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A_25043AE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4"/>
    <p:sldMasterId id="2147483754" r:id="rId5"/>
    <p:sldMasterId id="2147483660" r:id="rId6"/>
    <p:sldMasterId id="2147483759" r:id="rId7"/>
    <p:sldMasterId id="2147483700" r:id="rId8"/>
  </p:sldMasterIdLst>
  <p:notesMasterIdLst>
    <p:notesMasterId r:id="rId20"/>
  </p:notesMasterIdLst>
  <p:handoutMasterIdLst>
    <p:handoutMasterId r:id="rId21"/>
  </p:handoutMasterIdLst>
  <p:sldIdLst>
    <p:sldId id="305" r:id="rId9"/>
    <p:sldId id="282" r:id="rId10"/>
    <p:sldId id="304" r:id="rId11"/>
    <p:sldId id="307" r:id="rId12"/>
    <p:sldId id="315" r:id="rId13"/>
    <p:sldId id="312" r:id="rId14"/>
    <p:sldId id="313" r:id="rId15"/>
    <p:sldId id="314" r:id="rId16"/>
    <p:sldId id="309" r:id="rId17"/>
    <p:sldId id="316" r:id="rId18"/>
    <p:sldId id="303" r:id="rId19"/>
  </p:sldIdLst>
  <p:sldSz cx="12192000" cy="6858000"/>
  <p:notesSz cx="6858000" cy="9144000"/>
  <p:embeddedFontLst>
    <p:embeddedFont>
      <p:font typeface="British Council Sans" panose="020B0504020202020204" pitchFamily="34" charset="0"/>
      <p:regular r:id="rId22"/>
      <p:bold r:id="rId23"/>
      <p:italic r:id="rId24"/>
      <p:boldItalic r:id="rId25"/>
    </p:embeddedFont>
    <p:embeddedFont>
      <p:font typeface="British Council Sans Headline" panose="020B0604020202020204" charset="0"/>
      <p:regular r:id="rId26"/>
      <p:bold r:id="rId27"/>
      <p:italic r:id="rId28"/>
      <p:boldItalic r:id="rId29"/>
    </p:embeddedFont>
    <p:embeddedFont>
      <p:font typeface="Helvetica" panose="020B0604020202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89EF1B-12CC-8A95-618A-A37988D783EA}" name="Rahba, Sid Ali (Vietnam)" initials="SR" userId="S::SidAli.Rahba@britishcouncil.org::5352c4a3-fa40-4a27-93cf-0a48cf4591af" providerId="AD"/>
  <p188:author id="{520F587C-A454-8EEF-CD93-450E43253F5B}" name="Melissa Thomson" initials="MT" userId="e35f89fac6677e54" providerId="Windows Live"/>
  <p188:author id="{CF662CBD-3A84-05B3-70F6-5EA37FF58C5E}" name="meljthomsom" initials="me" userId="S::meljthomsom_gmail.com#ext#@britishcouncil.onmicrosoft.com::677ce3bd-8093-4a79-8879-5b9270b9a8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F019A-8419-48B9-BE65-6C22F9313EEA}" v="9" dt="2025-08-26T09:24:50.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43" y="6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5.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ba, Sid Ali (Vietnam)" userId="S::sidali.rahba@britishcouncil.org::5352c4a3-fa40-4a27-93cf-0a48cf4591af" providerId="AD" clId="Web-{79424EE9-8BB8-1BBE-5228-69D7EA376DFF}"/>
    <pc:docChg chg="delSld modSld">
      <pc:chgData name="Rahba, Sid Ali (Vietnam)" userId="S::sidali.rahba@britishcouncil.org::5352c4a3-fa40-4a27-93cf-0a48cf4591af" providerId="AD" clId="Web-{79424EE9-8BB8-1BBE-5228-69D7EA376DFF}" dt="2024-11-01T09:16:22.111" v="117" actId="1076"/>
      <pc:docMkLst>
        <pc:docMk/>
      </pc:docMkLst>
      <pc:sldChg chg="del">
        <pc:chgData name="Rahba, Sid Ali (Vietnam)" userId="S::sidali.rahba@britishcouncil.org::5352c4a3-fa40-4a27-93cf-0a48cf4591af" providerId="AD" clId="Web-{79424EE9-8BB8-1BBE-5228-69D7EA376DFF}" dt="2024-11-01T06:21:26.496" v="59"/>
        <pc:sldMkLst>
          <pc:docMk/>
          <pc:sldMk cId="2792007976" sldId="286"/>
        </pc:sldMkLst>
      </pc:sldChg>
      <pc:sldChg chg="delSp">
        <pc:chgData name="Rahba, Sid Ali (Vietnam)" userId="S::sidali.rahba@britishcouncil.org::5352c4a3-fa40-4a27-93cf-0a48cf4591af" providerId="AD" clId="Web-{79424EE9-8BB8-1BBE-5228-69D7EA376DFF}" dt="2024-11-01T06:15:08.027" v="1"/>
        <pc:sldMkLst>
          <pc:docMk/>
          <pc:sldMk cId="3046916515" sldId="304"/>
        </pc:sldMkLst>
      </pc:sldChg>
      <pc:sldChg chg="delSp modSp">
        <pc:chgData name="Rahba, Sid Ali (Vietnam)" userId="S::sidali.rahba@britishcouncil.org::5352c4a3-fa40-4a27-93cf-0a48cf4591af" providerId="AD" clId="Web-{79424EE9-8BB8-1BBE-5228-69D7EA376DFF}" dt="2024-11-01T06:22:47.405" v="111" actId="20577"/>
        <pc:sldMkLst>
          <pc:docMk/>
          <pc:sldMk cId="3834858895" sldId="309"/>
        </pc:sldMkLst>
      </pc:sldChg>
      <pc:sldChg chg="delSp modSp">
        <pc:chgData name="Rahba, Sid Ali (Vietnam)" userId="S::sidali.rahba@britishcouncil.org::5352c4a3-fa40-4a27-93cf-0a48cf4591af" providerId="AD" clId="Web-{79424EE9-8BB8-1BBE-5228-69D7EA376DFF}" dt="2024-11-01T06:17:28.111" v="3"/>
        <pc:sldMkLst>
          <pc:docMk/>
          <pc:sldMk cId="960345801" sldId="311"/>
        </pc:sldMkLst>
      </pc:sldChg>
      <pc:sldChg chg="addSp delSp modSp addAnim delAnim">
        <pc:chgData name="Rahba, Sid Ali (Vietnam)" userId="S::sidali.rahba@britishcouncil.org::5352c4a3-fa40-4a27-93cf-0a48cf4591af" providerId="AD" clId="Web-{79424EE9-8BB8-1BBE-5228-69D7EA376DFF}" dt="2024-11-01T09:16:22.111" v="117" actId="1076"/>
        <pc:sldMkLst>
          <pc:docMk/>
          <pc:sldMk cId="621034213" sldId="314"/>
        </pc:sldMkLst>
      </pc:sldChg>
      <pc:sldChg chg="delSp modSp">
        <pc:chgData name="Rahba, Sid Ali (Vietnam)" userId="S::sidali.rahba@britishcouncil.org::5352c4a3-fa40-4a27-93cf-0a48cf4591af" providerId="AD" clId="Web-{79424EE9-8BB8-1BBE-5228-69D7EA376DFF}" dt="2024-11-01T06:18:29.520" v="58" actId="20577"/>
        <pc:sldMkLst>
          <pc:docMk/>
          <pc:sldMk cId="1718440943" sldId="315"/>
        </pc:sldMkLst>
      </pc:sldChg>
    </pc:docChg>
  </pc:docChgLst>
  <pc:docChgLst>
    <pc:chgData name="Rahba, Sid Ali (Vietnam)" userId="S::sidali.rahba@britishcouncil.org::5352c4a3-fa40-4a27-93cf-0a48cf4591af" providerId="AD" clId="Web-{92C28AC3-63F5-BDCC-09F1-F7CB18E4F02B}"/>
    <pc:docChg chg="modSld">
      <pc:chgData name="Rahba, Sid Ali (Vietnam)" userId="S::sidali.rahba@britishcouncil.org::5352c4a3-fa40-4a27-93cf-0a48cf4591af" providerId="AD" clId="Web-{92C28AC3-63F5-BDCC-09F1-F7CB18E4F02B}" dt="2024-11-24T04:04:08.004" v="1"/>
      <pc:docMkLst>
        <pc:docMk/>
      </pc:docMkLst>
      <pc:sldChg chg="delSp modSp">
        <pc:chgData name="Rahba, Sid Ali (Vietnam)" userId="S::sidali.rahba@britishcouncil.org::5352c4a3-fa40-4a27-93cf-0a48cf4591af" providerId="AD" clId="Web-{92C28AC3-63F5-BDCC-09F1-F7CB18E4F02B}" dt="2024-11-24T04:04:08.004" v="1"/>
        <pc:sldMkLst>
          <pc:docMk/>
          <pc:sldMk cId="1417755619" sldId="307"/>
        </pc:sldMkLst>
      </pc:sldChg>
    </pc:docChg>
  </pc:docChgLst>
  <pc:docChgLst>
    <pc:chgData name="Rahba, Sid Ali (Vietnam)" userId="5352c4a3-fa40-4a27-93cf-0a48cf4591af" providerId="ADAL" clId="{D20EA796-16B5-43F4-8D72-55316A40ACF7}"/>
    <pc:docChg chg="addSld modSld">
      <pc:chgData name="Rahba, Sid Ali (Vietnam)" userId="5352c4a3-fa40-4a27-93cf-0a48cf4591af" providerId="ADAL" clId="{D20EA796-16B5-43F4-8D72-55316A40ACF7}" dt="2025-08-26T09:27:07.922" v="136" actId="403"/>
      <pc:docMkLst>
        <pc:docMk/>
      </pc:docMkLst>
      <pc:sldChg chg="modSp mod">
        <pc:chgData name="Rahba, Sid Ali (Vietnam)" userId="5352c4a3-fa40-4a27-93cf-0a48cf4591af" providerId="ADAL" clId="{D20EA796-16B5-43F4-8D72-55316A40ACF7}" dt="2025-08-24T09:49:47.954" v="53" actId="20577"/>
        <pc:sldMkLst>
          <pc:docMk/>
          <pc:sldMk cId="3046916515" sldId="304"/>
        </pc:sldMkLst>
        <pc:spChg chg="mod">
          <ac:chgData name="Rahba, Sid Ali (Vietnam)" userId="5352c4a3-fa40-4a27-93cf-0a48cf4591af" providerId="ADAL" clId="{D20EA796-16B5-43F4-8D72-55316A40ACF7}" dt="2025-08-24T09:49:47.954" v="53" actId="20577"/>
          <ac:spMkLst>
            <pc:docMk/>
            <pc:sldMk cId="3046916515" sldId="304"/>
            <ac:spMk id="2" creationId="{2BD0AC4E-2CCC-4A50-3462-B89DBD50AA29}"/>
          </ac:spMkLst>
        </pc:spChg>
      </pc:sldChg>
      <pc:sldChg chg="addSp modSp mod">
        <pc:chgData name="Rahba, Sid Ali (Vietnam)" userId="5352c4a3-fa40-4a27-93cf-0a48cf4591af" providerId="ADAL" clId="{D20EA796-16B5-43F4-8D72-55316A40ACF7}" dt="2025-08-24T09:49:28.916" v="51" actId="20577"/>
        <pc:sldMkLst>
          <pc:docMk/>
          <pc:sldMk cId="1918260589" sldId="305"/>
        </pc:sldMkLst>
        <pc:spChg chg="mod">
          <ac:chgData name="Rahba, Sid Ali (Vietnam)" userId="5352c4a3-fa40-4a27-93cf-0a48cf4591af" providerId="ADAL" clId="{D20EA796-16B5-43F4-8D72-55316A40ACF7}" dt="2025-08-24T09:48:54.706" v="43" actId="20577"/>
          <ac:spMkLst>
            <pc:docMk/>
            <pc:sldMk cId="1918260589" sldId="305"/>
            <ac:spMk id="4" creationId="{A023CCAA-5766-7183-F4A2-125573254CC1}"/>
          </ac:spMkLst>
        </pc:spChg>
        <pc:spChg chg="mod">
          <ac:chgData name="Rahba, Sid Ali (Vietnam)" userId="5352c4a3-fa40-4a27-93cf-0a48cf4591af" providerId="ADAL" clId="{D20EA796-16B5-43F4-8D72-55316A40ACF7}" dt="2025-08-24T09:49:28.916" v="51" actId="20577"/>
          <ac:spMkLst>
            <pc:docMk/>
            <pc:sldMk cId="1918260589" sldId="305"/>
            <ac:spMk id="5" creationId="{C98DC46C-470D-C217-F3C4-A8CFA7B397E3}"/>
          </ac:spMkLst>
        </pc:spChg>
      </pc:sldChg>
      <pc:sldChg chg="addSp modSp mod modAnim">
        <pc:chgData name="Rahba, Sid Ali (Vietnam)" userId="5352c4a3-fa40-4a27-93cf-0a48cf4591af" providerId="ADAL" clId="{D20EA796-16B5-43F4-8D72-55316A40ACF7}" dt="2025-08-26T04:06:13.724" v="78" actId="1076"/>
        <pc:sldMkLst>
          <pc:docMk/>
          <pc:sldMk cId="1417755619" sldId="307"/>
        </pc:sldMkLst>
        <pc:spChg chg="add mod">
          <ac:chgData name="Rahba, Sid Ali (Vietnam)" userId="5352c4a3-fa40-4a27-93cf-0a48cf4591af" providerId="ADAL" clId="{D20EA796-16B5-43F4-8D72-55316A40ACF7}" dt="2025-08-26T04:06:13.724" v="78" actId="1076"/>
          <ac:spMkLst>
            <pc:docMk/>
            <pc:sldMk cId="1417755619" sldId="307"/>
            <ac:spMk id="6" creationId="{62153FD9-F52E-C45A-160D-559785FF86F3}"/>
          </ac:spMkLst>
        </pc:spChg>
        <pc:spChg chg="mod">
          <ac:chgData name="Rahba, Sid Ali (Vietnam)" userId="5352c4a3-fa40-4a27-93cf-0a48cf4591af" providerId="ADAL" clId="{D20EA796-16B5-43F4-8D72-55316A40ACF7}" dt="2025-08-26T04:05:42.719" v="72" actId="1076"/>
          <ac:spMkLst>
            <pc:docMk/>
            <pc:sldMk cId="1417755619" sldId="307"/>
            <ac:spMk id="7" creationId="{5CB09619-5D75-B61B-7281-68681447A6EE}"/>
          </ac:spMkLst>
        </pc:spChg>
        <pc:spChg chg="mod">
          <ac:chgData name="Rahba, Sid Ali (Vietnam)" userId="5352c4a3-fa40-4a27-93cf-0a48cf4591af" providerId="ADAL" clId="{D20EA796-16B5-43F4-8D72-55316A40ACF7}" dt="2025-08-26T04:06:00.353" v="77" actId="14100"/>
          <ac:spMkLst>
            <pc:docMk/>
            <pc:sldMk cId="1417755619" sldId="307"/>
            <ac:spMk id="10" creationId="{C99A63E4-0EB6-A1F6-9151-50D9DC58D4D1}"/>
          </ac:spMkLst>
        </pc:spChg>
        <pc:spChg chg="mod">
          <ac:chgData name="Rahba, Sid Ali (Vietnam)" userId="5352c4a3-fa40-4a27-93cf-0a48cf4591af" providerId="ADAL" clId="{D20EA796-16B5-43F4-8D72-55316A40ACF7}" dt="2025-08-26T04:06:13.724" v="78" actId="1076"/>
          <ac:spMkLst>
            <pc:docMk/>
            <pc:sldMk cId="1417755619" sldId="307"/>
            <ac:spMk id="11" creationId="{C6ABAE22-048B-BFC6-2607-E8E36BBCFA7A}"/>
          </ac:spMkLst>
        </pc:spChg>
        <pc:spChg chg="mod">
          <ac:chgData name="Rahba, Sid Ali (Vietnam)" userId="5352c4a3-fa40-4a27-93cf-0a48cf4591af" providerId="ADAL" clId="{D20EA796-16B5-43F4-8D72-55316A40ACF7}" dt="2025-08-26T04:06:13.724" v="78" actId="1076"/>
          <ac:spMkLst>
            <pc:docMk/>
            <pc:sldMk cId="1417755619" sldId="307"/>
            <ac:spMk id="14" creationId="{86EAA384-71A0-3BF2-6FC4-F5A5273542C9}"/>
          </ac:spMkLst>
        </pc:spChg>
        <pc:spChg chg="mod">
          <ac:chgData name="Rahba, Sid Ali (Vietnam)" userId="5352c4a3-fa40-4a27-93cf-0a48cf4591af" providerId="ADAL" clId="{D20EA796-16B5-43F4-8D72-55316A40ACF7}" dt="2025-08-26T04:05:46.708" v="73" actId="1076"/>
          <ac:spMkLst>
            <pc:docMk/>
            <pc:sldMk cId="1417755619" sldId="307"/>
            <ac:spMk id="16" creationId="{13E2ECA9-2789-FC71-9E49-211B65A21768}"/>
          </ac:spMkLst>
        </pc:spChg>
        <pc:spChg chg="mod">
          <ac:chgData name="Rahba, Sid Ali (Vietnam)" userId="5352c4a3-fa40-4a27-93cf-0a48cf4591af" providerId="ADAL" clId="{D20EA796-16B5-43F4-8D72-55316A40ACF7}" dt="2025-08-26T04:05:55.093" v="75" actId="14100"/>
          <ac:spMkLst>
            <pc:docMk/>
            <pc:sldMk cId="1417755619" sldId="307"/>
            <ac:spMk id="17" creationId="{F543F6BE-2C56-5382-ACA2-694219C09AF5}"/>
          </ac:spMkLst>
        </pc:spChg>
        <pc:spChg chg="mod">
          <ac:chgData name="Rahba, Sid Ali (Vietnam)" userId="5352c4a3-fa40-4a27-93cf-0a48cf4591af" providerId="ADAL" clId="{D20EA796-16B5-43F4-8D72-55316A40ACF7}" dt="2025-08-26T04:06:13.724" v="78" actId="1076"/>
          <ac:spMkLst>
            <pc:docMk/>
            <pc:sldMk cId="1417755619" sldId="307"/>
            <ac:spMk id="19" creationId="{E8CDF958-E852-2064-5FEC-A803F1691DC8}"/>
          </ac:spMkLst>
        </pc:spChg>
      </pc:sldChg>
      <pc:sldChg chg="modAnim">
        <pc:chgData name="Rahba, Sid Ali (Vietnam)" userId="5352c4a3-fa40-4a27-93cf-0a48cf4591af" providerId="ADAL" clId="{D20EA796-16B5-43F4-8D72-55316A40ACF7}" dt="2025-08-26T04:08:09.573" v="86"/>
        <pc:sldMkLst>
          <pc:docMk/>
          <pc:sldMk cId="2431423537" sldId="312"/>
        </pc:sldMkLst>
      </pc:sldChg>
      <pc:sldChg chg="modSp mod">
        <pc:chgData name="Rahba, Sid Ali (Vietnam)" userId="5352c4a3-fa40-4a27-93cf-0a48cf4591af" providerId="ADAL" clId="{D20EA796-16B5-43F4-8D72-55316A40ACF7}" dt="2025-08-26T09:25:58.553" v="97" actId="1076"/>
        <pc:sldMkLst>
          <pc:docMk/>
          <pc:sldMk cId="621034213" sldId="314"/>
        </pc:sldMkLst>
        <pc:spChg chg="mod">
          <ac:chgData name="Rahba, Sid Ali (Vietnam)" userId="5352c4a3-fa40-4a27-93cf-0a48cf4591af" providerId="ADAL" clId="{D20EA796-16B5-43F4-8D72-55316A40ACF7}" dt="2025-08-26T09:24:50.800" v="88" actId="20577"/>
          <ac:spMkLst>
            <pc:docMk/>
            <pc:sldMk cId="621034213" sldId="314"/>
            <ac:spMk id="10" creationId="{AF63E339-DB4F-BC93-84B2-75DE5B04AE05}"/>
          </ac:spMkLst>
        </pc:spChg>
        <pc:spChg chg="mod">
          <ac:chgData name="Rahba, Sid Ali (Vietnam)" userId="5352c4a3-fa40-4a27-93cf-0a48cf4591af" providerId="ADAL" clId="{D20EA796-16B5-43F4-8D72-55316A40ACF7}" dt="2025-08-26T09:25:35.948" v="93" actId="1076"/>
          <ac:spMkLst>
            <pc:docMk/>
            <pc:sldMk cId="621034213" sldId="314"/>
            <ac:spMk id="11" creationId="{D1066394-AFDB-C3BE-FB7C-63C12CAAD423}"/>
          </ac:spMkLst>
        </pc:spChg>
        <pc:spChg chg="mod">
          <ac:chgData name="Rahba, Sid Ali (Vietnam)" userId="5352c4a3-fa40-4a27-93cf-0a48cf4591af" providerId="ADAL" clId="{D20EA796-16B5-43F4-8D72-55316A40ACF7}" dt="2025-08-26T09:25:55.980" v="96" actId="1076"/>
          <ac:spMkLst>
            <pc:docMk/>
            <pc:sldMk cId="621034213" sldId="314"/>
            <ac:spMk id="12" creationId="{DAD8B04E-FF96-9F80-4F9A-CD6D49A3D104}"/>
          </ac:spMkLst>
        </pc:spChg>
        <pc:spChg chg="mod">
          <ac:chgData name="Rahba, Sid Ali (Vietnam)" userId="5352c4a3-fa40-4a27-93cf-0a48cf4591af" providerId="ADAL" clId="{D20EA796-16B5-43F4-8D72-55316A40ACF7}" dt="2025-08-26T09:25:58.553" v="97" actId="1076"/>
          <ac:spMkLst>
            <pc:docMk/>
            <pc:sldMk cId="621034213" sldId="314"/>
            <ac:spMk id="16" creationId="{C8B9F9A8-8BE1-D42F-2AAE-310130021309}"/>
          </ac:spMkLst>
        </pc:spChg>
      </pc:sldChg>
      <pc:sldChg chg="modSp mod">
        <pc:chgData name="Rahba, Sid Ali (Vietnam)" userId="5352c4a3-fa40-4a27-93cf-0a48cf4591af" providerId="ADAL" clId="{D20EA796-16B5-43F4-8D72-55316A40ACF7}" dt="2025-08-24T09:59:30.686" v="67" actId="20577"/>
        <pc:sldMkLst>
          <pc:docMk/>
          <pc:sldMk cId="1718440943" sldId="315"/>
        </pc:sldMkLst>
        <pc:spChg chg="mod">
          <ac:chgData name="Rahba, Sid Ali (Vietnam)" userId="5352c4a3-fa40-4a27-93cf-0a48cf4591af" providerId="ADAL" clId="{D20EA796-16B5-43F4-8D72-55316A40ACF7}" dt="2025-08-24T09:59:30.686" v="67" actId="20577"/>
          <ac:spMkLst>
            <pc:docMk/>
            <pc:sldMk cId="1718440943" sldId="315"/>
            <ac:spMk id="3" creationId="{5EF64087-3020-C04C-017F-A495EF5AD8D2}"/>
          </ac:spMkLst>
        </pc:spChg>
      </pc:sldChg>
      <pc:sldChg chg="modSp add mod">
        <pc:chgData name="Rahba, Sid Ali (Vietnam)" userId="5352c4a3-fa40-4a27-93cf-0a48cf4591af" providerId="ADAL" clId="{D20EA796-16B5-43F4-8D72-55316A40ACF7}" dt="2025-08-26T09:27:07.922" v="136" actId="403"/>
        <pc:sldMkLst>
          <pc:docMk/>
          <pc:sldMk cId="4279692401" sldId="316"/>
        </pc:sldMkLst>
        <pc:spChg chg="mod">
          <ac:chgData name="Rahba, Sid Ali (Vietnam)" userId="5352c4a3-fa40-4a27-93cf-0a48cf4591af" providerId="ADAL" clId="{D20EA796-16B5-43F4-8D72-55316A40ACF7}" dt="2025-08-26T09:27:07.922" v="136" actId="403"/>
          <ac:spMkLst>
            <pc:docMk/>
            <pc:sldMk cId="4279692401" sldId="316"/>
            <ac:spMk id="2" creationId="{258D9222-B0AB-24D9-0B90-E6CEE689973C}"/>
          </ac:spMkLst>
        </pc:spChg>
        <pc:spChg chg="mod">
          <ac:chgData name="Rahba, Sid Ali (Vietnam)" userId="5352c4a3-fa40-4a27-93cf-0a48cf4591af" providerId="ADAL" clId="{D20EA796-16B5-43F4-8D72-55316A40ACF7}" dt="2025-08-26T09:26:41.053" v="133" actId="403"/>
          <ac:spMkLst>
            <pc:docMk/>
            <pc:sldMk cId="4279692401" sldId="316"/>
            <ac:spMk id="5" creationId="{B3E8BBC8-962D-BB99-CCFD-58D7A88DA3A0}"/>
          </ac:spMkLst>
        </pc:spChg>
      </pc:sldChg>
    </pc:docChg>
  </pc:docChgLst>
  <pc:docChgLst>
    <pc:chgData name="meljthomsom" userId="S::meljthomsom_gmail.com#ext#@britishcouncil.onmicrosoft.com::677ce3bd-8093-4a79-8879-5b9270b9a88f" providerId="AD" clId="Web-{D151CA6C-3380-533D-8A24-CD25FDC6511B}"/>
    <pc:docChg chg="modSld">
      <pc:chgData name="meljthomsom" userId="S::meljthomsom_gmail.com#ext#@britishcouncil.onmicrosoft.com::677ce3bd-8093-4a79-8879-5b9270b9a88f" providerId="AD" clId="Web-{D151CA6C-3380-533D-8A24-CD25FDC6511B}" dt="2024-11-03T16:32:41.986" v="3" actId="20577"/>
      <pc:docMkLst>
        <pc:docMk/>
      </pc:docMkLst>
      <pc:sldChg chg="modSp">
        <pc:chgData name="meljthomsom" userId="S::meljthomsom_gmail.com#ext#@britishcouncil.onmicrosoft.com::677ce3bd-8093-4a79-8879-5b9270b9a88f" providerId="AD" clId="Web-{D151CA6C-3380-533D-8A24-CD25FDC6511B}" dt="2024-11-03T16:32:41.986" v="3" actId="20577"/>
        <pc:sldMkLst>
          <pc:docMk/>
          <pc:sldMk cId="960345801" sldId="311"/>
        </pc:sldMkLst>
      </pc:sldChg>
      <pc:sldChg chg="modSp">
        <pc:chgData name="meljthomsom" userId="S::meljthomsom_gmail.com#ext#@britishcouncil.onmicrosoft.com::677ce3bd-8093-4a79-8879-5b9270b9a88f" providerId="AD" clId="Web-{D151CA6C-3380-533D-8A24-CD25FDC6511B}" dt="2024-11-03T16:32:21.767" v="1" actId="20577"/>
        <pc:sldMkLst>
          <pc:docMk/>
          <pc:sldMk cId="2335852140" sldId="313"/>
        </pc:sldMkLst>
      </pc:sldChg>
    </pc:docChg>
  </pc:docChgLst>
  <pc:docChgLst>
    <pc:chgData name="Rahba, Sid Ali (Vietnam)" userId="5352c4a3-fa40-4a27-93cf-0a48cf4591af" providerId="ADAL" clId="{EF5F3390-7A2B-4FD4-BB38-0FDD44CCC39E}"/>
    <pc:docChg chg="undo custSel addSld delSld modSld sldOrd modShowInfo">
      <pc:chgData name="Rahba, Sid Ali (Vietnam)" userId="5352c4a3-fa40-4a27-93cf-0a48cf4591af" providerId="ADAL" clId="{EF5F3390-7A2B-4FD4-BB38-0FDD44CCC39E}" dt="2024-11-22T05:31:36.595" v="6108" actId="14100"/>
      <pc:docMkLst>
        <pc:docMk/>
      </pc:docMkLst>
      <pc:sldChg chg="modSp mod modAnim">
        <pc:chgData name="Rahba, Sid Ali (Vietnam)" userId="5352c4a3-fa40-4a27-93cf-0a48cf4591af" providerId="ADAL" clId="{EF5F3390-7A2B-4FD4-BB38-0FDD44CCC39E}" dt="2024-11-08T09:09:47.462" v="4996"/>
        <pc:sldMkLst>
          <pc:docMk/>
          <pc:sldMk cId="437202649" sldId="282"/>
        </pc:sldMkLst>
      </pc:sldChg>
      <pc:sldChg chg="modSp mod">
        <pc:chgData name="Rahba, Sid Ali (Vietnam)" userId="5352c4a3-fa40-4a27-93cf-0a48cf4591af" providerId="ADAL" clId="{EF5F3390-7A2B-4FD4-BB38-0FDD44CCC39E}" dt="2024-10-25T05:03:34.652" v="705" actId="20577"/>
        <pc:sldMkLst>
          <pc:docMk/>
          <pc:sldMk cId="1348785245" sldId="303"/>
        </pc:sldMkLst>
      </pc:sldChg>
      <pc:sldChg chg="addSp delSp modSp mod">
        <pc:chgData name="Rahba, Sid Ali (Vietnam)" userId="5352c4a3-fa40-4a27-93cf-0a48cf4591af" providerId="ADAL" clId="{EF5F3390-7A2B-4FD4-BB38-0FDD44CCC39E}" dt="2024-11-09T00:55:50.879" v="5008" actId="1076"/>
        <pc:sldMkLst>
          <pc:docMk/>
          <pc:sldMk cId="3046916515" sldId="304"/>
        </pc:sldMkLst>
      </pc:sldChg>
      <pc:sldChg chg="modSp mod">
        <pc:chgData name="Rahba, Sid Ali (Vietnam)" userId="5352c4a3-fa40-4a27-93cf-0a48cf4591af" providerId="ADAL" clId="{EF5F3390-7A2B-4FD4-BB38-0FDD44CCC39E}" dt="2024-10-25T13:22:57.935" v="2175" actId="113"/>
        <pc:sldMkLst>
          <pc:docMk/>
          <pc:sldMk cId="1918260589" sldId="305"/>
        </pc:sldMkLst>
      </pc:sldChg>
      <pc:sldChg chg="addSp delSp modSp mod addAnim delAnim modAnim modNotesTx">
        <pc:chgData name="Rahba, Sid Ali (Vietnam)" userId="5352c4a3-fa40-4a27-93cf-0a48cf4591af" providerId="ADAL" clId="{EF5F3390-7A2B-4FD4-BB38-0FDD44CCC39E}" dt="2024-11-09T01:04:48.878" v="5042" actId="1076"/>
        <pc:sldMkLst>
          <pc:docMk/>
          <pc:sldMk cId="1417755619" sldId="307"/>
        </pc:sldMkLst>
      </pc:sldChg>
      <pc:sldChg chg="modSp">
        <pc:chgData name="Rahba, Sid Ali (Vietnam)" userId="5352c4a3-fa40-4a27-93cf-0a48cf4591af" providerId="ADAL" clId="{EF5F3390-7A2B-4FD4-BB38-0FDD44CCC39E}" dt="2024-11-08T09:09:47.462" v="4996"/>
        <pc:sldMkLst>
          <pc:docMk/>
          <pc:sldMk cId="3834858895" sldId="309"/>
        </pc:sldMkLst>
      </pc:sldChg>
      <pc:sldChg chg="modSp add del">
        <pc:chgData name="Rahba, Sid Ali (Vietnam)" userId="5352c4a3-fa40-4a27-93cf-0a48cf4591af" providerId="ADAL" clId="{EF5F3390-7A2B-4FD4-BB38-0FDD44CCC39E}" dt="2024-11-06T13:08:54.762" v="4880" actId="47"/>
        <pc:sldMkLst>
          <pc:docMk/>
          <pc:sldMk cId="1786901780" sldId="310"/>
        </pc:sldMkLst>
      </pc:sldChg>
      <pc:sldChg chg="modSp add del mod ord">
        <pc:chgData name="Rahba, Sid Ali (Vietnam)" userId="5352c4a3-fa40-4a27-93cf-0a48cf4591af" providerId="ADAL" clId="{EF5F3390-7A2B-4FD4-BB38-0FDD44CCC39E}" dt="2024-11-06T12:59:21.792" v="4737" actId="47"/>
        <pc:sldMkLst>
          <pc:docMk/>
          <pc:sldMk cId="960345801" sldId="311"/>
        </pc:sldMkLst>
      </pc:sldChg>
      <pc:sldChg chg="addSp delSp modSp add mod delAnim modAnim modNotesTx">
        <pc:chgData name="Rahba, Sid Ali (Vietnam)" userId="5352c4a3-fa40-4a27-93cf-0a48cf4591af" providerId="ADAL" clId="{EF5F3390-7A2B-4FD4-BB38-0FDD44CCC39E}" dt="2024-11-09T01:08:09.461" v="5135" actId="20577"/>
        <pc:sldMkLst>
          <pc:docMk/>
          <pc:sldMk cId="2431423537" sldId="312"/>
        </pc:sldMkLst>
      </pc:sldChg>
      <pc:sldChg chg="delSp modSp add mod ord">
        <pc:chgData name="Rahba, Sid Ali (Vietnam)" userId="5352c4a3-fa40-4a27-93cf-0a48cf4591af" providerId="ADAL" clId="{EF5F3390-7A2B-4FD4-BB38-0FDD44CCC39E}" dt="2024-10-25T05:20:48.592" v="1010" actId="478"/>
        <pc:sldMkLst>
          <pc:docMk/>
          <pc:sldMk cId="2335852140" sldId="313"/>
        </pc:sldMkLst>
      </pc:sldChg>
      <pc:sldChg chg="addSp delSp modSp add mod ord delAnim modAnim modNotesTx">
        <pc:chgData name="Rahba, Sid Ali (Vietnam)" userId="5352c4a3-fa40-4a27-93cf-0a48cf4591af" providerId="ADAL" clId="{EF5F3390-7A2B-4FD4-BB38-0FDD44CCC39E}" dt="2024-11-22T05:31:36.595" v="6108" actId="14100"/>
        <pc:sldMkLst>
          <pc:docMk/>
          <pc:sldMk cId="621034213" sldId="314"/>
        </pc:sldMkLst>
      </pc:sldChg>
      <pc:sldChg chg="modSp mod">
        <pc:chgData name="Rahba, Sid Ali (Vietnam)" userId="5352c4a3-fa40-4a27-93cf-0a48cf4591af" providerId="ADAL" clId="{EF5F3390-7A2B-4FD4-BB38-0FDD44CCC39E}" dt="2024-11-09T01:07:18.711" v="5088" actId="207"/>
        <pc:sldMkLst>
          <pc:docMk/>
          <pc:sldMk cId="1718440943" sldId="315"/>
        </pc:sldMkLst>
      </pc:sldChg>
      <pc:sldChg chg="delSp add del mod delAnim">
        <pc:chgData name="Rahba, Sid Ali (Vietnam)" userId="5352c4a3-fa40-4a27-93cf-0a48cf4591af" providerId="ADAL" clId="{EF5F3390-7A2B-4FD4-BB38-0FDD44CCC39E}" dt="2024-10-25T13:37:15.131" v="3245" actId="47"/>
        <pc:sldMkLst>
          <pc:docMk/>
          <pc:sldMk cId="3127820197" sldId="315"/>
        </pc:sldMkLst>
      </pc:sldChg>
      <pc:sldChg chg="delSp modSp add del mod delAnim modShow">
        <pc:chgData name="Rahba, Sid Ali (Vietnam)" userId="5352c4a3-fa40-4a27-93cf-0a48cf4591af" providerId="ADAL" clId="{EF5F3390-7A2B-4FD4-BB38-0FDD44CCC39E}" dt="2024-11-09T01:57:11.336" v="5701" actId="47"/>
        <pc:sldMkLst>
          <pc:docMk/>
          <pc:sldMk cId="761425680" sldId="316"/>
        </pc:sldMkLst>
      </pc:sldChg>
      <pc:sldChg chg="modSp del">
        <pc:chgData name="Rahba, Sid Ali (Vietnam)" userId="5352c4a3-fa40-4a27-93cf-0a48cf4591af" providerId="ADAL" clId="{EF5F3390-7A2B-4FD4-BB38-0FDD44CCC39E}" dt="2024-11-06T13:08:58.100" v="4881" actId="47"/>
        <pc:sldMkLst>
          <pc:docMk/>
          <pc:sldMk cId="1918017101" sldId="316"/>
        </pc:sldMkLst>
      </pc:sldChg>
      <pc:sldChg chg="add del">
        <pc:chgData name="Rahba, Sid Ali (Vietnam)" userId="5352c4a3-fa40-4a27-93cf-0a48cf4591af" providerId="ADAL" clId="{EF5F3390-7A2B-4FD4-BB38-0FDD44CCC39E}" dt="2024-11-06T13:08:02.543" v="4873" actId="2890"/>
        <pc:sldMkLst>
          <pc:docMk/>
          <pc:sldMk cId="1653052125" sldId="317"/>
        </pc:sldMkLst>
      </pc:sldChg>
      <pc:sldChg chg="add del">
        <pc:chgData name="Rahba, Sid Ali (Vietnam)" userId="5352c4a3-fa40-4a27-93cf-0a48cf4591af" providerId="ADAL" clId="{EF5F3390-7A2B-4FD4-BB38-0FDD44CCC39E}" dt="2024-11-06T13:06:40.730" v="4859" actId="47"/>
        <pc:sldMkLst>
          <pc:docMk/>
          <pc:sldMk cId="3868501043" sldId="317"/>
        </pc:sldMkLst>
      </pc:sldChg>
      <pc:sldMasterChg chg="delSldLayout">
        <pc:chgData name="Rahba, Sid Ali (Vietnam)" userId="5352c4a3-fa40-4a27-93cf-0a48cf4591af" providerId="ADAL" clId="{EF5F3390-7A2B-4FD4-BB38-0FDD44CCC39E}" dt="2024-11-06T13:06:40.730" v="4859" actId="47"/>
        <pc:sldMasterMkLst>
          <pc:docMk/>
          <pc:sldMasterMk cId="3102053450" sldId="2147483754"/>
        </pc:sldMasterMkLst>
        <pc:sldLayoutChg chg="del">
          <pc:chgData name="Rahba, Sid Ali (Vietnam)" userId="5352c4a3-fa40-4a27-93cf-0a48cf4591af" providerId="ADAL" clId="{EF5F3390-7A2B-4FD4-BB38-0FDD44CCC39E}" dt="2024-11-06T13:06:40.730" v="4859" actId="47"/>
          <pc:sldLayoutMkLst>
            <pc:docMk/>
            <pc:sldMasterMk cId="3102053450" sldId="2147483754"/>
            <pc:sldLayoutMk cId="2625342772" sldId="2147483766"/>
          </pc:sldLayoutMkLst>
        </pc:sldLayoutChg>
      </pc:sldMasterChg>
    </pc:docChg>
  </pc:docChgLst>
  <pc:docChgLst>
    <pc:chgData name="Rahba, Sid Ali (Vietnam)" userId="S::sidali.rahba@britishcouncil.org::5352c4a3-fa40-4a27-93cf-0a48cf4591af" providerId="AD" clId="Web-{3EF15110-54CF-BEF8-2AB5-25C573E58F40}"/>
    <pc:docChg chg="modSld">
      <pc:chgData name="Rahba, Sid Ali (Vietnam)" userId="S::sidali.rahba@britishcouncil.org::5352c4a3-fa40-4a27-93cf-0a48cf4591af" providerId="AD" clId="Web-{3EF15110-54CF-BEF8-2AB5-25C573E58F40}" dt="2024-11-08T08:50:44.789" v="0" actId="20577"/>
      <pc:docMkLst>
        <pc:docMk/>
      </pc:docMkLst>
      <pc:sldChg chg="modSp">
        <pc:chgData name="Rahba, Sid Ali (Vietnam)" userId="S::sidali.rahba@britishcouncil.org::5352c4a3-fa40-4a27-93cf-0a48cf4591af" providerId="AD" clId="Web-{3EF15110-54CF-BEF8-2AB5-25C573E58F40}" dt="2024-11-08T08:50:44.789" v="0" actId="20577"/>
        <pc:sldMkLst>
          <pc:docMk/>
          <pc:sldMk cId="437202649" sldId="282"/>
        </pc:sldMkLst>
      </pc:sldChg>
    </pc:docChg>
  </pc:docChgLst>
  <pc:docChgLst>
    <pc:chgData name="meljthomsom" userId="S::meljthomsom_gmail.com#ext#@britishcouncil.onmicrosoft.com::677ce3bd-8093-4a79-8879-5b9270b9a88f" providerId="AD" clId="Web-{3C6EB67D-4E38-BB84-78C3-8D0479B8BC64}"/>
    <pc:docChg chg="mod addSld modSld">
      <pc:chgData name="meljthomsom" userId="S::meljthomsom_gmail.com#ext#@britishcouncil.onmicrosoft.com::677ce3bd-8093-4a79-8879-5b9270b9a88f" providerId="AD" clId="Web-{3C6EB67D-4E38-BB84-78C3-8D0479B8BC64}" dt="2024-10-27T09:07:54.636" v="41" actId="20577"/>
      <pc:docMkLst>
        <pc:docMk/>
      </pc:docMkLst>
      <pc:sldChg chg="addSp delSp modSp mod modClrScheme chgLayout">
        <pc:chgData name="meljthomsom" userId="S::meljthomsom_gmail.com#ext#@britishcouncil.onmicrosoft.com::677ce3bd-8093-4a79-8879-5b9270b9a88f" providerId="AD" clId="Web-{3C6EB67D-4E38-BB84-78C3-8D0479B8BC64}" dt="2024-10-27T08:59:55.917" v="32" actId="20577"/>
        <pc:sldMkLst>
          <pc:docMk/>
          <pc:sldMk cId="3046916515" sldId="304"/>
        </pc:sldMkLst>
      </pc:sldChg>
      <pc:sldChg chg="modSp">
        <pc:chgData name="meljthomsom" userId="S::meljthomsom_gmail.com#ext#@britishcouncil.onmicrosoft.com::677ce3bd-8093-4a79-8879-5b9270b9a88f" providerId="AD" clId="Web-{3C6EB67D-4E38-BB84-78C3-8D0479B8BC64}" dt="2024-10-27T08:40:01.335" v="5" actId="20577"/>
        <pc:sldMkLst>
          <pc:docMk/>
          <pc:sldMk cId="1918260589" sldId="305"/>
        </pc:sldMkLst>
      </pc:sldChg>
      <pc:sldChg chg="addSp modSp new mod modClrScheme chgLayout">
        <pc:chgData name="meljthomsom" userId="S::meljthomsom_gmail.com#ext#@britishcouncil.onmicrosoft.com::677ce3bd-8093-4a79-8879-5b9270b9a88f" providerId="AD" clId="Web-{3C6EB67D-4E38-BB84-78C3-8D0479B8BC64}" dt="2024-10-27T09:01:14.669" v="36" actId="1076"/>
        <pc:sldMkLst>
          <pc:docMk/>
          <pc:sldMk cId="1718440943" sldId="315"/>
        </pc:sldMkLst>
      </pc:sldChg>
      <pc:sldChg chg="modSp new">
        <pc:chgData name="meljthomsom" userId="S::meljthomsom_gmail.com#ext#@britishcouncil.onmicrosoft.com::677ce3bd-8093-4a79-8879-5b9270b9a88f" providerId="AD" clId="Web-{3C6EB67D-4E38-BB84-78C3-8D0479B8BC64}" dt="2024-10-27T09:07:54.636" v="41" actId="20577"/>
        <pc:sldMkLst>
          <pc:docMk/>
          <pc:sldMk cId="1918017101" sldId="316"/>
        </pc:sldMkLst>
      </pc:sldChg>
    </pc:docChg>
  </pc:docChgLst>
  <pc:docChgLst>
    <pc:chgData name="meljthomsom" userId="S::meljthomsom_gmail.com#ext#@britishcouncil.onmicrosoft.com::677ce3bd-8093-4a79-8879-5b9270b9a88f" providerId="AD" clId="Web-{432210BC-5F67-5BA3-65AF-69A2E5730E80}"/>
    <pc:docChg chg="modSld">
      <pc:chgData name="meljthomsom" userId="S::meljthomsom_gmail.com#ext#@britishcouncil.onmicrosoft.com::677ce3bd-8093-4a79-8879-5b9270b9a88f" providerId="AD" clId="Web-{432210BC-5F67-5BA3-65AF-69A2E5730E80}" dt="2024-11-13T08:39:13.654" v="19" actId="20577"/>
      <pc:docMkLst>
        <pc:docMk/>
      </pc:docMkLst>
      <pc:sldChg chg="modSp">
        <pc:chgData name="meljthomsom" userId="S::meljthomsom_gmail.com#ext#@britishcouncil.onmicrosoft.com::677ce3bd-8093-4a79-8879-5b9270b9a88f" providerId="AD" clId="Web-{432210BC-5F67-5BA3-65AF-69A2E5730E80}" dt="2024-11-13T08:37:31.839" v="0" actId="20577"/>
        <pc:sldMkLst>
          <pc:docMk/>
          <pc:sldMk cId="437202649" sldId="282"/>
        </pc:sldMkLst>
      </pc:sldChg>
      <pc:sldChg chg="modSp">
        <pc:chgData name="meljthomsom" userId="S::meljthomsom_gmail.com#ext#@britishcouncil.onmicrosoft.com::677ce3bd-8093-4a79-8879-5b9270b9a88f" providerId="AD" clId="Web-{432210BC-5F67-5BA3-65AF-69A2E5730E80}" dt="2024-11-13T08:37:40.980" v="3" actId="1076"/>
        <pc:sldMkLst>
          <pc:docMk/>
          <pc:sldMk cId="3046916515" sldId="304"/>
        </pc:sldMkLst>
      </pc:sldChg>
      <pc:sldChg chg="modSp">
        <pc:chgData name="meljthomsom" userId="S::meljthomsom_gmail.com#ext#@britishcouncil.onmicrosoft.com::677ce3bd-8093-4a79-8879-5b9270b9a88f" providerId="AD" clId="Web-{432210BC-5F67-5BA3-65AF-69A2E5730E80}" dt="2024-11-13T08:38:55.544" v="15" actId="20577"/>
        <pc:sldMkLst>
          <pc:docMk/>
          <pc:sldMk cId="1918260589" sldId="305"/>
        </pc:sldMkLst>
      </pc:sldChg>
      <pc:sldChg chg="modSp">
        <pc:chgData name="meljthomsom" userId="S::meljthomsom_gmail.com#ext#@britishcouncil.onmicrosoft.com::677ce3bd-8093-4a79-8879-5b9270b9a88f" providerId="AD" clId="Web-{432210BC-5F67-5BA3-65AF-69A2E5730E80}" dt="2024-11-13T08:39:13.654" v="19" actId="20577"/>
        <pc:sldMkLst>
          <pc:docMk/>
          <pc:sldMk cId="1417755619" sldId="307"/>
        </pc:sldMkLst>
      </pc:sldChg>
      <pc:sldChg chg="modSp">
        <pc:chgData name="meljthomsom" userId="S::meljthomsom_gmail.com#ext#@britishcouncil.onmicrosoft.com::677ce3bd-8093-4a79-8879-5b9270b9a88f" providerId="AD" clId="Web-{432210BC-5F67-5BA3-65AF-69A2E5730E80}" dt="2024-11-13T08:38:45.403" v="12" actId="20577"/>
        <pc:sldMkLst>
          <pc:docMk/>
          <pc:sldMk cId="3834858895" sldId="309"/>
        </pc:sldMkLst>
      </pc:sldChg>
      <pc:sldChg chg="modSp">
        <pc:chgData name="meljthomsom" userId="S::meljthomsom_gmail.com#ext#@britishcouncil.onmicrosoft.com::677ce3bd-8093-4a79-8879-5b9270b9a88f" providerId="AD" clId="Web-{432210BC-5F67-5BA3-65AF-69A2E5730E80}" dt="2024-11-13T08:38:18.340" v="8" actId="20577"/>
        <pc:sldMkLst>
          <pc:docMk/>
          <pc:sldMk cId="2431423537" sldId="312"/>
        </pc:sldMkLst>
      </pc:sldChg>
      <pc:sldChg chg="modSp">
        <pc:chgData name="meljthomsom" userId="S::meljthomsom_gmail.com#ext#@britishcouncil.onmicrosoft.com::677ce3bd-8093-4a79-8879-5b9270b9a88f" providerId="AD" clId="Web-{432210BC-5F67-5BA3-65AF-69A2E5730E80}" dt="2024-11-13T08:38:29.528" v="10" actId="1076"/>
        <pc:sldMkLst>
          <pc:docMk/>
          <pc:sldMk cId="2335852140" sldId="313"/>
        </pc:sldMkLst>
      </pc:sldChg>
      <pc:sldChg chg="modSp">
        <pc:chgData name="meljthomsom" userId="S::meljthomsom_gmail.com#ext#@britishcouncil.onmicrosoft.com::677ce3bd-8093-4a79-8879-5b9270b9a88f" providerId="AD" clId="Web-{432210BC-5F67-5BA3-65AF-69A2E5730E80}" dt="2024-11-13T08:38:34.762" v="11" actId="20577"/>
        <pc:sldMkLst>
          <pc:docMk/>
          <pc:sldMk cId="621034213" sldId="314"/>
        </pc:sldMkLst>
      </pc:sldChg>
      <pc:sldChg chg="modSp">
        <pc:chgData name="meljthomsom" userId="S::meljthomsom_gmail.com#ext#@britishcouncil.onmicrosoft.com::677ce3bd-8093-4a79-8879-5b9270b9a88f" providerId="AD" clId="Web-{432210BC-5F67-5BA3-65AF-69A2E5730E80}" dt="2024-11-13T08:38:03.762" v="5" actId="20577"/>
        <pc:sldMkLst>
          <pc:docMk/>
          <pc:sldMk cId="1718440943" sldId="315"/>
        </pc:sldMkLst>
      </pc:sldChg>
    </pc:docChg>
  </pc:docChgLst>
</pc:chgInfo>
</file>

<file path=ppt/comments/modernComment_13A_25043AE5.xml><?xml version="1.0" encoding="utf-8"?>
<p188:cmLst xmlns:a="http://schemas.openxmlformats.org/drawingml/2006/main" xmlns:r="http://schemas.openxmlformats.org/officeDocument/2006/relationships" xmlns:p188="http://schemas.microsoft.com/office/powerpoint/2018/8/main">
  <p188:cm id="{478F9B81-437A-458B-A283-CD3904486F2C}" authorId="{CF662CBD-3A84-05B3-70F6-5EA37FF58C5E}" status="resolved" created="2024-10-27T08:48:15.524" complete="100000">
    <ac:deMkLst xmlns:ac="http://schemas.microsoft.com/office/drawing/2013/main/command">
      <pc:docMk xmlns:pc="http://schemas.microsoft.com/office/powerpoint/2013/main/command"/>
      <pc:sldMk xmlns:pc="http://schemas.microsoft.com/office/powerpoint/2013/main/command" cId="621034213" sldId="314"/>
      <ac:picMk id="6" creationId="{4895FC9D-9C40-B0B7-A2D3-8DA2EA608E4D}"/>
    </ac:deMkLst>
    <p188:replyLst>
      <p188:reply id="{E4F3BBA8-3656-4472-9851-11A7FCCA78B0}" authorId="{CB89EF1B-12CC-8A95-618A-A37988D783EA}" created="2024-11-01T09:23:27.579">
        <p188:txBody>
          <a:bodyPr/>
          <a:lstStyle/>
          <a:p>
            <a:r>
              <a:rPr lang="en-US"/>
              <a:t>Done</a:t>
            </a:r>
          </a:p>
        </p188:txBody>
      </p188:reply>
    </p188:replyLst>
    <p188:txBody>
      <a:bodyPr/>
      <a:lstStyle/>
      <a:p>
        <a:r>
          <a:rPr lang="en-US"/>
          <a:t>we'll have to delete the logo (potential copyright issues) but I think we can use a screenshot of the tool</a:t>
        </a:r>
      </a:p>
    </p188:txBody>
  </p188:cm>
  <p188:cm id="{54575992-67E7-4D79-B4B7-F7D865D4DA3A}" authorId="{CF662CBD-3A84-05B3-70F6-5EA37FF58C5E}" status="resolved" created="2024-10-27T08:51:38.940" complete="100000">
    <ac:txMkLst xmlns:ac="http://schemas.microsoft.com/office/drawing/2013/main/command">
      <pc:docMk xmlns:pc="http://schemas.microsoft.com/office/powerpoint/2013/main/command"/>
      <pc:sldMk xmlns:pc="http://schemas.microsoft.com/office/powerpoint/2013/main/command" cId="621034213" sldId="314"/>
      <ac:spMk id="3" creationId="{F1D08795-1BAD-470A-154E-7D1F99D6CCC9}"/>
      <ac:txMk cp="18" len="15">
        <ac:context len="34" hash="989114192"/>
      </ac:txMk>
    </ac:txMkLst>
    <p188:pos x="9857619" y="96761"/>
    <p188:replyLst>
      <p188:reply id="{6D4465D1-E239-4AB2-87FC-A79F38E2858F}" authorId="{CB89EF1B-12CC-8A95-618A-A37988D783EA}" created="2024-11-01T09:23:21.236">
        <p188:txBody>
          <a:bodyPr/>
          <a:lstStyle/>
          <a:p>
            <a:r>
              <a:rPr lang="en-US"/>
              <a:t>I used the same word just to avoid copyright issues. I will do more of a talk  here about  having a few phrases  with the Target Phonological feature, playing them in random order and asking students to write them down in  the order they heard them  or have students listen  to 5-6 seconds and ask students to write exactly what they hear.  Does this make sense?  I decided to stick to showing picture as it’s more visual and engaging than text. The handout will have detailed steps in writing.</a:t>
            </a:r>
          </a:p>
        </p188:txBody>
      </p188:reply>
    </p188:replyLst>
    <p188:txBody>
      <a:bodyPr/>
      <a:lstStyle/>
      <a:p>
        <a:r>
          <a:rPr lang="en-US"/>
          <a:t>Sounds interesting - what will this activity be? Is it something you wanted to do live on the website? (in that case, we can only use British Council videos - it's tricky to get around but I worked on a plenary webinar with a presenter Chaira Bruzaano a week months ago - and she managed to explain the activity without breaking copyright - checkout from minute 38 here https://youtu.be/rtZ-oaBXBdE?si=b9yJaym0uG1VCILZ&amp;t=2336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26/08/2025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26/08/2025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6266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1- show the first  shape: say “  look at this listening  task.  This task targets  key information to understand the text, this can help students with test preps.  We can also hide the modals must and should if we want to encourage students to notice them before teaching a grammar lesson. Both wouldn’t help students develop their listening skills.</a:t>
            </a:r>
          </a:p>
          <a:p>
            <a:r>
              <a:rPr lang="en-GB"/>
              <a:t>2- now look at this ( and show next task). What does this task focus on? Phonology.  The elision  of /t/ in should take and  /d/ in should children. Now this task  </a:t>
            </a:r>
            <a:r>
              <a:rPr lang="en-GB" err="1"/>
              <a:t>helpos</a:t>
            </a:r>
            <a:r>
              <a:rPr lang="en-GB"/>
              <a:t> your students develop their listening skills  or their </a:t>
            </a:r>
            <a:r>
              <a:rPr lang="en-GB" err="1"/>
              <a:t>decodinf</a:t>
            </a:r>
            <a:r>
              <a:rPr lang="en-GB"/>
              <a:t> skills. It helps them match sounds to the words they probably already know, but just couldn’t understand because  they were said fast ……</a:t>
            </a:r>
          </a:p>
          <a:p>
            <a:endParaRPr lang="en-GB"/>
          </a:p>
          <a:p>
            <a:endParaRPr lang="en-GB"/>
          </a:p>
          <a:p>
            <a:r>
              <a:rPr lang="en-GB"/>
              <a:t>Image source: https://www.youtube.com/watch?v=J34H9wn2_ms</a:t>
            </a:r>
          </a:p>
          <a:p>
            <a:r>
              <a:rPr lang="en-GB"/>
              <a:t>( if we can’t use the video, there is an audio on top to be used instead) </a:t>
            </a:r>
          </a:p>
        </p:txBody>
      </p:sp>
      <p:sp>
        <p:nvSpPr>
          <p:cNvPr id="4" name="Slide Number Placeholder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240891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 What do you think is the benefit of this approach? ( focusing on phonology instead of key information or language)  then  reveal answers </a:t>
            </a:r>
          </a:p>
          <a:p>
            <a:endParaRPr lang="en-GB"/>
          </a:p>
          <a:p>
            <a:endParaRPr lang="en-GB"/>
          </a:p>
          <a:p>
            <a:r>
              <a:rPr lang="en-GB"/>
              <a:t>Image source: https://www.youtube.com/watch?v=J34H9wn2_ms</a:t>
            </a:r>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387762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F8C2-D143-D7E0-B594-52C66B7B7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2DCC0-6C8A-CE9F-35AD-BBAA37A01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1875A-A7BF-2F70-C7CB-DB19CD5C6778}"/>
              </a:ext>
            </a:extLst>
          </p:cNvPr>
          <p:cNvSpPr>
            <a:spLocks noGrp="1"/>
          </p:cNvSpPr>
          <p:nvPr>
            <p:ph type="body" idx="1"/>
          </p:nvPr>
        </p:nvSpPr>
        <p:spPr/>
        <p:txBody>
          <a:bodyPr/>
          <a:lstStyle/>
          <a:p>
            <a:endParaRPr lang="en-GB"/>
          </a:p>
          <a:p>
            <a:r>
              <a:rPr lang="en-GB"/>
              <a:t>Take them through the activity  </a:t>
            </a:r>
          </a:p>
          <a:p>
            <a:endParaRPr lang="en-GB"/>
          </a:p>
          <a:p>
            <a:r>
              <a:rPr lang="en-GB"/>
              <a:t>1 see the activity. Explain how the activity is done. And  explain Richard C’s botanic garden concept and how it helps with noticing features.</a:t>
            </a:r>
          </a:p>
          <a:p>
            <a:pPr marL="228600" indent="-228600">
              <a:buAutoNum type="arabicPlain" startAt="2"/>
            </a:pPr>
            <a:r>
              <a:rPr lang="en-GB"/>
              <a:t>Raise awareness to phonology features and their rules.</a:t>
            </a:r>
          </a:p>
          <a:p>
            <a:pPr marL="228600" indent="-228600">
              <a:buAutoNum type="arabicPlain" startAt="2"/>
            </a:pPr>
            <a:r>
              <a:rPr lang="en-GB"/>
              <a:t>Ask Have you ever used </a:t>
            </a:r>
            <a:r>
              <a:rPr lang="en-GB" err="1"/>
              <a:t>YouGlish</a:t>
            </a:r>
            <a:r>
              <a:rPr lang="en-GB"/>
              <a:t> with your students? Tell me in the chat/ comments </a:t>
            </a:r>
          </a:p>
          <a:p>
            <a:pPr marL="228600" indent="-228600">
              <a:buAutoNum type="arabicPlain" startAt="2"/>
            </a:pPr>
            <a:r>
              <a:rPr lang="en-GB"/>
              <a:t>Talk about how to do a practice activity  using </a:t>
            </a:r>
            <a:r>
              <a:rPr lang="en-GB" err="1"/>
              <a:t>YouGlish</a:t>
            </a:r>
            <a:r>
              <a:rPr lang="en-GB"/>
              <a:t>. </a:t>
            </a:r>
          </a:p>
          <a:p>
            <a:r>
              <a:rPr lang="en-GB"/>
              <a:t> 5  Ask : Would you try this  with your students ? Do you think they will enjoy it?</a:t>
            </a:r>
          </a:p>
        </p:txBody>
      </p:sp>
      <p:sp>
        <p:nvSpPr>
          <p:cNvPr id="4" name="Slide Number Placeholder 3">
            <a:extLst>
              <a:ext uri="{FF2B5EF4-FFF2-40B4-BE49-F238E27FC236}">
                <a16:creationId xmlns:a16="http://schemas.microsoft.com/office/drawing/2014/main" id="{44AA89FF-68FA-E72C-0936-AB3CFD1C1FE8}"/>
              </a:ext>
            </a:extLst>
          </p:cNvPr>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1804432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a:t>Click</a:t>
            </a:r>
            <a:r>
              <a:rPr lang="en-US"/>
              <a:t> to edit Master title style</a:t>
            </a:r>
          </a:p>
        </p:txBody>
      </p:sp>
      <p:sp>
        <p:nvSpPr>
          <p:cNvPr id="3" name="Text"/>
          <p:cNvSpPr>
            <a:spLocks noGrp="1"/>
          </p:cNvSpPr>
          <p:nvPr>
            <p:ph idx="1" hasCustomPrompt="1"/>
          </p:nvPr>
        </p:nvSpPr>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a:t>Edit Master text styles</a:t>
            </a:r>
          </a:p>
          <a:p>
            <a:pPr lvl="1"/>
            <a:r>
              <a:rPr lang="en-US"/>
              <a:t>Second level</a:t>
            </a:r>
          </a:p>
          <a:p>
            <a:pPr lvl="2"/>
            <a:r>
              <a:rPr lang="en-US"/>
              <a:t>Third </a:t>
            </a:r>
            <a:r>
              <a:rPr lang="en-GB" noProof="0"/>
              <a:t>level</a:t>
            </a:r>
          </a:p>
          <a:p>
            <a:pPr lvl="3"/>
            <a:r>
              <a:rPr lang="en-US"/>
              <a:t>Fourth level</a:t>
            </a:r>
          </a:p>
          <a:p>
            <a:pPr lvl="4"/>
            <a:r>
              <a:rPr lang="en-US"/>
              <a:t>Fifth level</a:t>
            </a:r>
          </a:p>
        </p:txBody>
      </p:sp>
      <p:sp>
        <p:nvSpPr>
          <p:cNvPr id="4" name="Text 2"/>
          <p:cNvSpPr>
            <a:spLocks noGrp="1"/>
          </p:cNvSpPr>
          <p:nvPr>
            <p:ph sz="half" idx="2"/>
          </p:nvPr>
        </p:nvSpPr>
        <p:spPr>
          <a:xfrm>
            <a:off x="6264000" y="1512000"/>
            <a:ext cx="5328000" cy="4500000"/>
          </a:xfrm>
        </p:spPr>
        <p:txBody>
          <a:bodyPr/>
          <a:lstStyle/>
          <a:p>
            <a:pPr lvl="0"/>
            <a:r>
              <a:rPr lang="en-US"/>
              <a:t>Edit Master text styles</a:t>
            </a:r>
          </a:p>
          <a:p>
            <a:pPr lvl="1"/>
            <a:r>
              <a:rPr lang="en-US"/>
              <a:t>Second </a:t>
            </a:r>
            <a:r>
              <a:rPr lang="en-GB" noProof="0"/>
              <a:t>level</a:t>
            </a:r>
          </a:p>
          <a:p>
            <a:pPr lvl="2"/>
            <a:r>
              <a:rPr lang="en-US"/>
              <a:t>Third level</a:t>
            </a:r>
          </a:p>
          <a:p>
            <a:pPr lvl="3"/>
            <a:r>
              <a:rPr lang="en-US"/>
              <a:t>Fourth level</a:t>
            </a:r>
          </a:p>
          <a:p>
            <a:pPr lvl="4"/>
            <a:r>
              <a:rPr lang="en-US"/>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a:t>Click </a:t>
            </a:r>
            <a:r>
              <a:rPr lang="en-GB" noProof="0"/>
              <a:t>to</a:t>
            </a:r>
            <a:r>
              <a:rPr lang="en-US"/>
              <a:t> edit Master title style</a:t>
            </a:r>
          </a:p>
        </p:txBody>
      </p:sp>
      <p:sp>
        <p:nvSpPr>
          <p:cNvPr id="3" name="Text"/>
          <p:cNvSpPr>
            <a:spLocks noGrp="1"/>
          </p:cNvSpPr>
          <p:nvPr>
            <p:ph sz="half" idx="1"/>
          </p:nvPr>
        </p:nvSpPr>
        <p:spPr>
          <a:xfrm>
            <a:off x="648000" y="1512000"/>
            <a:ext cx="5328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a:t>Edit Master text styles</a:t>
            </a:r>
          </a:p>
          <a:p>
            <a:pPr lvl="1"/>
            <a:r>
              <a:rPr lang="en-US"/>
              <a:t>Second level</a:t>
            </a:r>
          </a:p>
          <a:p>
            <a:pPr lvl="2"/>
            <a:r>
              <a:rPr lang="en-US"/>
              <a:t>Third </a:t>
            </a:r>
            <a:r>
              <a:rPr lang="en-GB" noProof="0"/>
              <a:t>level</a:t>
            </a:r>
          </a:p>
          <a:p>
            <a:pPr lvl="3"/>
            <a:r>
              <a:rPr lang="en-US"/>
              <a:t>Fourth level</a:t>
            </a:r>
          </a:p>
          <a:p>
            <a:pPr lvl="4"/>
            <a:r>
              <a:rPr lang="en-US"/>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a:t>Click </a:t>
            </a:r>
            <a:r>
              <a:rPr lang="en-GB" noProof="0"/>
              <a:t>to</a:t>
            </a:r>
            <a:r>
              <a:rPr lang="en-US"/>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t>
            </a:r>
            <a:r>
              <a:rPr lang="en-GB" noProof="0"/>
              <a:t>edit</a:t>
            </a:r>
            <a:r>
              <a:rPr lang="en-US"/>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a:t>Click</a:t>
            </a:r>
            <a:r>
              <a:rPr lang="en-US"/>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a:t>Click</a:t>
            </a:r>
            <a:r>
              <a:rPr lang="en-US"/>
              <a:t> to edit Master title style</a:t>
            </a:r>
          </a:p>
        </p:txBody>
      </p:sp>
      <p:sp>
        <p:nvSpPr>
          <p:cNvPr id="3" name="Text"/>
          <p:cNvSpPr>
            <a:spLocks noGrp="1"/>
          </p:cNvSpPr>
          <p:nvPr>
            <p:ph idx="1" hasCustomPrompt="1"/>
          </p:nvPr>
        </p:nvSpPr>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a:t>Edit Master text styles</a:t>
            </a:r>
          </a:p>
          <a:p>
            <a:pPr lvl="1"/>
            <a:r>
              <a:rPr lang="en-US"/>
              <a:t>Second level</a:t>
            </a:r>
          </a:p>
          <a:p>
            <a:pPr lvl="2"/>
            <a:r>
              <a:rPr lang="en-US"/>
              <a:t>Third </a:t>
            </a:r>
            <a:r>
              <a:rPr lang="en-GB" noProof="0"/>
              <a:t>level</a:t>
            </a:r>
          </a:p>
          <a:p>
            <a:pPr lvl="3"/>
            <a:r>
              <a:rPr lang="en-US"/>
              <a:t>Fourth level</a:t>
            </a:r>
          </a:p>
          <a:p>
            <a:pPr lvl="4"/>
            <a:r>
              <a:rPr lang="en-US"/>
              <a:t>Fifth level</a:t>
            </a:r>
          </a:p>
        </p:txBody>
      </p:sp>
      <p:sp>
        <p:nvSpPr>
          <p:cNvPr id="4" name="Text 2"/>
          <p:cNvSpPr>
            <a:spLocks noGrp="1"/>
          </p:cNvSpPr>
          <p:nvPr>
            <p:ph sz="half" idx="2"/>
          </p:nvPr>
        </p:nvSpPr>
        <p:spPr>
          <a:xfrm>
            <a:off x="6264000" y="1512000"/>
            <a:ext cx="5328000" cy="4500000"/>
          </a:xfrm>
        </p:spPr>
        <p:txBody>
          <a:bodyPr/>
          <a:lstStyle/>
          <a:p>
            <a:pPr lvl="0"/>
            <a:r>
              <a:rPr lang="en-US"/>
              <a:t>Edit Master text styles</a:t>
            </a:r>
          </a:p>
          <a:p>
            <a:pPr lvl="1"/>
            <a:r>
              <a:rPr lang="en-US"/>
              <a:t>Second </a:t>
            </a:r>
            <a:r>
              <a:rPr lang="en-GB" noProof="0"/>
              <a:t>level</a:t>
            </a:r>
          </a:p>
          <a:p>
            <a:pPr lvl="2"/>
            <a:r>
              <a:rPr lang="en-US"/>
              <a:t>Third level</a:t>
            </a:r>
          </a:p>
          <a:p>
            <a:pPr lvl="3"/>
            <a:r>
              <a:rPr lang="en-US"/>
              <a:t>Fourth level</a:t>
            </a:r>
          </a:p>
          <a:p>
            <a:pPr lvl="4"/>
            <a:r>
              <a:rPr lang="en-US"/>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a:t>Click </a:t>
            </a:r>
            <a:r>
              <a:rPr lang="en-GB" noProof="0"/>
              <a:t>to</a:t>
            </a:r>
            <a:r>
              <a:rPr lang="en-US"/>
              <a:t> edit Master title style</a:t>
            </a:r>
          </a:p>
        </p:txBody>
      </p:sp>
      <p:sp>
        <p:nvSpPr>
          <p:cNvPr id="3" name="Text"/>
          <p:cNvSpPr>
            <a:spLocks noGrp="1"/>
          </p:cNvSpPr>
          <p:nvPr>
            <p:ph sz="half" idx="1"/>
          </p:nvPr>
        </p:nvSpPr>
        <p:spPr>
          <a:xfrm>
            <a:off x="648000" y="1512000"/>
            <a:ext cx="5328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a:t>Edit Master text styles</a:t>
            </a:r>
          </a:p>
          <a:p>
            <a:pPr lvl="1"/>
            <a:r>
              <a:rPr lang="en-US"/>
              <a:t>Second level</a:t>
            </a:r>
          </a:p>
          <a:p>
            <a:pPr lvl="2"/>
            <a:r>
              <a:rPr lang="en-US"/>
              <a:t>Third </a:t>
            </a:r>
            <a:r>
              <a:rPr lang="en-GB" noProof="0"/>
              <a:t>level</a:t>
            </a:r>
          </a:p>
          <a:p>
            <a:pPr lvl="3"/>
            <a:r>
              <a:rPr lang="en-US"/>
              <a:t>Fourth level</a:t>
            </a:r>
          </a:p>
          <a:p>
            <a:pPr lvl="4"/>
            <a:r>
              <a:rPr lang="en-US"/>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err="1">
                <a:solidFill>
                  <a:schemeClr val="bg2"/>
                </a:solidFill>
              </a:rPr>
              <a:t>www.britishcouncil.org</a:t>
            </a:r>
            <a:endParaRPr lang="en-GB">
              <a:solidFill>
                <a:schemeClr val="bg2"/>
              </a:solidFill>
            </a:endParaRP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a:t>Edit </a:t>
            </a:r>
            <a:r>
              <a:rPr lang="en-GB" noProof="0"/>
              <a:t>Master</a:t>
            </a:r>
            <a:r>
              <a:rPr lang="en-US"/>
              <a:t>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err="1">
                <a:solidFill>
                  <a:schemeClr val="tx1"/>
                </a:solidFill>
              </a:rPr>
              <a:t>www.britishcouncil.org</a:t>
            </a:r>
            <a:endParaRPr lang="en-GB">
              <a:solidFill>
                <a:schemeClr val="tx1"/>
              </a:solidFill>
            </a:endParaRP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a:t>
            </a:r>
            <a:r>
              <a:rPr lang="en-GB" noProof="0"/>
              <a:t>to</a:t>
            </a:r>
            <a:r>
              <a:rPr lang="en-US"/>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err="1">
                <a:solidFill>
                  <a:schemeClr val="tx2"/>
                </a:solidFill>
              </a:rPr>
              <a:t>www.britishcouncil.org</a:t>
            </a:r>
            <a:endParaRPr lang="en-GB">
              <a:solidFill>
                <a:schemeClr val="tx2"/>
              </a:solidFill>
            </a:endParaRP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a:t>
            </a:r>
            <a:r>
              <a:rPr lang="en-GB" noProof="0"/>
              <a:t>to</a:t>
            </a:r>
            <a:r>
              <a:rPr lang="en-US"/>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err="1">
                <a:solidFill>
                  <a:schemeClr val="tx2"/>
                </a:solidFill>
              </a:rPr>
              <a:t>www.britishcouncil.org</a:t>
            </a:r>
            <a:endParaRPr lang="en-GB">
              <a:solidFill>
                <a:schemeClr val="tx2"/>
              </a:solidFill>
            </a:endParaRP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a:t>
            </a:r>
            <a:r>
              <a:rPr lang="en-GB" noProof="0"/>
              <a:t>level</a:t>
            </a:r>
          </a:p>
          <a:p>
            <a:pPr lvl="4"/>
            <a:r>
              <a:rPr lang="en-US"/>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13A_25043AE5.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a:xfrm>
            <a:off x="647999" y="2700000"/>
            <a:ext cx="5327927" cy="1800000"/>
          </a:xfrm>
        </p:spPr>
        <p:txBody>
          <a:bodyPr/>
          <a:lstStyle/>
          <a:p>
            <a:r>
              <a:rPr lang="en-US" b="1" dirty="0">
                <a:latin typeface="British Council Sans Headline"/>
                <a:cs typeface="British Council Sans Headline"/>
              </a:rPr>
              <a:t>Developing learners listening skills.</a:t>
            </a:r>
            <a:br>
              <a:rPr lang="en-US" dirty="0"/>
            </a:br>
            <a:br>
              <a:rPr lang="en-US" dirty="0"/>
            </a:br>
            <a:r>
              <a:rPr lang="en-US" sz="2400" dirty="0">
                <a:latin typeface="British Council Sans Headline"/>
                <a:cs typeface="British Council Sans Headline"/>
              </a:rPr>
              <a:t>by Sid Ali RAHBA</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a:xfrm>
            <a:off x="647999" y="1045745"/>
            <a:ext cx="7290655" cy="720000"/>
          </a:xfrm>
        </p:spPr>
        <p:txBody>
          <a:bodyPr/>
          <a:lstStyle/>
          <a:p>
            <a:r>
              <a:rPr lang="en-US" dirty="0"/>
              <a:t>VIETESOL International Convention 2025</a:t>
            </a:r>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29 August 2025</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EAAB-5982-A87D-E345-6E44CC97F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D9222-B0AB-24D9-0B90-E6CEE689973C}"/>
              </a:ext>
            </a:extLst>
          </p:cNvPr>
          <p:cNvSpPr>
            <a:spLocks noGrp="1"/>
          </p:cNvSpPr>
          <p:nvPr>
            <p:ph type="title"/>
          </p:nvPr>
        </p:nvSpPr>
        <p:spPr/>
        <p:txBody>
          <a:bodyPr/>
          <a:lstStyle/>
          <a:p>
            <a:r>
              <a:rPr lang="en-GB" sz="4000" dirty="0"/>
              <a:t>Any questions?</a:t>
            </a:r>
          </a:p>
        </p:txBody>
      </p:sp>
      <p:sp>
        <p:nvSpPr>
          <p:cNvPr id="4" name="Slide Number Placeholder 3">
            <a:extLst>
              <a:ext uri="{FF2B5EF4-FFF2-40B4-BE49-F238E27FC236}">
                <a16:creationId xmlns:a16="http://schemas.microsoft.com/office/drawing/2014/main" id="{5DEEFE32-DDAC-A882-9013-646F4CDA1C20}"/>
              </a:ext>
            </a:extLst>
          </p:cNvPr>
          <p:cNvSpPr>
            <a:spLocks noGrp="1"/>
          </p:cNvSpPr>
          <p:nvPr>
            <p:ph type="sldNum" sz="quarter" idx="12"/>
          </p:nvPr>
        </p:nvSpPr>
        <p:spPr/>
        <p:txBody>
          <a:bodyPr/>
          <a:lstStyle/>
          <a:p>
            <a:fld id="{A36854FA-307F-854E-96D4-DE585DB24BD3}" type="slidenum">
              <a:rPr lang="en-GB" noProof="0" smtClean="0"/>
              <a:t>10</a:t>
            </a:fld>
            <a:endParaRPr lang="en-GB" noProof="0"/>
          </a:p>
        </p:txBody>
      </p:sp>
      <p:sp>
        <p:nvSpPr>
          <p:cNvPr id="5" name="Speech Bubble: Rectangle with Corners Rounded 4">
            <a:extLst>
              <a:ext uri="{FF2B5EF4-FFF2-40B4-BE49-F238E27FC236}">
                <a16:creationId xmlns:a16="http://schemas.microsoft.com/office/drawing/2014/main" id="{B3E8BBC8-962D-BB99-CCFD-58D7A88DA3A0}"/>
              </a:ext>
            </a:extLst>
          </p:cNvPr>
          <p:cNvSpPr/>
          <p:nvPr/>
        </p:nvSpPr>
        <p:spPr>
          <a:xfrm>
            <a:off x="1821641" y="1296000"/>
            <a:ext cx="6875253" cy="4347714"/>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5720" rIns="91440" bIns="45720" rtlCol="0" anchor="ctr"/>
          <a:lstStyle/>
          <a:p>
            <a:pPr algn="ctr"/>
            <a:r>
              <a:rPr lang="en-GB" sz="19900" dirty="0"/>
              <a:t>Q/A</a:t>
            </a:r>
          </a:p>
        </p:txBody>
      </p:sp>
    </p:spTree>
    <p:extLst>
      <p:ext uri="{BB962C8B-B14F-4D97-AF65-F5344CB8AC3E}">
        <p14:creationId xmlns:p14="http://schemas.microsoft.com/office/powerpoint/2010/main" val="427969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GB"/>
              <a:t>Thank</a:t>
            </a:r>
            <a:r>
              <a:rPr lang="en-US"/>
              <a:t> you for listening!</a:t>
            </a:r>
            <a:br>
              <a:rPr lang="en-US"/>
            </a:br>
            <a:br>
              <a:rPr lang="en-US"/>
            </a:br>
            <a:r>
              <a:rPr lang="en-US" sz="2000"/>
              <a:t>You can find me on:</a:t>
            </a:r>
            <a:br>
              <a:rPr lang="en-US" sz="2000"/>
            </a:br>
            <a:br>
              <a:rPr lang="en-US" sz="2000"/>
            </a:br>
            <a:r>
              <a:rPr lang="en-US" sz="2000"/>
              <a:t>https://www.linkedin.com/in/sid-ali-rahba-056040101/</a:t>
            </a:r>
          </a:p>
        </p:txBody>
      </p:sp>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a:xfrm>
            <a:off x="820279" y="797764"/>
            <a:ext cx="10944000" cy="792000"/>
          </a:xfrm>
        </p:spPr>
        <p:txBody>
          <a:bodyPr/>
          <a:lstStyle/>
          <a:p>
            <a:r>
              <a:rPr lang="en-US" sz="4800">
                <a:latin typeface="British Council Sans Headline"/>
                <a:cs typeface="British Council Sans Headline"/>
              </a:rPr>
              <a:t>Which one we are </a:t>
            </a:r>
            <a:r>
              <a:rPr lang="en-US" sz="4800">
                <a:solidFill>
                  <a:srgbClr val="FF0000"/>
                </a:solidFill>
                <a:latin typeface="British Council Sans Headline"/>
                <a:cs typeface="British Council Sans Headline"/>
              </a:rPr>
              <a:t>NOT</a:t>
            </a:r>
            <a:r>
              <a:rPr lang="en-US" sz="4800">
                <a:latin typeface="British Council Sans Headline"/>
                <a:cs typeface="British Council Sans Headline"/>
              </a:rPr>
              <a:t> doing today?</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a:xfrm>
            <a:off x="701009" y="2035453"/>
            <a:ext cx="8485242" cy="3578335"/>
          </a:xfrm>
        </p:spPr>
        <p:txBody>
          <a:bodyPr/>
          <a:lstStyle/>
          <a:p>
            <a:pPr marL="514350" lvl="2" indent="-514350">
              <a:buFont typeface="+mj-lt"/>
              <a:buAutoNum type="arabicPeriod"/>
            </a:pPr>
            <a:r>
              <a:rPr lang="en-GB" sz="3600" dirty="0"/>
              <a:t>Understand the difference between Practicing and developing listening skills.</a:t>
            </a:r>
          </a:p>
          <a:p>
            <a:pPr marL="514350" lvl="2" indent="-514350">
              <a:buFont typeface="+mj-lt"/>
              <a:buAutoNum type="arabicPeriod"/>
            </a:pPr>
            <a:r>
              <a:rPr lang="en-GB" sz="3600" dirty="0"/>
              <a:t>Learn the advantages of developing (decoding) skills?</a:t>
            </a:r>
          </a:p>
          <a:p>
            <a:pPr marL="514350" lvl="2" indent="-514350">
              <a:buFont typeface="+mj-lt"/>
              <a:buAutoNum type="arabicPeriod"/>
            </a:pPr>
            <a:r>
              <a:rPr lang="en-GB" sz="3600" dirty="0"/>
              <a:t>Look at an example activity. </a:t>
            </a:r>
          </a:p>
          <a:p>
            <a:pPr marL="514350" lvl="2" indent="-514350">
              <a:buFont typeface="+mj-lt"/>
              <a:buAutoNum type="arabicPeriod"/>
            </a:pPr>
            <a:r>
              <a:rPr lang="en-GB" sz="3600" dirty="0"/>
              <a:t>Plan an activity together. </a:t>
            </a:r>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US" smtClean="0"/>
              <a:pPr/>
              <a:t>2</a:t>
            </a:fld>
            <a:endParaRPr lang="en-US"/>
          </a:p>
        </p:txBody>
      </p:sp>
    </p:spTree>
    <p:extLst>
      <p:ext uri="{BB962C8B-B14F-4D97-AF65-F5344CB8AC3E}">
        <p14:creationId xmlns:p14="http://schemas.microsoft.com/office/powerpoint/2010/main" val="43720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3" end="3"/>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5238" y="637048"/>
            <a:ext cx="10944000" cy="792000"/>
          </a:xfrm>
        </p:spPr>
        <p:txBody>
          <a:bodyPr/>
          <a:lstStyle/>
          <a:p>
            <a:r>
              <a:rPr lang="en-GB" sz="5400">
                <a:latin typeface="British Council Sans Headline"/>
                <a:cs typeface="British Council Sans Headline"/>
              </a:rPr>
              <a:t>Concept clarification</a:t>
            </a:r>
          </a:p>
        </p:txBody>
      </p:sp>
      <p:sp>
        <p:nvSpPr>
          <p:cNvPr id="2" name="Speech Bubble: Rectangle with Corners Rounded 1">
            <a:extLst>
              <a:ext uri="{FF2B5EF4-FFF2-40B4-BE49-F238E27FC236}">
                <a16:creationId xmlns:a16="http://schemas.microsoft.com/office/drawing/2014/main" id="{2BD0AC4E-2CCC-4A50-3462-B89DBD50AA29}"/>
              </a:ext>
            </a:extLst>
          </p:cNvPr>
          <p:cNvSpPr/>
          <p:nvPr/>
        </p:nvSpPr>
        <p:spPr>
          <a:xfrm>
            <a:off x="1887990" y="1659152"/>
            <a:ext cx="6587066" cy="3539695"/>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600" baseline="0" dirty="0">
                <a:latin typeface="British Council Sans"/>
              </a:rPr>
              <a:t>Do you know the </a:t>
            </a:r>
            <a:r>
              <a:rPr lang="en-US" sz="3600" b="1" baseline="0" dirty="0">
                <a:latin typeface="British Council Sans"/>
              </a:rPr>
              <a:t>difference</a:t>
            </a:r>
            <a:r>
              <a:rPr lang="en-US" sz="3600" baseline="0" dirty="0">
                <a:latin typeface="British Council Sans"/>
              </a:rPr>
              <a:t> between </a:t>
            </a:r>
            <a:r>
              <a:rPr lang="en-US" sz="3600" b="1" baseline="0" dirty="0">
                <a:latin typeface="British Council Sans"/>
              </a:rPr>
              <a:t>practicing</a:t>
            </a:r>
            <a:r>
              <a:rPr lang="en-US" sz="3600" baseline="0" dirty="0">
                <a:latin typeface="British Council Sans"/>
              </a:rPr>
              <a:t> and </a:t>
            </a:r>
            <a:r>
              <a:rPr lang="en-US" sz="3600" b="1" baseline="0" dirty="0">
                <a:latin typeface="British Council Sans"/>
              </a:rPr>
              <a:t>developing</a:t>
            </a:r>
            <a:r>
              <a:rPr lang="en-US" sz="3600" baseline="0" dirty="0">
                <a:latin typeface="British Council Sans"/>
              </a:rPr>
              <a:t> listening skills?</a:t>
            </a:r>
            <a:r>
              <a:rPr lang="en-US" sz="3600" dirty="0">
                <a:latin typeface="British Council Sans"/>
                <a:ea typeface="British Council Sans"/>
                <a:cs typeface="British Council Sans"/>
              </a:rPr>
              <a:t>​</a:t>
            </a:r>
            <a:endParaRPr lang="en-US" dirty="0"/>
          </a:p>
        </p:txBody>
      </p:sp>
    </p:spTree>
    <p:extLst>
      <p:ext uri="{BB962C8B-B14F-4D97-AF65-F5344CB8AC3E}">
        <p14:creationId xmlns:p14="http://schemas.microsoft.com/office/powerpoint/2010/main" val="304691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a:xfrm>
            <a:off x="1377672" y="298347"/>
            <a:ext cx="10944000" cy="792000"/>
          </a:xfrm>
        </p:spPr>
        <p:txBody>
          <a:bodyPr/>
          <a:lstStyle/>
          <a:p>
            <a:r>
              <a:rPr lang="en-US" sz="5400" b="1">
                <a:solidFill>
                  <a:srgbClr val="FF0000"/>
                </a:solidFill>
              </a:rPr>
              <a:t>Concept clarification</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a:xfrm>
            <a:off x="648000" y="1090347"/>
            <a:ext cx="10511412" cy="4500000"/>
          </a:xfrm>
        </p:spPr>
        <p:txBody>
          <a:bodyPr/>
          <a:lstStyle/>
          <a:p>
            <a:pPr lvl="2"/>
            <a:r>
              <a:rPr lang="en-GB" sz="4000" b="1"/>
              <a:t>Practicing  vs developing listening skills</a:t>
            </a:r>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US" smtClean="0"/>
              <a:pPr/>
              <a:t>4</a:t>
            </a:fld>
            <a:endParaRPr lang="en-US"/>
          </a:p>
        </p:txBody>
      </p:sp>
      <p:sp>
        <p:nvSpPr>
          <p:cNvPr id="9" name="TextBox 8">
            <a:extLst>
              <a:ext uri="{FF2B5EF4-FFF2-40B4-BE49-F238E27FC236}">
                <a16:creationId xmlns:a16="http://schemas.microsoft.com/office/drawing/2014/main" id="{6CE17DB0-9AA5-D7DC-CCAC-D7BDB7FAF587}"/>
              </a:ext>
            </a:extLst>
          </p:cNvPr>
          <p:cNvSpPr txBox="1"/>
          <p:nvPr/>
        </p:nvSpPr>
        <p:spPr>
          <a:xfrm>
            <a:off x="648000" y="1903434"/>
            <a:ext cx="10511412" cy="3046988"/>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b="1"/>
              <a:t>Listen and write the missing words. </a:t>
            </a:r>
          </a:p>
          <a:p>
            <a:r>
              <a:rPr lang="en-US" sz="3200"/>
              <a:t>A: Alright, I've got “yes”.</a:t>
            </a:r>
          </a:p>
          <a:p>
            <a:r>
              <a:rPr lang="en-US" sz="3200"/>
              <a:t>B: I’ve got “no”.</a:t>
            </a:r>
          </a:p>
          <a:p>
            <a:r>
              <a:rPr lang="en-US" sz="3200"/>
              <a:t>A: You </a:t>
            </a:r>
            <a:r>
              <a:rPr lang="en-US" sz="3200" i="1" u="sng">
                <a:solidFill>
                  <a:schemeClr val="tx2"/>
                </a:solidFill>
              </a:rPr>
              <a:t>must</a:t>
            </a:r>
            <a:r>
              <a:rPr lang="en-US" sz="3200"/>
              <a:t> take the side of “yes” in the </a:t>
            </a:r>
            <a:r>
              <a:rPr lang="en-US" sz="3200">
                <a:solidFill>
                  <a:srgbClr val="FF0000"/>
                </a:solidFill>
              </a:rPr>
              <a:t>debate</a:t>
            </a:r>
            <a:r>
              <a:rPr lang="en-US" sz="3200"/>
              <a:t>.</a:t>
            </a:r>
          </a:p>
          <a:p>
            <a:r>
              <a:rPr lang="en-US" sz="3200"/>
              <a:t>B: And you </a:t>
            </a:r>
            <a:r>
              <a:rPr lang="en-US" sz="3200" i="1" u="sng">
                <a:solidFill>
                  <a:schemeClr val="tx2"/>
                </a:solidFill>
              </a:rPr>
              <a:t>must</a:t>
            </a:r>
            <a:r>
              <a:rPr lang="en-US" sz="3200"/>
              <a:t> take the side of “No” in the </a:t>
            </a:r>
            <a:r>
              <a:rPr lang="en-US" sz="3200">
                <a:solidFill>
                  <a:srgbClr val="FF0000"/>
                </a:solidFill>
              </a:rPr>
              <a:t>debate</a:t>
            </a:r>
            <a:r>
              <a:rPr lang="en-US" sz="3200"/>
              <a:t>.</a:t>
            </a:r>
          </a:p>
          <a:p>
            <a:r>
              <a:rPr lang="en-US" sz="3200"/>
              <a:t>A: Okay! </a:t>
            </a:r>
            <a:r>
              <a:rPr lang="en-US" sz="3200" i="1" u="sng">
                <a:solidFill>
                  <a:schemeClr val="tx2"/>
                </a:solidFill>
              </a:rPr>
              <a:t>should</a:t>
            </a:r>
            <a:r>
              <a:rPr lang="en-US" sz="3200"/>
              <a:t> </a:t>
            </a:r>
            <a:r>
              <a:rPr lang="en-US" sz="3200">
                <a:solidFill>
                  <a:srgbClr val="C00000"/>
                </a:solidFill>
              </a:rPr>
              <a:t>children</a:t>
            </a:r>
            <a:r>
              <a:rPr lang="en-US" sz="3200"/>
              <a:t> wear </a:t>
            </a:r>
            <a:r>
              <a:rPr lang="en-US" sz="3200">
                <a:solidFill>
                  <a:srgbClr val="FF0000"/>
                </a:solidFill>
              </a:rPr>
              <a:t>uniform</a:t>
            </a:r>
            <a:r>
              <a:rPr lang="en-US" sz="3200"/>
              <a:t> at school?</a:t>
            </a:r>
          </a:p>
        </p:txBody>
      </p:sp>
      <p:sp>
        <p:nvSpPr>
          <p:cNvPr id="7" name="Rectangle: Rounded Corners 6">
            <a:extLst>
              <a:ext uri="{FF2B5EF4-FFF2-40B4-BE49-F238E27FC236}">
                <a16:creationId xmlns:a16="http://schemas.microsoft.com/office/drawing/2014/main" id="{5CB09619-5D75-B61B-7281-68681447A6EE}"/>
              </a:ext>
            </a:extLst>
          </p:cNvPr>
          <p:cNvSpPr/>
          <p:nvPr/>
        </p:nvSpPr>
        <p:spPr>
          <a:xfrm>
            <a:off x="8276235" y="3515177"/>
            <a:ext cx="1455232" cy="3402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dirty="0">
                <a:solidFill>
                  <a:srgbClr val="FF0000"/>
                </a:solidFill>
              </a:rPr>
              <a:t>……….………</a:t>
            </a:r>
          </a:p>
        </p:txBody>
      </p:sp>
      <p:sp>
        <p:nvSpPr>
          <p:cNvPr id="10" name="Rectangle: Rounded Corners 9">
            <a:extLst>
              <a:ext uri="{FF2B5EF4-FFF2-40B4-BE49-F238E27FC236}">
                <a16:creationId xmlns:a16="http://schemas.microsoft.com/office/drawing/2014/main" id="{C99A63E4-0EB6-A1F6-9151-50D9DC58D4D1}"/>
              </a:ext>
            </a:extLst>
          </p:cNvPr>
          <p:cNvSpPr/>
          <p:nvPr/>
        </p:nvSpPr>
        <p:spPr>
          <a:xfrm>
            <a:off x="3669309" y="4462766"/>
            <a:ext cx="1633330" cy="3402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a:solidFill>
                  <a:srgbClr val="FF0000"/>
                </a:solidFill>
              </a:rPr>
              <a:t>……….………</a:t>
            </a:r>
          </a:p>
        </p:txBody>
      </p:sp>
      <p:sp>
        <p:nvSpPr>
          <p:cNvPr id="16" name="Rectangle: Rounded Corners 15">
            <a:extLst>
              <a:ext uri="{FF2B5EF4-FFF2-40B4-BE49-F238E27FC236}">
                <a16:creationId xmlns:a16="http://schemas.microsoft.com/office/drawing/2014/main" id="{13E2ECA9-2789-FC71-9E49-211B65A21768}"/>
              </a:ext>
            </a:extLst>
          </p:cNvPr>
          <p:cNvSpPr/>
          <p:nvPr/>
        </p:nvSpPr>
        <p:spPr>
          <a:xfrm>
            <a:off x="9003851" y="3980787"/>
            <a:ext cx="1364676" cy="3509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a:solidFill>
                  <a:srgbClr val="FF0000"/>
                </a:solidFill>
              </a:rPr>
              <a:t>………………</a:t>
            </a:r>
          </a:p>
        </p:txBody>
      </p:sp>
      <p:sp>
        <p:nvSpPr>
          <p:cNvPr id="17" name="Rectangle: Rounded Corners 16">
            <a:extLst>
              <a:ext uri="{FF2B5EF4-FFF2-40B4-BE49-F238E27FC236}">
                <a16:creationId xmlns:a16="http://schemas.microsoft.com/office/drawing/2014/main" id="{F543F6BE-2C56-5382-ACA2-694219C09AF5}"/>
              </a:ext>
            </a:extLst>
          </p:cNvPr>
          <p:cNvSpPr/>
          <p:nvPr/>
        </p:nvSpPr>
        <p:spPr>
          <a:xfrm>
            <a:off x="6248400" y="4394142"/>
            <a:ext cx="1633330" cy="3402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dirty="0">
                <a:solidFill>
                  <a:srgbClr val="FF0000"/>
                </a:solidFill>
              </a:rPr>
              <a:t>……….………</a:t>
            </a:r>
          </a:p>
        </p:txBody>
      </p:sp>
      <p:sp>
        <p:nvSpPr>
          <p:cNvPr id="19" name="TextBox 18">
            <a:extLst>
              <a:ext uri="{FF2B5EF4-FFF2-40B4-BE49-F238E27FC236}">
                <a16:creationId xmlns:a16="http://schemas.microsoft.com/office/drawing/2014/main" id="{E8CDF958-E852-2064-5FEC-A803F1691DC8}"/>
              </a:ext>
            </a:extLst>
          </p:cNvPr>
          <p:cNvSpPr txBox="1"/>
          <p:nvPr/>
        </p:nvSpPr>
        <p:spPr>
          <a:xfrm>
            <a:off x="648000" y="1882347"/>
            <a:ext cx="10511412" cy="3046988"/>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t>A: Alright, I've got “yes”.</a:t>
            </a:r>
          </a:p>
          <a:p>
            <a:r>
              <a:rPr lang="en-US" sz="3200" dirty="0"/>
              <a:t>B: I’ve got “no”.</a:t>
            </a:r>
          </a:p>
          <a:p>
            <a:r>
              <a:rPr lang="en-US" sz="3200" dirty="0"/>
              <a:t>A: </a:t>
            </a:r>
            <a:r>
              <a:rPr lang="en-US" sz="3200" dirty="0">
                <a:solidFill>
                  <a:schemeClr val="tx1">
                    <a:lumMod val="95000"/>
                    <a:lumOff val="5000"/>
                  </a:schemeClr>
                </a:solidFill>
              </a:rPr>
              <a:t>You </a:t>
            </a:r>
            <a:r>
              <a:rPr lang="en-US" sz="3200" dirty="0">
                <a:solidFill>
                  <a:srgbClr val="FF0000"/>
                </a:solidFill>
              </a:rPr>
              <a:t>must take </a:t>
            </a:r>
            <a:r>
              <a:rPr lang="en-US" sz="3200" dirty="0">
                <a:solidFill>
                  <a:schemeClr val="tx1">
                    <a:lumMod val="95000"/>
                    <a:lumOff val="5000"/>
                  </a:schemeClr>
                </a:solidFill>
              </a:rPr>
              <a:t>the side of yes in the debate.</a:t>
            </a:r>
          </a:p>
          <a:p>
            <a:r>
              <a:rPr lang="en-US" sz="3200" dirty="0">
                <a:solidFill>
                  <a:schemeClr val="tx1">
                    <a:lumMod val="95000"/>
                    <a:lumOff val="5000"/>
                  </a:schemeClr>
                </a:solidFill>
              </a:rPr>
              <a:t>B: And you </a:t>
            </a:r>
            <a:r>
              <a:rPr lang="en-US" sz="3200" dirty="0">
                <a:solidFill>
                  <a:srgbClr val="FF0000"/>
                </a:solidFill>
              </a:rPr>
              <a:t>must take </a:t>
            </a:r>
            <a:r>
              <a:rPr lang="en-US" sz="3200" dirty="0">
                <a:solidFill>
                  <a:schemeClr val="tx1">
                    <a:lumMod val="95000"/>
                    <a:lumOff val="5000"/>
                  </a:schemeClr>
                </a:solidFill>
              </a:rPr>
              <a:t>the side of no  the debate.</a:t>
            </a:r>
          </a:p>
          <a:p>
            <a:r>
              <a:rPr lang="en-US" sz="3200" dirty="0">
                <a:solidFill>
                  <a:schemeClr val="tx1">
                    <a:lumMod val="95000"/>
                    <a:lumOff val="5000"/>
                  </a:schemeClr>
                </a:solidFill>
              </a:rPr>
              <a:t>A: Okay! </a:t>
            </a:r>
            <a:r>
              <a:rPr lang="en-US" sz="3200" dirty="0">
                <a:solidFill>
                  <a:srgbClr val="FF0000"/>
                </a:solidFill>
              </a:rPr>
              <a:t>Should children </a:t>
            </a:r>
            <a:r>
              <a:rPr lang="en-US" sz="3200" dirty="0">
                <a:solidFill>
                  <a:schemeClr val="tx1"/>
                </a:solidFill>
              </a:rPr>
              <a:t>wear</a:t>
            </a:r>
            <a:r>
              <a:rPr lang="en-US" sz="3200" dirty="0">
                <a:solidFill>
                  <a:schemeClr val="tx1">
                    <a:lumMod val="95000"/>
                    <a:lumOff val="5000"/>
                  </a:schemeClr>
                </a:solidFill>
              </a:rPr>
              <a:t> uniform at </a:t>
            </a:r>
            <a:r>
              <a:rPr lang="en-US" sz="3200" dirty="0"/>
              <a:t>school?</a:t>
            </a:r>
            <a:endParaRPr lang="en-GB" sz="3200" dirty="0"/>
          </a:p>
          <a:p>
            <a:endParaRPr lang="en-US" sz="3200" dirty="0"/>
          </a:p>
        </p:txBody>
      </p:sp>
      <p:sp>
        <p:nvSpPr>
          <p:cNvPr id="2" name="Rectangle 1">
            <a:extLst>
              <a:ext uri="{FF2B5EF4-FFF2-40B4-BE49-F238E27FC236}">
                <a16:creationId xmlns:a16="http://schemas.microsoft.com/office/drawing/2014/main" id="{6D6FD11E-0EFB-3A70-9ECD-7C6ECD5FA38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373737"/>
                </a:solidFill>
                <a:effectLst/>
                <a:latin typeface="Helvetica" panose="020B0604020202020204" pitchFamily="34" charset="0"/>
              </a:rPr>
              <a:t>məst</a:t>
            </a:r>
            <a:r>
              <a:rPr kumimoji="0" lang="en-US" altLang="en-US" sz="1100" b="0" i="0" u="none" strike="noStrike" cap="none" normalizeH="0" baseline="0">
                <a:ln>
                  <a:noFill/>
                </a:ln>
                <a:solidFill>
                  <a:srgbClr val="373737"/>
                </a:solidFill>
                <a:effectLst/>
                <a:latin typeface="Helvetica" panose="020B0604020202020204" pitchFamily="34" charset="0"/>
              </a:rPr>
              <a:t> teɪk</a:t>
            </a:r>
            <a:br>
              <a:rPr kumimoji="0" lang="en-US" altLang="en-US" sz="1100" b="0" i="0" u="none" strike="noStrike" cap="none" normalizeH="0" baseline="0">
                <a:ln>
                  <a:noFill/>
                </a:ln>
                <a:solidFill>
                  <a:srgbClr val="373737"/>
                </a:solidFill>
                <a:effectLst/>
                <a:latin typeface="Helvetica" panose="020B060402020202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Rounded Corners 10">
            <a:extLst>
              <a:ext uri="{FF2B5EF4-FFF2-40B4-BE49-F238E27FC236}">
                <a16:creationId xmlns:a16="http://schemas.microsoft.com/office/drawing/2014/main" id="{C6ABAE22-048B-BFC6-2607-E8E36BBCFA7A}"/>
              </a:ext>
            </a:extLst>
          </p:cNvPr>
          <p:cNvSpPr/>
          <p:nvPr/>
        </p:nvSpPr>
        <p:spPr>
          <a:xfrm>
            <a:off x="1985536" y="2879890"/>
            <a:ext cx="2055778" cy="53157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800" b="1" dirty="0"/>
              <a:t>/</a:t>
            </a:r>
            <a:r>
              <a:rPr lang="en-US" sz="2800" b="1" dirty="0" err="1"/>
              <a:t>məsteɪk</a:t>
            </a:r>
            <a:r>
              <a:rPr lang="en-US" sz="2800" b="1" dirty="0"/>
              <a:t>/</a:t>
            </a:r>
          </a:p>
        </p:txBody>
      </p:sp>
      <p:sp>
        <p:nvSpPr>
          <p:cNvPr id="12" name="Rectangle 3">
            <a:extLst>
              <a:ext uri="{FF2B5EF4-FFF2-40B4-BE49-F238E27FC236}">
                <a16:creationId xmlns:a16="http://schemas.microsoft.com/office/drawing/2014/main" id="{913B420F-3B12-B11C-A86A-E3984952FCA1}"/>
              </a:ext>
            </a:extLst>
          </p:cNvPr>
          <p:cNvSpPr>
            <a:spLocks noChangeArrowheads="1"/>
          </p:cNvSpPr>
          <p:nvPr/>
        </p:nvSpPr>
        <p:spPr bwMode="auto">
          <a:xfrm>
            <a:off x="152400" y="145441"/>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373737"/>
                </a:solidFill>
                <a:effectLst/>
                <a:latin typeface="Helvetica" panose="020B0604020202020204" pitchFamily="34" charset="0"/>
              </a:rPr>
              <a:t>məst</a:t>
            </a:r>
            <a:r>
              <a:rPr kumimoji="0" lang="en-US" altLang="en-US" sz="1100" b="0" i="0" u="none" strike="noStrike" cap="none" normalizeH="0" baseline="0">
                <a:ln>
                  <a:noFill/>
                </a:ln>
                <a:solidFill>
                  <a:srgbClr val="373737"/>
                </a:solidFill>
                <a:effectLst/>
                <a:latin typeface="Helvetica" panose="020B0604020202020204" pitchFamily="34" charset="0"/>
              </a:rPr>
              <a:t> teɪk</a:t>
            </a:r>
            <a:br>
              <a:rPr kumimoji="0" lang="en-US" altLang="en-US" sz="1100" b="0" i="0" u="none" strike="noStrike" cap="none" normalizeH="0" baseline="0">
                <a:ln>
                  <a:noFill/>
                </a:ln>
                <a:solidFill>
                  <a:srgbClr val="373737"/>
                </a:solidFill>
                <a:effectLst/>
                <a:latin typeface="Helvetica" panose="020B060402020202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Rounded Corners 13">
            <a:extLst>
              <a:ext uri="{FF2B5EF4-FFF2-40B4-BE49-F238E27FC236}">
                <a16:creationId xmlns:a16="http://schemas.microsoft.com/office/drawing/2014/main" id="{86EAA384-71A0-3BF2-6FC4-F5A5273542C9}"/>
              </a:ext>
            </a:extLst>
          </p:cNvPr>
          <p:cNvSpPr/>
          <p:nvPr/>
        </p:nvSpPr>
        <p:spPr>
          <a:xfrm>
            <a:off x="2376140" y="3907425"/>
            <a:ext cx="2886523" cy="42315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800" b="1" dirty="0"/>
              <a:t>/</a:t>
            </a:r>
            <a:r>
              <a:rPr lang="en-US" sz="2800" b="1" dirty="0" err="1"/>
              <a:t>ʃəˈʧɪldrən</a:t>
            </a:r>
            <a:r>
              <a:rPr lang="en-US" sz="2800" b="1" dirty="0"/>
              <a:t>/</a:t>
            </a:r>
          </a:p>
        </p:txBody>
      </p:sp>
      <p:sp>
        <p:nvSpPr>
          <p:cNvPr id="6" name="Rectangle: Rounded Corners 5">
            <a:extLst>
              <a:ext uri="{FF2B5EF4-FFF2-40B4-BE49-F238E27FC236}">
                <a16:creationId xmlns:a16="http://schemas.microsoft.com/office/drawing/2014/main" id="{62153FD9-F52E-C45A-160D-559785FF86F3}"/>
              </a:ext>
            </a:extLst>
          </p:cNvPr>
          <p:cNvSpPr/>
          <p:nvPr/>
        </p:nvSpPr>
        <p:spPr>
          <a:xfrm>
            <a:off x="2764449" y="3438859"/>
            <a:ext cx="2055778" cy="42315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800" b="1" dirty="0"/>
              <a:t>/</a:t>
            </a:r>
            <a:r>
              <a:rPr lang="en-US" sz="2800" b="1" dirty="0" err="1"/>
              <a:t>məsteɪk</a:t>
            </a:r>
            <a:r>
              <a:rPr lang="en-US" sz="2800" b="1" dirty="0"/>
              <a:t>/</a:t>
            </a:r>
          </a:p>
        </p:txBody>
      </p:sp>
    </p:spTree>
    <p:extLst>
      <p:ext uri="{BB962C8B-B14F-4D97-AF65-F5344CB8AC3E}">
        <p14:creationId xmlns:p14="http://schemas.microsoft.com/office/powerpoint/2010/main" val="14177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6"/>
                                        </p:tgtEl>
                                        <p:attrNameLst>
                                          <p:attrName>ppt_w</p:attrName>
                                        </p:attrNameLst>
                                      </p:cBhvr>
                                      <p:tavLst>
                                        <p:tav tm="0">
                                          <p:val>
                                            <p:strVal val="ppt_w"/>
                                          </p:val>
                                        </p:tav>
                                        <p:tav tm="100000">
                                          <p:val>
                                            <p:fltVal val="0"/>
                                          </p:val>
                                        </p:tav>
                                      </p:tavLst>
                                    </p:anim>
                                    <p:anim calcmode="lin" valueType="num">
                                      <p:cBhvr>
                                        <p:cTn id="13" dur="1000"/>
                                        <p:tgtEl>
                                          <p:spTgt spid="16"/>
                                        </p:tgtEl>
                                        <p:attrNameLst>
                                          <p:attrName>ppt_h</p:attrName>
                                        </p:attrNameLst>
                                      </p:cBhvr>
                                      <p:tavLst>
                                        <p:tav tm="0">
                                          <p:val>
                                            <p:strVal val="ppt_h"/>
                                          </p:val>
                                        </p:tav>
                                        <p:tav tm="100000">
                                          <p:val>
                                            <p:fltVal val="0"/>
                                          </p:val>
                                        </p:tav>
                                      </p:tavLst>
                                    </p:anim>
                                    <p:anim calcmode="lin" valueType="num">
                                      <p:cBhvr>
                                        <p:cTn id="14" dur="1000"/>
                                        <p:tgtEl>
                                          <p:spTgt spid="16"/>
                                        </p:tgtEl>
                                        <p:attrNameLst>
                                          <p:attrName>style.rotation</p:attrName>
                                        </p:attrNameLst>
                                      </p:cBhvr>
                                      <p:tavLst>
                                        <p:tav tm="0">
                                          <p:val>
                                            <p:fltVal val="0"/>
                                          </p:val>
                                        </p:tav>
                                        <p:tav tm="100000">
                                          <p:val>
                                            <p:fltVal val="90"/>
                                          </p:val>
                                        </p:tav>
                                      </p:tavLst>
                                    </p:anim>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animBg="1"/>
      <p:bldP spid="17" grpId="0" animBg="1"/>
      <p:bldP spid="19" grpId="0" animBg="1"/>
      <p:bldP spid="11" grpId="0" animBg="1"/>
      <p:bldP spid="1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5EF64087-3020-C04C-017F-A495EF5AD8D2}"/>
              </a:ext>
            </a:extLst>
          </p:cNvPr>
          <p:cNvSpPr/>
          <p:nvPr/>
        </p:nvSpPr>
        <p:spPr>
          <a:xfrm>
            <a:off x="1529568" y="636334"/>
            <a:ext cx="6893196" cy="4714921"/>
          </a:xfrm>
          <a:prstGeom prst="wedge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5720" rIns="91440" bIns="45720" rtlCol="0" anchor="ctr"/>
          <a:lstStyle/>
          <a:p>
            <a:pPr algn="ctr"/>
            <a:r>
              <a:rPr lang="en-US" sz="4800" dirty="0"/>
              <a:t>What are the benefits of developing learners ' decoding skills?</a:t>
            </a:r>
          </a:p>
        </p:txBody>
      </p:sp>
    </p:spTree>
    <p:extLst>
      <p:ext uri="{BB962C8B-B14F-4D97-AF65-F5344CB8AC3E}">
        <p14:creationId xmlns:p14="http://schemas.microsoft.com/office/powerpoint/2010/main" val="171844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a:xfrm>
            <a:off x="1244624" y="479776"/>
            <a:ext cx="10944000" cy="792000"/>
          </a:xfrm>
        </p:spPr>
        <p:txBody>
          <a:bodyPr/>
          <a:lstStyle/>
          <a:p>
            <a:r>
              <a:rPr lang="en-US" sz="3600">
                <a:solidFill>
                  <a:srgbClr val="FF0000"/>
                </a:solidFill>
                <a:latin typeface="British Council Sans Headline"/>
                <a:cs typeface="British Council Sans Headline"/>
              </a:rPr>
              <a:t>The benefits of developing decoding skills </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a:xfrm>
            <a:off x="648000" y="1090347"/>
            <a:ext cx="10511412" cy="4500000"/>
          </a:xfrm>
        </p:spPr>
        <p:txBody>
          <a:bodyPr/>
          <a:lstStyle/>
          <a:p>
            <a:pPr marL="571500" lvl="2" indent="-571500">
              <a:buFont typeface="Arial" panose="020B0604020202020204" pitchFamily="34" charset="0"/>
              <a:buChar char="•"/>
            </a:pPr>
            <a:r>
              <a:rPr lang="en-US" sz="4000" dirty="0"/>
              <a:t>It helps students recognize how words sound in rapid/connected speech.</a:t>
            </a:r>
          </a:p>
          <a:p>
            <a:pPr marL="571500" lvl="2" indent="-571500">
              <a:buFont typeface="Arial" panose="020B0604020202020204" pitchFamily="34" charset="0"/>
              <a:buChar char="•"/>
            </a:pPr>
            <a:r>
              <a:rPr lang="en-US" sz="4000" dirty="0"/>
              <a:t>Helps learners understand authentic use of English.</a:t>
            </a:r>
          </a:p>
          <a:p>
            <a:pPr marL="571500" lvl="2" indent="-571500">
              <a:buFont typeface="Arial" panose="020B0604020202020204" pitchFamily="34" charset="0"/>
              <a:buChar char="•"/>
            </a:pPr>
            <a:r>
              <a:rPr lang="en-US" sz="4000" dirty="0"/>
              <a:t>Prepares for real life English not coursebook/tests English.</a:t>
            </a:r>
          </a:p>
          <a:p>
            <a:pPr marL="571500" lvl="2" indent="-571500">
              <a:buFont typeface="Arial" panose="020B0604020202020204" pitchFamily="34" charset="0"/>
              <a:buChar char="•"/>
            </a:pPr>
            <a:r>
              <a:rPr lang="en-US" sz="4000" dirty="0"/>
              <a:t>Better pronunciation</a:t>
            </a: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US" smtClean="0"/>
              <a:pPr/>
              <a:t>6</a:t>
            </a:fld>
            <a:endParaRPr lang="en-US"/>
          </a:p>
        </p:txBody>
      </p:sp>
    </p:spTree>
    <p:extLst>
      <p:ext uri="{BB962C8B-B14F-4D97-AF65-F5344CB8AC3E}">
        <p14:creationId xmlns:p14="http://schemas.microsoft.com/office/powerpoint/2010/main" val="243142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8B683-950E-488C-5310-CC7D33C42D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8AD66-83C7-3565-F095-8C8909FD4A74}"/>
              </a:ext>
            </a:extLst>
          </p:cNvPr>
          <p:cNvSpPr>
            <a:spLocks noGrp="1"/>
          </p:cNvSpPr>
          <p:nvPr>
            <p:ph type="ctrTitle"/>
          </p:nvPr>
        </p:nvSpPr>
        <p:spPr>
          <a:xfrm>
            <a:off x="590176" y="1000154"/>
            <a:ext cx="6010893" cy="1440000"/>
          </a:xfrm>
        </p:spPr>
        <p:txBody>
          <a:bodyPr/>
          <a:lstStyle/>
          <a:p>
            <a:r>
              <a:rPr lang="en-GB" sz="6600">
                <a:latin typeface="British Council Sans Headline"/>
                <a:cs typeface="British Council Sans Headline"/>
              </a:rPr>
              <a:t>Let’s look at an example activity</a:t>
            </a:r>
          </a:p>
        </p:txBody>
      </p:sp>
    </p:spTree>
    <p:extLst>
      <p:ext uri="{BB962C8B-B14F-4D97-AF65-F5344CB8AC3E}">
        <p14:creationId xmlns:p14="http://schemas.microsoft.com/office/powerpoint/2010/main" val="23358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8E5C-5338-E7BE-CF62-F6071A9696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D08795-1BAD-470A-154E-7D1F99D6CCC9}"/>
              </a:ext>
            </a:extLst>
          </p:cNvPr>
          <p:cNvSpPr>
            <a:spLocks noGrp="1"/>
          </p:cNvSpPr>
          <p:nvPr>
            <p:ph type="title"/>
          </p:nvPr>
        </p:nvSpPr>
        <p:spPr>
          <a:xfrm>
            <a:off x="1377672" y="298347"/>
            <a:ext cx="10944000" cy="792000"/>
          </a:xfrm>
        </p:spPr>
        <p:txBody>
          <a:bodyPr/>
          <a:lstStyle/>
          <a:p>
            <a:r>
              <a:rPr lang="en-US" sz="4800">
                <a:solidFill>
                  <a:srgbClr val="FF0000"/>
                </a:solidFill>
                <a:latin typeface="British Council Sans Headline"/>
                <a:cs typeface="British Council Sans Headline"/>
              </a:rPr>
              <a:t>Let’s look at an example activity</a:t>
            </a:r>
          </a:p>
        </p:txBody>
      </p:sp>
      <p:sp>
        <p:nvSpPr>
          <p:cNvPr id="4" name="Content Placeholder 3">
            <a:extLst>
              <a:ext uri="{FF2B5EF4-FFF2-40B4-BE49-F238E27FC236}">
                <a16:creationId xmlns:a16="http://schemas.microsoft.com/office/drawing/2014/main" id="{89A1F718-556F-41B8-64FB-43B7243BC4ED}"/>
              </a:ext>
            </a:extLst>
          </p:cNvPr>
          <p:cNvSpPr>
            <a:spLocks noGrp="1"/>
          </p:cNvSpPr>
          <p:nvPr>
            <p:ph idx="1"/>
          </p:nvPr>
        </p:nvSpPr>
        <p:spPr>
          <a:xfrm>
            <a:off x="576587" y="860986"/>
            <a:ext cx="10511412" cy="4500000"/>
          </a:xfrm>
        </p:spPr>
        <p:txBody>
          <a:bodyPr/>
          <a:lstStyle/>
          <a:p>
            <a:pPr lvl="2"/>
            <a:r>
              <a:rPr lang="en-GB" sz="4000"/>
              <a:t>Gap-fill </a:t>
            </a:r>
          </a:p>
          <a:p>
            <a:pPr marL="180000" lvl="4" indent="0">
              <a:buNone/>
            </a:pPr>
            <a:endParaRPr lang="en-GB"/>
          </a:p>
        </p:txBody>
      </p:sp>
      <p:sp>
        <p:nvSpPr>
          <p:cNvPr id="5" name="Slide Number Placeholder 4">
            <a:extLst>
              <a:ext uri="{FF2B5EF4-FFF2-40B4-BE49-F238E27FC236}">
                <a16:creationId xmlns:a16="http://schemas.microsoft.com/office/drawing/2014/main" id="{8E5B1816-4BAF-F4EA-1A85-5D2F22589724}"/>
              </a:ext>
              <a:ext uri="{C183D7F6-B498-43B3-948B-1728B52AA6E4}">
                <adec:decorative xmlns:adec="http://schemas.microsoft.com/office/drawing/2017/decorative" val="1"/>
              </a:ext>
            </a:extLst>
          </p:cNvPr>
          <p:cNvSpPr>
            <a:spLocks noGrp="1"/>
          </p:cNvSpPr>
          <p:nvPr>
            <p:ph type="sldNum" sz="quarter" idx="12"/>
          </p:nvPr>
        </p:nvSpPr>
        <p:spPr>
          <a:xfrm>
            <a:off x="11087999" y="6046964"/>
            <a:ext cx="677307" cy="203287"/>
          </a:xfrm>
        </p:spPr>
        <p:txBody>
          <a:bodyPr/>
          <a:lstStyle/>
          <a:p>
            <a:fld id="{A36854FA-307F-854E-96D4-DE585DB24BD3}" type="slidenum">
              <a:rPr lang="en-US" smtClean="0"/>
              <a:pPr/>
              <a:t>8</a:t>
            </a:fld>
            <a:endParaRPr lang="en-US"/>
          </a:p>
        </p:txBody>
      </p:sp>
      <p:sp>
        <p:nvSpPr>
          <p:cNvPr id="7" name="Hexagon 6">
            <a:extLst>
              <a:ext uri="{FF2B5EF4-FFF2-40B4-BE49-F238E27FC236}">
                <a16:creationId xmlns:a16="http://schemas.microsoft.com/office/drawing/2014/main" id="{5FA62335-5FC6-F28D-60DE-B799D105B401}"/>
              </a:ext>
            </a:extLst>
          </p:cNvPr>
          <p:cNvSpPr/>
          <p:nvPr/>
        </p:nvSpPr>
        <p:spPr>
          <a:xfrm>
            <a:off x="624000" y="1652986"/>
            <a:ext cx="10944000" cy="4483387"/>
          </a:xfrm>
          <a:prstGeom prst="hexagon">
            <a:avLst/>
          </a:prstGeom>
          <a:solidFill>
            <a:schemeClr val="bg1"/>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lIns="90000" rtlCol="0" anchor="ctr"/>
          <a:lstStyle/>
          <a:p>
            <a:r>
              <a:rPr lang="en-US" sz="5400" b="1">
                <a:solidFill>
                  <a:srgbClr val="002060"/>
                </a:solidFill>
              </a:rPr>
              <a:t>1- You </a:t>
            </a:r>
            <a:r>
              <a:rPr lang="en-US" sz="5400" b="1">
                <a:solidFill>
                  <a:srgbClr val="FF0000"/>
                </a:solidFill>
              </a:rPr>
              <a:t>…………….</a:t>
            </a:r>
            <a:r>
              <a:rPr lang="en-US" sz="5400" b="1">
                <a:solidFill>
                  <a:srgbClr val="002060"/>
                </a:solidFill>
              </a:rPr>
              <a:t> the side of yes in the debate.</a:t>
            </a:r>
          </a:p>
          <a:p>
            <a:r>
              <a:rPr lang="en-US" sz="5400" b="1">
                <a:solidFill>
                  <a:srgbClr val="002060"/>
                </a:solidFill>
              </a:rPr>
              <a:t>2- </a:t>
            </a:r>
            <a:r>
              <a:rPr lang="en-US" sz="5400" b="1">
                <a:solidFill>
                  <a:srgbClr val="FF0000"/>
                </a:solidFill>
              </a:rPr>
              <a:t>…………………………..</a:t>
            </a:r>
            <a:r>
              <a:rPr lang="en-US" sz="5400" b="1">
                <a:solidFill>
                  <a:srgbClr val="002060"/>
                </a:solidFill>
              </a:rPr>
              <a:t> wear uniform at school</a:t>
            </a:r>
            <a:r>
              <a:rPr lang="en-US" sz="3200"/>
              <a:t>?</a:t>
            </a:r>
            <a:endParaRPr lang="en-US" sz="2400"/>
          </a:p>
          <a:p>
            <a:pPr algn="ctr"/>
            <a:endParaRPr lang="en-US"/>
          </a:p>
        </p:txBody>
      </p:sp>
      <p:pic>
        <p:nvPicPr>
          <p:cNvPr id="1026" name="Picture 2" descr="Jungle rainforest wallpaper | 1920x1200 | #30656">
            <a:extLst>
              <a:ext uri="{FF2B5EF4-FFF2-40B4-BE49-F238E27FC236}">
                <a16:creationId xmlns:a16="http://schemas.microsoft.com/office/drawing/2014/main" id="{CCC1F0E1-69E9-54C3-FA16-FEB6C6D3E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050476"/>
            <a:ext cx="5901448" cy="3688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Tips for Landscape Garden Design">
            <a:extLst>
              <a:ext uri="{FF2B5EF4-FFF2-40B4-BE49-F238E27FC236}">
                <a16:creationId xmlns:a16="http://schemas.microsoft.com/office/drawing/2014/main" id="{F566A1E7-BD2D-09C5-A453-71764A1FA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040896"/>
            <a:ext cx="5901447" cy="36938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BC Jumbo Bags - Container Liners Manufacturers India">
            <a:extLst>
              <a:ext uri="{FF2B5EF4-FFF2-40B4-BE49-F238E27FC236}">
                <a16:creationId xmlns:a16="http://schemas.microsoft.com/office/drawing/2014/main" id="{27CF62DB-AACF-A758-C6D8-12EAE378D8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199" y="2025190"/>
            <a:ext cx="5901448" cy="37095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6738393-2ADF-68CF-8E4A-5491EA338F68}"/>
              </a:ext>
            </a:extLst>
          </p:cNvPr>
          <p:cNvSpPr/>
          <p:nvPr/>
        </p:nvSpPr>
        <p:spPr>
          <a:xfrm rot="1232992">
            <a:off x="2857682" y="3062375"/>
            <a:ext cx="7630865" cy="182522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t>Was it easy to listen ?</a:t>
            </a:r>
          </a:p>
          <a:p>
            <a:pPr algn="ctr"/>
            <a:r>
              <a:rPr lang="en-US" sz="3200" b="1"/>
              <a:t>Why couldn’t you understand?</a:t>
            </a:r>
          </a:p>
        </p:txBody>
      </p:sp>
      <p:sp>
        <p:nvSpPr>
          <p:cNvPr id="18" name="TextBox 17">
            <a:extLst>
              <a:ext uri="{FF2B5EF4-FFF2-40B4-BE49-F238E27FC236}">
                <a16:creationId xmlns:a16="http://schemas.microsoft.com/office/drawing/2014/main" id="{A7448C42-BFCA-2FD6-6EE1-A2F3C3AC2850}"/>
              </a:ext>
            </a:extLst>
          </p:cNvPr>
          <p:cNvSpPr txBox="1"/>
          <p:nvPr/>
        </p:nvSpPr>
        <p:spPr>
          <a:xfrm>
            <a:off x="15825985" y="4947701"/>
            <a:ext cx="2333548" cy="1477328"/>
          </a:xfrm>
          <a:prstGeom prst="rect">
            <a:avLst/>
          </a:prstGeom>
          <a:noFill/>
        </p:spPr>
        <p:txBody>
          <a:bodyPr wrap="square">
            <a:spAutoFit/>
          </a:bodyPr>
          <a:lstStyle/>
          <a:p>
            <a:r>
              <a:rPr lang="en-US" sz="1800" b="1">
                <a:solidFill>
                  <a:schemeClr val="tx1"/>
                </a:solidFill>
              </a:rPr>
              <a:t>.....   Should be</a:t>
            </a:r>
          </a:p>
          <a:p>
            <a:r>
              <a:rPr lang="en-US" sz="1800" b="1">
                <a:solidFill>
                  <a:schemeClr val="tx1"/>
                </a:solidFill>
              </a:rPr>
              <a:t>…..   Hard choice</a:t>
            </a:r>
          </a:p>
          <a:p>
            <a:r>
              <a:rPr lang="en-US" sz="1800" b="1">
                <a:solidFill>
                  <a:schemeClr val="tx1"/>
                </a:solidFill>
              </a:rPr>
              <a:t>……  Proud parents</a:t>
            </a:r>
          </a:p>
          <a:p>
            <a:r>
              <a:rPr lang="en-US" sz="1800" b="1">
                <a:solidFill>
                  <a:schemeClr val="tx1"/>
                </a:solidFill>
              </a:rPr>
              <a:t>……  Kind gesture </a:t>
            </a:r>
            <a:endParaRPr lang="en-US" sz="1400" b="1">
              <a:solidFill>
                <a:schemeClr val="tx1"/>
              </a:solidFill>
            </a:endParaRPr>
          </a:p>
          <a:p>
            <a:pPr algn="ctr"/>
            <a:endParaRPr lang="en-US"/>
          </a:p>
        </p:txBody>
      </p:sp>
      <p:sp>
        <p:nvSpPr>
          <p:cNvPr id="2" name="Rectangle: Rounded Corners 1">
            <a:extLst>
              <a:ext uri="{FF2B5EF4-FFF2-40B4-BE49-F238E27FC236}">
                <a16:creationId xmlns:a16="http://schemas.microsoft.com/office/drawing/2014/main" id="{2A0F2DDF-3AD4-C198-8221-D334D6C0286F}"/>
              </a:ext>
            </a:extLst>
          </p:cNvPr>
          <p:cNvSpPr/>
          <p:nvPr/>
        </p:nvSpPr>
        <p:spPr>
          <a:xfrm>
            <a:off x="5548597" y="1409081"/>
            <a:ext cx="3392474" cy="4344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b="1"/>
              <a:t>Spontaneous speech</a:t>
            </a:r>
          </a:p>
        </p:txBody>
      </p:sp>
      <p:sp>
        <p:nvSpPr>
          <p:cNvPr id="8" name="Rectangle: Rounded Corners 7">
            <a:extLst>
              <a:ext uri="{FF2B5EF4-FFF2-40B4-BE49-F238E27FC236}">
                <a16:creationId xmlns:a16="http://schemas.microsoft.com/office/drawing/2014/main" id="{23601ADD-9CF0-8167-9110-2CDCAF80687A}"/>
              </a:ext>
            </a:extLst>
          </p:cNvPr>
          <p:cNvSpPr/>
          <p:nvPr/>
        </p:nvSpPr>
        <p:spPr>
          <a:xfrm>
            <a:off x="5548597" y="1393754"/>
            <a:ext cx="3392474" cy="4344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b="1"/>
              <a:t>Connected speech</a:t>
            </a:r>
          </a:p>
        </p:txBody>
      </p:sp>
      <p:sp>
        <p:nvSpPr>
          <p:cNvPr id="9" name="Rectangle: Rounded Corners 8">
            <a:extLst>
              <a:ext uri="{FF2B5EF4-FFF2-40B4-BE49-F238E27FC236}">
                <a16:creationId xmlns:a16="http://schemas.microsoft.com/office/drawing/2014/main" id="{CA398D82-E81D-7E0A-C34A-C1C7D21C2201}"/>
              </a:ext>
            </a:extLst>
          </p:cNvPr>
          <p:cNvSpPr/>
          <p:nvPr/>
        </p:nvSpPr>
        <p:spPr>
          <a:xfrm>
            <a:off x="5548597" y="1410483"/>
            <a:ext cx="3392474" cy="4344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b="1"/>
              <a:t>Citation speech</a:t>
            </a:r>
          </a:p>
        </p:txBody>
      </p:sp>
      <p:sp>
        <p:nvSpPr>
          <p:cNvPr id="13" name="Hexagon 12">
            <a:extLst>
              <a:ext uri="{FF2B5EF4-FFF2-40B4-BE49-F238E27FC236}">
                <a16:creationId xmlns:a16="http://schemas.microsoft.com/office/drawing/2014/main" id="{37BAC997-2866-FA99-58D1-17EED7F8AF2D}"/>
              </a:ext>
            </a:extLst>
          </p:cNvPr>
          <p:cNvSpPr/>
          <p:nvPr/>
        </p:nvSpPr>
        <p:spPr>
          <a:xfrm>
            <a:off x="584676" y="1644636"/>
            <a:ext cx="10944000" cy="4483387"/>
          </a:xfrm>
          <a:prstGeom prst="hexagon">
            <a:avLst/>
          </a:prstGeom>
          <a:solidFill>
            <a:schemeClr val="bg1"/>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lIns="90000" rtlCol="0" anchor="ctr"/>
          <a:lstStyle/>
          <a:p>
            <a:pPr algn="ctr"/>
            <a:r>
              <a:rPr lang="en-US" sz="5400" b="1">
                <a:solidFill>
                  <a:srgbClr val="002060"/>
                </a:solidFill>
              </a:rPr>
              <a:t>Explain why</a:t>
            </a:r>
          </a:p>
          <a:p>
            <a:endParaRPr lang="en-US" sz="3600" b="1">
              <a:solidFill>
                <a:srgbClr val="002060"/>
              </a:solidFill>
            </a:endParaRPr>
          </a:p>
          <a:p>
            <a:r>
              <a:rPr lang="en-US" sz="3600" b="1">
                <a:solidFill>
                  <a:srgbClr val="002060"/>
                </a:solidFill>
              </a:rPr>
              <a:t>“Shoul</a:t>
            </a:r>
            <a:r>
              <a:rPr lang="en-US" sz="3600" b="1" strike="sngStrike">
                <a:solidFill>
                  <a:srgbClr val="FF0000"/>
                </a:solidFill>
              </a:rPr>
              <a:t>d</a:t>
            </a:r>
            <a:r>
              <a:rPr lang="en-US" sz="3600" b="1">
                <a:solidFill>
                  <a:srgbClr val="002060"/>
                </a:solidFill>
              </a:rPr>
              <a:t> </a:t>
            </a:r>
            <a:r>
              <a:rPr lang="en-US" sz="3600" b="1">
                <a:solidFill>
                  <a:srgbClr val="00B050"/>
                </a:solidFill>
              </a:rPr>
              <a:t>ch</a:t>
            </a:r>
            <a:r>
              <a:rPr lang="en-US" sz="3600" b="1">
                <a:solidFill>
                  <a:srgbClr val="002060"/>
                </a:solidFill>
              </a:rPr>
              <a:t>ildren”</a:t>
            </a:r>
          </a:p>
          <a:p>
            <a:r>
              <a:rPr lang="en-US" sz="3600" b="1">
                <a:solidFill>
                  <a:srgbClr val="FFC000"/>
                </a:solidFill>
              </a:rPr>
              <a:t>    /</a:t>
            </a:r>
            <a:r>
              <a:rPr lang="en-US" sz="3600" b="1" err="1">
                <a:solidFill>
                  <a:srgbClr val="FFC000"/>
                </a:solidFill>
              </a:rPr>
              <a:t>ʃʊˈʧɪldrən</a:t>
            </a:r>
            <a:r>
              <a:rPr lang="en-US" sz="3600" b="1">
                <a:solidFill>
                  <a:srgbClr val="FFC000"/>
                </a:solidFill>
              </a:rPr>
              <a:t>/</a:t>
            </a:r>
          </a:p>
          <a:p>
            <a:r>
              <a:rPr lang="en-US" sz="3600" b="1">
                <a:solidFill>
                  <a:srgbClr val="002060"/>
                </a:solidFill>
              </a:rPr>
              <a:t>When a word </a:t>
            </a:r>
            <a:r>
              <a:rPr lang="en-US" sz="3600" b="1">
                <a:solidFill>
                  <a:srgbClr val="FF0000"/>
                </a:solidFill>
              </a:rPr>
              <a:t>ends </a:t>
            </a:r>
            <a:r>
              <a:rPr lang="en-US" sz="3600" b="1">
                <a:solidFill>
                  <a:schemeClr val="tx2"/>
                </a:solidFill>
              </a:rPr>
              <a:t>with</a:t>
            </a:r>
            <a:r>
              <a:rPr lang="en-US" sz="3600" b="1">
                <a:solidFill>
                  <a:srgbClr val="FF0000"/>
                </a:solidFill>
              </a:rPr>
              <a:t> /d/ </a:t>
            </a:r>
            <a:r>
              <a:rPr lang="en-US" sz="3600" b="1">
                <a:solidFill>
                  <a:srgbClr val="002060"/>
                </a:solidFill>
              </a:rPr>
              <a:t>and the </a:t>
            </a:r>
            <a:r>
              <a:rPr lang="en-US" sz="3600" b="1">
                <a:solidFill>
                  <a:srgbClr val="FF0000"/>
                </a:solidFill>
              </a:rPr>
              <a:t>next </a:t>
            </a:r>
            <a:r>
              <a:rPr lang="en-US" sz="3600" b="1">
                <a:solidFill>
                  <a:schemeClr val="tx2"/>
                </a:solidFill>
              </a:rPr>
              <a:t>one</a:t>
            </a:r>
            <a:r>
              <a:rPr lang="en-US" sz="3600" b="1">
                <a:solidFill>
                  <a:srgbClr val="FF0000"/>
                </a:solidFill>
              </a:rPr>
              <a:t> starts </a:t>
            </a:r>
            <a:r>
              <a:rPr lang="en-US" sz="3600" b="1">
                <a:solidFill>
                  <a:schemeClr val="tx2"/>
                </a:solidFill>
              </a:rPr>
              <a:t>with a</a:t>
            </a:r>
            <a:r>
              <a:rPr lang="en-US" sz="3600" b="1">
                <a:solidFill>
                  <a:srgbClr val="FF0000"/>
                </a:solidFill>
              </a:rPr>
              <a:t> consonant sound</a:t>
            </a:r>
            <a:r>
              <a:rPr lang="en-US" sz="3600" b="1">
                <a:solidFill>
                  <a:srgbClr val="002060"/>
                </a:solidFill>
              </a:rPr>
              <a:t>, the </a:t>
            </a:r>
            <a:r>
              <a:rPr lang="en-US" sz="3600" b="1">
                <a:solidFill>
                  <a:srgbClr val="FF0000"/>
                </a:solidFill>
              </a:rPr>
              <a:t>/d/</a:t>
            </a:r>
            <a:r>
              <a:rPr lang="en-US" sz="3600" b="1">
                <a:solidFill>
                  <a:srgbClr val="002060"/>
                </a:solidFill>
              </a:rPr>
              <a:t> sound </a:t>
            </a:r>
            <a:r>
              <a:rPr lang="en-US" sz="3600" b="1">
                <a:solidFill>
                  <a:srgbClr val="FF0000"/>
                </a:solidFill>
              </a:rPr>
              <a:t>disappears</a:t>
            </a:r>
            <a:r>
              <a:rPr lang="en-US" sz="3600" b="1">
                <a:solidFill>
                  <a:srgbClr val="002060"/>
                </a:solidFill>
              </a:rPr>
              <a:t>.</a:t>
            </a:r>
          </a:p>
          <a:p>
            <a:r>
              <a:rPr lang="en-US" sz="2400"/>
              <a:t>?</a:t>
            </a:r>
            <a:endParaRPr lang="en-US" sz="1800"/>
          </a:p>
          <a:p>
            <a:pPr algn="ctr"/>
            <a:endParaRPr lang="en-US"/>
          </a:p>
        </p:txBody>
      </p:sp>
      <p:sp>
        <p:nvSpPr>
          <p:cNvPr id="14" name="Hexagon 13">
            <a:extLst>
              <a:ext uri="{FF2B5EF4-FFF2-40B4-BE49-F238E27FC236}">
                <a16:creationId xmlns:a16="http://schemas.microsoft.com/office/drawing/2014/main" id="{4E8AD4EA-1BE3-9255-1150-3CEC3F72E03A}"/>
              </a:ext>
            </a:extLst>
          </p:cNvPr>
          <p:cNvSpPr/>
          <p:nvPr/>
        </p:nvSpPr>
        <p:spPr>
          <a:xfrm>
            <a:off x="649267" y="1604030"/>
            <a:ext cx="10944000" cy="4483387"/>
          </a:xfrm>
          <a:prstGeom prst="hexagon">
            <a:avLst/>
          </a:prstGeom>
          <a:solidFill>
            <a:schemeClr val="bg1"/>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lIns="90000" rtlCol="0" anchor="ctr"/>
          <a:lstStyle/>
          <a:p>
            <a:r>
              <a:rPr lang="en-US" sz="2400"/>
              <a:t>?</a:t>
            </a:r>
            <a:endParaRPr lang="en-US" sz="1800"/>
          </a:p>
          <a:p>
            <a:pPr algn="ctr"/>
            <a:endParaRPr lang="en-US"/>
          </a:p>
        </p:txBody>
      </p:sp>
      <p:pic>
        <p:nvPicPr>
          <p:cNvPr id="15" name="Picture 14">
            <a:extLst>
              <a:ext uri="{FF2B5EF4-FFF2-40B4-BE49-F238E27FC236}">
                <a16:creationId xmlns:a16="http://schemas.microsoft.com/office/drawing/2014/main" id="{C48DCE0E-028C-37CB-ECED-A02A8FDA0B11}"/>
              </a:ext>
            </a:extLst>
          </p:cNvPr>
          <p:cNvPicPr>
            <a:picLocks noChangeAspect="1"/>
          </p:cNvPicPr>
          <p:nvPr/>
        </p:nvPicPr>
        <p:blipFill>
          <a:blip r:embed="rId7"/>
          <a:srcRect b="23594"/>
          <a:stretch/>
        </p:blipFill>
        <p:spPr>
          <a:xfrm>
            <a:off x="1625892" y="1865826"/>
            <a:ext cx="7324532" cy="3795017"/>
          </a:xfrm>
          <a:prstGeom prst="rect">
            <a:avLst/>
          </a:prstGeom>
        </p:spPr>
      </p:pic>
      <p:pic>
        <p:nvPicPr>
          <p:cNvPr id="19" name="Picture 18">
            <a:extLst>
              <a:ext uri="{FF2B5EF4-FFF2-40B4-BE49-F238E27FC236}">
                <a16:creationId xmlns:a16="http://schemas.microsoft.com/office/drawing/2014/main" id="{0ED4B4EC-70FA-C098-BB4E-BD7962200393}"/>
              </a:ext>
            </a:extLst>
          </p:cNvPr>
          <p:cNvPicPr>
            <a:picLocks noChangeAspect="1"/>
          </p:cNvPicPr>
          <p:nvPr/>
        </p:nvPicPr>
        <p:blipFill>
          <a:blip r:embed="rId8"/>
          <a:stretch>
            <a:fillRect/>
          </a:stretch>
        </p:blipFill>
        <p:spPr>
          <a:xfrm>
            <a:off x="1782430" y="1893931"/>
            <a:ext cx="7210791" cy="3938383"/>
          </a:xfrm>
          <a:prstGeom prst="rect">
            <a:avLst/>
          </a:prstGeom>
        </p:spPr>
      </p:pic>
      <p:sp>
        <p:nvSpPr>
          <p:cNvPr id="10" name="Rectangle: Rounded Corners 9">
            <a:extLst>
              <a:ext uri="{FF2B5EF4-FFF2-40B4-BE49-F238E27FC236}">
                <a16:creationId xmlns:a16="http://schemas.microsoft.com/office/drawing/2014/main" id="{AF63E339-DB4F-BC93-84B2-75DE5B04AE05}"/>
              </a:ext>
            </a:extLst>
          </p:cNvPr>
          <p:cNvSpPr/>
          <p:nvPr/>
        </p:nvSpPr>
        <p:spPr>
          <a:xfrm>
            <a:off x="1869385" y="3447413"/>
            <a:ext cx="7036880" cy="220628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t>Can you give me a few elision examples? ( elision of /t/ or /d/).</a:t>
            </a:r>
          </a:p>
        </p:txBody>
      </p:sp>
      <p:sp>
        <p:nvSpPr>
          <p:cNvPr id="11" name="Rectangle: Rounded Corners 10">
            <a:extLst>
              <a:ext uri="{FF2B5EF4-FFF2-40B4-BE49-F238E27FC236}">
                <a16:creationId xmlns:a16="http://schemas.microsoft.com/office/drawing/2014/main" id="{D1066394-AFDB-C3BE-FB7C-63C12CAAD423}"/>
              </a:ext>
            </a:extLst>
          </p:cNvPr>
          <p:cNvSpPr/>
          <p:nvPr/>
        </p:nvSpPr>
        <p:spPr>
          <a:xfrm>
            <a:off x="4063908" y="3094915"/>
            <a:ext cx="2969378" cy="220628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US" sz="2800" b="1" dirty="0"/>
              <a:t>… shoul</a:t>
            </a:r>
            <a:r>
              <a:rPr lang="en-US" sz="2800" b="1" dirty="0">
                <a:solidFill>
                  <a:srgbClr val="FFFF00"/>
                </a:solidFill>
              </a:rPr>
              <a:t>d b</a:t>
            </a:r>
            <a:r>
              <a:rPr lang="en-US" sz="2800" b="1" dirty="0"/>
              <a:t>e</a:t>
            </a:r>
          </a:p>
          <a:p>
            <a:r>
              <a:rPr lang="en-US" sz="2800" b="1" dirty="0"/>
              <a:t>… col</a:t>
            </a:r>
            <a:r>
              <a:rPr lang="en-US" sz="2800" b="1" dirty="0">
                <a:solidFill>
                  <a:srgbClr val="FFFF00"/>
                </a:solidFill>
              </a:rPr>
              <a:t>d</a:t>
            </a:r>
            <a:r>
              <a:rPr lang="en-US" sz="2800" b="1" dirty="0"/>
              <a:t> </a:t>
            </a:r>
            <a:r>
              <a:rPr lang="en-US" sz="2800" b="1" dirty="0">
                <a:solidFill>
                  <a:srgbClr val="FFFF00"/>
                </a:solidFill>
              </a:rPr>
              <a:t>sh</a:t>
            </a:r>
            <a:r>
              <a:rPr lang="en-US" sz="2800" b="1" dirty="0"/>
              <a:t>ower</a:t>
            </a:r>
          </a:p>
          <a:p>
            <a:r>
              <a:rPr lang="en-US" sz="2800" b="1" dirty="0"/>
              <a:t>… lef</a:t>
            </a:r>
            <a:r>
              <a:rPr lang="en-US" sz="2800" b="1" dirty="0">
                <a:solidFill>
                  <a:srgbClr val="FFFF00"/>
                </a:solidFill>
              </a:rPr>
              <a:t>t</a:t>
            </a:r>
            <a:r>
              <a:rPr lang="en-US" sz="2800" b="1" dirty="0"/>
              <a:t> </a:t>
            </a:r>
            <a:r>
              <a:rPr lang="en-US" sz="2800" b="1" dirty="0">
                <a:solidFill>
                  <a:srgbClr val="FFFF00"/>
                </a:solidFill>
              </a:rPr>
              <a:t>th</a:t>
            </a:r>
            <a:r>
              <a:rPr lang="en-US" sz="2800" b="1" dirty="0"/>
              <a:t>e party</a:t>
            </a:r>
          </a:p>
          <a:p>
            <a:r>
              <a:rPr lang="en-US" sz="2800" b="1" dirty="0"/>
              <a:t>.. manage</a:t>
            </a:r>
            <a:r>
              <a:rPr lang="en-US" sz="2800" b="1" dirty="0">
                <a:solidFill>
                  <a:srgbClr val="FFFF00"/>
                </a:solidFill>
              </a:rPr>
              <a:t>d</a:t>
            </a:r>
            <a:r>
              <a:rPr lang="en-US" sz="2800" b="1" dirty="0"/>
              <a:t> </a:t>
            </a:r>
            <a:r>
              <a:rPr lang="en-US" sz="2800" b="1" dirty="0">
                <a:solidFill>
                  <a:srgbClr val="FFFF00"/>
                </a:solidFill>
              </a:rPr>
              <a:t>t</a:t>
            </a:r>
            <a:r>
              <a:rPr lang="en-US" sz="2800" b="1" dirty="0"/>
              <a:t>o</a:t>
            </a:r>
          </a:p>
        </p:txBody>
      </p:sp>
      <p:sp>
        <p:nvSpPr>
          <p:cNvPr id="12" name="Hexagon 11">
            <a:extLst>
              <a:ext uri="{FF2B5EF4-FFF2-40B4-BE49-F238E27FC236}">
                <a16:creationId xmlns:a16="http://schemas.microsoft.com/office/drawing/2014/main" id="{DAD8B04E-FF96-9F80-4F9A-CD6D49A3D104}"/>
              </a:ext>
            </a:extLst>
          </p:cNvPr>
          <p:cNvSpPr/>
          <p:nvPr/>
        </p:nvSpPr>
        <p:spPr>
          <a:xfrm>
            <a:off x="616972" y="1652458"/>
            <a:ext cx="10944000" cy="4483387"/>
          </a:xfrm>
          <a:prstGeom prst="hexagon">
            <a:avLst/>
          </a:prstGeom>
          <a:solidFill>
            <a:schemeClr val="bg1"/>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lIns="90000" rtlCol="0" anchor="ctr"/>
          <a:lstStyle/>
          <a:p>
            <a:r>
              <a:rPr lang="en-US" sz="2400" dirty="0"/>
              <a:t>?</a:t>
            </a:r>
            <a:endParaRPr lang="en-US" sz="1800" dirty="0"/>
          </a:p>
          <a:p>
            <a:pPr algn="ctr"/>
            <a:r>
              <a:rPr lang="en-US" sz="3600" b="1" dirty="0">
                <a:solidFill>
                  <a:srgbClr val="002060"/>
                </a:solidFill>
              </a:rPr>
              <a:t>No Technology in the classroom? </a:t>
            </a:r>
          </a:p>
          <a:p>
            <a:pPr algn="ctr"/>
            <a:r>
              <a:rPr lang="en-US" sz="3600" dirty="0">
                <a:solidFill>
                  <a:srgbClr val="002060"/>
                </a:solidFill>
              </a:rPr>
              <a:t>Micro dictation</a:t>
            </a:r>
          </a:p>
          <a:p>
            <a:pPr algn="ctr"/>
            <a:endParaRPr lang="en-US" sz="3600" b="1" dirty="0">
              <a:solidFill>
                <a:srgbClr val="002060"/>
              </a:solidFill>
            </a:endParaRPr>
          </a:p>
          <a:p>
            <a:pPr algn="ctr"/>
            <a:endParaRPr lang="en-US" sz="3600" b="1" dirty="0">
              <a:solidFill>
                <a:srgbClr val="002060"/>
              </a:solidFill>
            </a:endParaRPr>
          </a:p>
          <a:p>
            <a:pPr algn="ctr"/>
            <a:endParaRPr lang="en-US" sz="3600" b="1" dirty="0">
              <a:solidFill>
                <a:srgbClr val="002060"/>
              </a:solidFill>
            </a:endParaRPr>
          </a:p>
          <a:p>
            <a:pPr algn="ctr"/>
            <a:endParaRPr lang="en-US" sz="3600" b="1" dirty="0">
              <a:solidFill>
                <a:srgbClr val="002060"/>
              </a:solidFill>
            </a:endParaRPr>
          </a:p>
          <a:p>
            <a:pPr algn="ctr"/>
            <a:endParaRPr lang="en-US" sz="3600" b="1" dirty="0">
              <a:solidFill>
                <a:srgbClr val="002060"/>
              </a:solidFill>
            </a:endParaRPr>
          </a:p>
        </p:txBody>
      </p:sp>
      <p:sp>
        <p:nvSpPr>
          <p:cNvPr id="16" name="Rectangle: Rounded Corners 15">
            <a:extLst>
              <a:ext uri="{FF2B5EF4-FFF2-40B4-BE49-F238E27FC236}">
                <a16:creationId xmlns:a16="http://schemas.microsoft.com/office/drawing/2014/main" id="{C8B9F9A8-8BE1-D42F-2AAE-310130021309}"/>
              </a:ext>
            </a:extLst>
          </p:cNvPr>
          <p:cNvSpPr/>
          <p:nvPr/>
        </p:nvSpPr>
        <p:spPr>
          <a:xfrm>
            <a:off x="3094979" y="3429000"/>
            <a:ext cx="5852976" cy="220628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US" sz="2800" b="1" dirty="0"/>
              <a:t>What do you hear?</a:t>
            </a:r>
          </a:p>
          <a:p>
            <a:endParaRPr lang="en-US" sz="2800" b="1" dirty="0"/>
          </a:p>
          <a:p>
            <a:r>
              <a:rPr lang="en-US" sz="2800" b="1" dirty="0"/>
              <a:t>1- …………………………………..</a:t>
            </a:r>
          </a:p>
          <a:p>
            <a:r>
              <a:rPr lang="en-US" sz="2800" b="1" dirty="0"/>
              <a:t>2- …………………………………..</a:t>
            </a:r>
          </a:p>
          <a:p>
            <a:r>
              <a:rPr lang="en-US" sz="2800" b="1" dirty="0"/>
              <a:t>3- ………………………………….. </a:t>
            </a:r>
          </a:p>
        </p:txBody>
      </p:sp>
      <p:sp>
        <p:nvSpPr>
          <p:cNvPr id="17" name="Rectangle: Rounded Corners 16">
            <a:extLst>
              <a:ext uri="{FF2B5EF4-FFF2-40B4-BE49-F238E27FC236}">
                <a16:creationId xmlns:a16="http://schemas.microsoft.com/office/drawing/2014/main" id="{CE90183C-D79C-F16B-7B2D-03A1120761FD}"/>
              </a:ext>
            </a:extLst>
          </p:cNvPr>
          <p:cNvSpPr/>
          <p:nvPr/>
        </p:nvSpPr>
        <p:spPr>
          <a:xfrm>
            <a:off x="9153939" y="958658"/>
            <a:ext cx="2792737" cy="67847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1600" b="1"/>
              <a:t>idea from R. Cauldwell, www.speechinaction.org</a:t>
            </a:r>
          </a:p>
        </p:txBody>
      </p:sp>
    </p:spTree>
    <p:extLst>
      <p:ext uri="{BB962C8B-B14F-4D97-AF65-F5344CB8AC3E}">
        <p14:creationId xmlns:p14="http://schemas.microsoft.com/office/powerpoint/2010/main" val="6210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circle(in)">
                                      <p:cBhvr>
                                        <p:cTn id="38" dur="2000"/>
                                        <p:tgtEl>
                                          <p:spTgt spid="103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ppt_x"/>
                                          </p:val>
                                        </p:tav>
                                        <p:tav tm="100000">
                                          <p:val>
                                            <p:strVal val="#ppt_x"/>
                                          </p:val>
                                        </p:tav>
                                      </p:tavLst>
                                    </p:anim>
                                    <p:anim calcmode="lin" valueType="num">
                                      <p:cBhvr additive="base">
                                        <p:cTn id="9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 grpId="0" animBg="1"/>
      <p:bldP spid="8" grpId="0" animBg="1"/>
      <p:bldP spid="9" grpId="0" animBg="1"/>
      <p:bldP spid="13" grpId="0" animBg="1"/>
      <p:bldP spid="14" grpId="0" animBg="1"/>
      <p:bldP spid="10" grpId="0" animBg="1"/>
      <p:bldP spid="11" grpId="0" animBg="1"/>
      <p:bldP spid="12" grpId="0" animBg="1"/>
      <p:bldP spid="16" grpId="0" animBg="1"/>
      <p:bldP spid="17" grpId="0" animBg="1"/>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56E0-387C-91C0-CF39-22D88F4D108C}"/>
              </a:ext>
            </a:extLst>
          </p:cNvPr>
          <p:cNvSpPr>
            <a:spLocks noGrp="1"/>
          </p:cNvSpPr>
          <p:nvPr>
            <p:ph type="title"/>
          </p:nvPr>
        </p:nvSpPr>
        <p:spPr/>
        <p:txBody>
          <a:bodyPr/>
          <a:lstStyle/>
          <a:p>
            <a:r>
              <a:rPr lang="en-GB"/>
              <a:t>Tell me in the chat/comments</a:t>
            </a:r>
          </a:p>
        </p:txBody>
      </p:sp>
      <p:sp>
        <p:nvSpPr>
          <p:cNvPr id="4" name="Slide Number Placeholder 3">
            <a:extLst>
              <a:ext uri="{FF2B5EF4-FFF2-40B4-BE49-F238E27FC236}">
                <a16:creationId xmlns:a16="http://schemas.microsoft.com/office/drawing/2014/main" id="{A19E1ECD-1196-5A6E-0492-CC848D9C2C43}"/>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sp>
        <p:nvSpPr>
          <p:cNvPr id="5" name="Speech Bubble: Rectangle with Corners Rounded 4">
            <a:extLst>
              <a:ext uri="{FF2B5EF4-FFF2-40B4-BE49-F238E27FC236}">
                <a16:creationId xmlns:a16="http://schemas.microsoft.com/office/drawing/2014/main" id="{233D94B9-F22A-CAC5-AD25-D4DE5CB23E56}"/>
              </a:ext>
            </a:extLst>
          </p:cNvPr>
          <p:cNvSpPr/>
          <p:nvPr/>
        </p:nvSpPr>
        <p:spPr>
          <a:xfrm>
            <a:off x="2113471" y="1296000"/>
            <a:ext cx="6875253" cy="4347714"/>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5720" rIns="91440" bIns="45720" rtlCol="0" anchor="ctr"/>
          <a:lstStyle/>
          <a:p>
            <a:pPr algn="ctr"/>
            <a:r>
              <a:rPr lang="en-GB" sz="4400"/>
              <a:t>What are </a:t>
            </a:r>
            <a:r>
              <a:rPr lang="en-GB" sz="4400" u="sng"/>
              <a:t>TWO </a:t>
            </a:r>
            <a:r>
              <a:rPr lang="en-GB" sz="4400"/>
              <a:t>things that you want to remember from this session?</a:t>
            </a:r>
          </a:p>
        </p:txBody>
      </p:sp>
    </p:spTree>
    <p:extLst>
      <p:ext uri="{BB962C8B-B14F-4D97-AF65-F5344CB8AC3E}">
        <p14:creationId xmlns:p14="http://schemas.microsoft.com/office/powerpoint/2010/main" val="3834858895"/>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2012f9-c1cf-4359-8d94-97f42df0ce84" xsi:nil="true"/>
    <lcf76f155ced4ddcb4097134ff3c332f xmlns="825b1d9c-2979-40d4-accd-eede4fa517a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B653CAB6B1664EBDB8D6C7009189EF" ma:contentTypeVersion="18" ma:contentTypeDescription="Create a new document." ma:contentTypeScope="" ma:versionID="aa3009bdf5c5d2e5f77c3ee349961dc8">
  <xsd:schema xmlns:xsd="http://www.w3.org/2001/XMLSchema" xmlns:xs="http://www.w3.org/2001/XMLSchema" xmlns:p="http://schemas.microsoft.com/office/2006/metadata/properties" xmlns:ns2="825b1d9c-2979-40d4-accd-eede4fa517a1" xmlns:ns3="6e2012f9-c1cf-4359-8d94-97f42df0ce84" targetNamespace="http://schemas.microsoft.com/office/2006/metadata/properties" ma:root="true" ma:fieldsID="34cd668b496bfccbc3024729559e5eb9" ns2:_="" ns3:_="">
    <xsd:import namespace="825b1d9c-2979-40d4-accd-eede4fa517a1"/>
    <xsd:import namespace="6e2012f9-c1cf-4359-8d94-97f42df0ce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b1d9c-2979-40d4-accd-eede4fa51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2012f9-c1cf-4359-8d94-97f42df0ce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17e715-1740-47a8-a422-c98603db043b}" ma:internalName="TaxCatchAll" ma:showField="CatchAllData" ma:web="6e2012f9-c1cf-4359-8d94-97f42df0ce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BAB8B4-7131-4DC5-B22A-6DDEF796013C}">
  <ds:schemaRefs>
    <ds:schemaRef ds:uri="6e2012f9-c1cf-4359-8d94-97f42df0ce84"/>
    <ds:schemaRef ds:uri="825b1d9c-2979-40d4-accd-eede4fa517a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670B0C-179E-4473-8279-FEFC5E94264B}">
  <ds:schemaRefs>
    <ds:schemaRef ds:uri="6e2012f9-c1cf-4359-8d94-97f42df0ce84"/>
    <ds:schemaRef ds:uri="825b1d9c-2979-40d4-accd-eede4fa517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E2EFA4-0FEC-4448-883F-862C0DA6EE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Cover - white</Template>
  <TotalTime>335</TotalTime>
  <Words>807</Words>
  <Application>Microsoft Office PowerPoint</Application>
  <PresentationFormat>Widescreen</PresentationFormat>
  <Paragraphs>112</Paragraphs>
  <Slides>11</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British Council Sans</vt:lpstr>
      <vt:lpstr>Helvetica</vt:lpstr>
      <vt:lpstr>Calibri</vt:lpstr>
      <vt:lpstr>Arial</vt:lpstr>
      <vt:lpstr>British Council Sans Headline</vt:lpstr>
      <vt:lpstr>Cover - white</vt:lpstr>
      <vt:lpstr>Cover - indigo</vt:lpstr>
      <vt:lpstr>British Council</vt:lpstr>
      <vt:lpstr>1_British Council</vt:lpstr>
      <vt:lpstr>British Council blank</vt:lpstr>
      <vt:lpstr>Developing learners listening skills.  by Sid Ali RAHBA</vt:lpstr>
      <vt:lpstr>Which one we are NOT doing today?</vt:lpstr>
      <vt:lpstr>Concept clarification</vt:lpstr>
      <vt:lpstr>Concept clarification</vt:lpstr>
      <vt:lpstr>PowerPoint Presentation</vt:lpstr>
      <vt:lpstr>The benefits of developing decoding skills </vt:lpstr>
      <vt:lpstr>Let’s look at an example activity</vt:lpstr>
      <vt:lpstr>Let’s look at an example activity</vt:lpstr>
      <vt:lpstr>Tell me in the chat/comments</vt:lpstr>
      <vt:lpstr>Any questions?</vt:lpstr>
      <vt:lpstr>Thank you for listening!  You can find me on:  https://www.linkedin.com/in/sid-ali-rahba-056040101/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Rahba, Sid Ali (Vietnam)</cp:lastModifiedBy>
  <cp:revision>1</cp:revision>
  <cp:lastPrinted>2019-09-18T09:30:23Z</cp:lastPrinted>
  <dcterms:created xsi:type="dcterms:W3CDTF">2023-01-17T12:29:23Z</dcterms:created>
  <dcterms:modified xsi:type="dcterms:W3CDTF">2025-08-26T09:27:16Z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0x0101008CB653CAB6B1664EBDB8D6C7009189EF</vt:lpwstr>
  </property>
</Properties>
</file>