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5" r:id="rId2"/>
    <p:sldId id="286" r:id="rId3"/>
    <p:sldId id="329" r:id="rId4"/>
    <p:sldId id="291" r:id="rId5"/>
    <p:sldId id="327" r:id="rId6"/>
    <p:sldId id="282" r:id="rId7"/>
    <p:sldId id="314" r:id="rId8"/>
    <p:sldId id="311" r:id="rId9"/>
    <p:sldId id="321" r:id="rId10"/>
    <p:sldId id="293" r:id="rId11"/>
    <p:sldId id="270" r:id="rId12"/>
    <p:sldId id="297" r:id="rId13"/>
    <p:sldId id="294" r:id="rId14"/>
    <p:sldId id="331" r:id="rId15"/>
    <p:sldId id="309" r:id="rId16"/>
    <p:sldId id="332" r:id="rId17"/>
    <p:sldId id="328" r:id="rId18"/>
    <p:sldId id="275" r:id="rId19"/>
    <p:sldId id="318" r:id="rId20"/>
    <p:sldId id="319" r:id="rId21"/>
    <p:sldId id="312" r:id="rId22"/>
    <p:sldId id="292" r:id="rId23"/>
    <p:sldId id="333" r:id="rId24"/>
    <p:sldId id="278" r:id="rId25"/>
  </p:sldIdLst>
  <p:sldSz cx="12192000" cy="6858000"/>
  <p:notesSz cx="6858000" cy="9144000"/>
  <p:embeddedFontLst>
    <p:embeddedFont>
      <p:font typeface="Be Vietnam Pro" panose="020B0604020202020204" charset="0"/>
      <p:regular r:id="rId28"/>
      <p:bold r:id="rId29"/>
      <p:italic r:id="rId30"/>
      <p:boldItalic r:id="rId3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LLO" id="{BA48216B-D55B-46BC-A47E-2BE7271F2F1E}">
          <p14:sldIdLst>
            <p14:sldId id="285"/>
          </p14:sldIdLst>
        </p14:section>
        <p14:section name="INTRO" id="{FD6394BF-F9BC-42A3-98A4-7F95B64CA1A2}">
          <p14:sldIdLst>
            <p14:sldId id="286"/>
            <p14:sldId id="329"/>
          </p14:sldIdLst>
        </p14:section>
        <p14:section name="RQ" id="{D33543C1-F5C7-4F0B-83AA-F63F86A84DEB}">
          <p14:sldIdLst>
            <p14:sldId id="291"/>
          </p14:sldIdLst>
        </p14:section>
        <p14:section name="LR" id="{B0C3E9C1-9963-41C1-BCB2-44FD69175176}">
          <p14:sldIdLst>
            <p14:sldId id="327"/>
            <p14:sldId id="282"/>
            <p14:sldId id="314"/>
            <p14:sldId id="311"/>
            <p14:sldId id="321"/>
          </p14:sldIdLst>
        </p14:section>
        <p14:section name="MT" id="{6E36E16E-9F11-4A0B-9CC4-379DEFC13AD3}">
          <p14:sldIdLst>
            <p14:sldId id="293"/>
            <p14:sldId id="270"/>
            <p14:sldId id="297"/>
          </p14:sldIdLst>
        </p14:section>
        <p14:section name="FD (RQ1)" id="{17FD360C-5924-43D6-AEBF-B6E9DE3DCBBB}">
          <p14:sldIdLst>
            <p14:sldId id="294"/>
          </p14:sldIdLst>
        </p14:section>
        <p14:section name="Theme 1" id="{C4ADC2EA-81E1-415B-B52F-7A5E87425D04}">
          <p14:sldIdLst>
            <p14:sldId id="331"/>
            <p14:sldId id="309"/>
            <p14:sldId id="332"/>
          </p14:sldIdLst>
        </p14:section>
        <p14:section name="Theme 2" id="{684CD545-B8FA-4F11-B10C-F3A86D7D12BA}">
          <p14:sldIdLst>
            <p14:sldId id="328"/>
          </p14:sldIdLst>
        </p14:section>
        <p14:section name="Theme 3" id="{E253521F-F161-4012-9994-84F1FF7292B2}">
          <p14:sldIdLst>
            <p14:sldId id="275"/>
          </p14:sldIdLst>
        </p14:section>
        <p14:section name="Theme 4" id="{1B5B1205-487B-4429-B576-3EF37B175535}">
          <p14:sldIdLst>
            <p14:sldId id="318"/>
            <p14:sldId id="319"/>
          </p14:sldIdLst>
        </p14:section>
        <p14:section name="FD (RQ2)" id="{34295C0B-51D9-4D51-9786-E3A127C0C026}">
          <p14:sldIdLst>
            <p14:sldId id="312"/>
          </p14:sldIdLst>
        </p14:section>
        <p14:section name="CC" id="{436830CA-2C7F-4BD3-A5FB-529526D3542C}">
          <p14:sldIdLst>
            <p14:sldId id="292"/>
            <p14:sldId id="333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8056"/>
    <a:srgbClr val="DE523B"/>
    <a:srgbClr val="FC9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02" autoAdjust="0"/>
  </p:normalViewPr>
  <p:slideViewPr>
    <p:cSldViewPr snapToGrid="0">
      <p:cViewPr varScale="1">
        <p:scale>
          <a:sx n="76" d="100"/>
          <a:sy n="76" d="100"/>
        </p:scale>
        <p:origin x="85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1" d="100"/>
          <a:sy n="71" d="100"/>
        </p:scale>
        <p:origin x="2739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CF265-4AB3-4B2C-8591-B01D6317C3C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7CD7D46-A6B5-4EB0-AB80-343A5BDEB887}">
      <dgm:prSet phldrT="[Text]" custT="1"/>
      <dgm:spPr/>
      <dgm:t>
        <a:bodyPr/>
        <a:lstStyle/>
        <a:p>
          <a:r>
            <a:rPr lang="en-US" sz="2000" b="1" i="0" u="none" dirty="0">
              <a:latin typeface="Be Vietnam Pro" panose="020B0604020202020204" charset="0"/>
            </a:rPr>
            <a:t>TL as a pedagogical approach</a:t>
          </a:r>
          <a:endParaRPr lang="en-US" sz="2000" b="1" dirty="0">
            <a:latin typeface="Be Vietnam Pro" panose="020B0604020202020204" charset="0"/>
          </a:endParaRPr>
        </a:p>
      </dgm:t>
    </dgm:pt>
    <dgm:pt modelId="{571DEE30-AD25-40E3-90BF-E5D1A0E63EFC}" type="parTrans" cxnId="{96B47CED-8847-48EC-A397-C0FAB66169F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BF431E12-44CB-4FB2-AAB9-4C5735F8ABE7}" type="sibTrans" cxnId="{96B47CED-8847-48EC-A397-C0FAB66169F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4D0B4FA4-9788-4CA3-831A-539440F5828D}">
      <dgm:prSet phldrT="[Text]"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use full </a:t>
          </a:r>
          <a:r>
            <a:rPr lang="en-US" sz="2000" b="1" i="0" u="none" dirty="0">
              <a:latin typeface="Be Vietnam Pro" panose="020B0604020202020204" charset="0"/>
            </a:rPr>
            <a:t>linguistic repertoires </a:t>
          </a:r>
        </a:p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(</a:t>
          </a:r>
          <a:r>
            <a:rPr lang="en-US" sz="2000" b="0" i="0" u="none" dirty="0" err="1">
              <a:latin typeface="Be Vietnam Pro" panose="020B0604020202020204" charset="0"/>
            </a:rPr>
            <a:t>Otheguy</a:t>
          </a:r>
          <a:r>
            <a:rPr lang="en-US" sz="2000" b="0" i="0" u="none" dirty="0">
              <a:latin typeface="Be Vietnam Pro" panose="020B0604020202020204" charset="0"/>
            </a:rPr>
            <a:t> et al., 2015)</a:t>
          </a:r>
        </a:p>
      </dgm:t>
    </dgm:pt>
    <dgm:pt modelId="{0D62E104-3AC5-4150-8574-6B25E7928FA3}" type="parTrans" cxnId="{C9BD731E-0AF3-4FE3-9224-3FF9FA04DB82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AB8BA594-2C8C-46C2-8E88-3B2446C0B634}" type="sibTrans" cxnId="{C9BD731E-0AF3-4FE3-9224-3FF9FA04DB82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56A11F9A-E31D-4401-B8D2-F540893D5C72}">
      <dgm:prSet custT="1"/>
      <dgm:spPr/>
      <dgm:t>
        <a:bodyPr/>
        <a:lstStyle/>
        <a:p>
          <a:pPr>
            <a:buNone/>
          </a:pPr>
          <a:r>
            <a:rPr lang="en-US" sz="2000" b="1" i="0" u="none" dirty="0">
              <a:latin typeface="Be Vietnam Pro" panose="020B0604020202020204" charset="0"/>
            </a:rPr>
            <a:t>switching</a:t>
          </a:r>
          <a:r>
            <a:rPr lang="en-US" sz="2000" b="0" i="0" u="none" dirty="0">
              <a:latin typeface="Be Vietnam Pro" panose="020B0604020202020204" charset="0"/>
            </a:rPr>
            <a:t> between L1 &amp; L2 </a:t>
          </a:r>
        </a:p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(Nagy, 2018)</a:t>
          </a:r>
          <a:endParaRPr lang="en-US" sz="2000" dirty="0">
            <a:latin typeface="Be Vietnam Pro" panose="020B0604020202020204" charset="0"/>
          </a:endParaRPr>
        </a:p>
      </dgm:t>
    </dgm:pt>
    <dgm:pt modelId="{8B953C7B-1066-47D7-9F91-A739944B2531}" type="parTrans" cxnId="{04AE94F8-027E-42F1-9ECC-97B312D2C168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6F13266C-32E4-4DFA-811E-D93AA4C53224}" type="sibTrans" cxnId="{04AE94F8-027E-42F1-9ECC-97B312D2C168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B9D200EE-4928-4831-915A-9454C9C7C97F}">
      <dgm:prSet custT="1"/>
      <dgm:spPr/>
      <dgm:t>
        <a:bodyPr/>
        <a:lstStyle/>
        <a:p>
          <a:pPr>
            <a:buNone/>
          </a:pPr>
          <a:r>
            <a:rPr lang="en-US" sz="2000" b="1" i="0" u="none" dirty="0">
              <a:latin typeface="Be Vietnam Pro" panose="020B0604020202020204" charset="0"/>
            </a:rPr>
            <a:t>The switch of the language mode of input and output </a:t>
          </a:r>
          <a:r>
            <a:rPr lang="en-US" sz="2000" b="0" i="0" u="none" dirty="0">
              <a:latin typeface="Be Vietnam Pro" panose="020B0604020202020204" charset="0"/>
            </a:rPr>
            <a:t>in bilingual education</a:t>
          </a:r>
          <a:endParaRPr lang="en-US" sz="2000" dirty="0">
            <a:latin typeface="Be Vietnam Pro" panose="020B0604020202020204" charset="0"/>
          </a:endParaRPr>
        </a:p>
      </dgm:t>
    </dgm:pt>
    <dgm:pt modelId="{3B417CBE-D786-449C-B800-5C69F10EBDF3}" type="parTrans" cxnId="{0A13CD8A-97D3-481F-A0B0-49B27B6F4A2A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3097F1B6-89AE-492B-905A-49A678135332}" type="sibTrans" cxnId="{0A13CD8A-97D3-481F-A0B0-49B27B6F4A2A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D264B6BB-6652-4B01-8CF0-89B8D24FD51B}">
      <dgm:prSet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support </a:t>
          </a:r>
          <a:r>
            <a:rPr lang="en-US" sz="2000" b="1" i="0" u="none" dirty="0">
              <a:latin typeface="Be Vietnam Pro" panose="020B0604020202020204" charset="0"/>
            </a:rPr>
            <a:t>communication, learning, &amp; expression </a:t>
          </a:r>
          <a:r>
            <a:rPr lang="en-US" sz="2000" b="0" i="0" u="none" dirty="0">
              <a:latin typeface="Be Vietnam Pro" panose="020B0604020202020204" charset="0"/>
            </a:rPr>
            <a:t>(García et al., 2014) </a:t>
          </a:r>
          <a:endParaRPr lang="en-US" sz="2000" dirty="0">
            <a:latin typeface="Be Vietnam Pro" panose="020B0604020202020204" charset="0"/>
          </a:endParaRPr>
        </a:p>
      </dgm:t>
    </dgm:pt>
    <dgm:pt modelId="{19D4AE90-1528-45A7-821F-7C217C9E2CDE}" type="parTrans" cxnId="{7F0F74CE-90C8-46F8-B92D-F586805F45F4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6FE29EB4-9FE4-4035-A633-88327512B04F}" type="sibTrans" cxnId="{7F0F74CE-90C8-46F8-B92D-F586805F45F4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2ADC0185-7E05-4BCC-9D9A-CB2B71453E2F}">
      <dgm:prSet custT="1"/>
      <dgm:spPr/>
      <dgm:t>
        <a:bodyPr/>
        <a:lstStyle/>
        <a:p>
          <a:pPr>
            <a:buNone/>
          </a:pPr>
          <a:r>
            <a:rPr lang="en-US" sz="2000" b="1" i="0" u="none" dirty="0">
              <a:latin typeface="Be Vietnam Pro" panose="020B0604020202020204" charset="0"/>
            </a:rPr>
            <a:t>use languages flexibly </a:t>
          </a:r>
          <a:r>
            <a:rPr lang="en-US" sz="2000" b="0" i="0" u="none" dirty="0">
              <a:latin typeface="Be Vietnam Pro" panose="020B0604020202020204" charset="0"/>
            </a:rPr>
            <a:t>in the classroom</a:t>
          </a:r>
          <a:r>
            <a:rPr lang="en-US" sz="2000" b="1" i="0" u="none" dirty="0">
              <a:latin typeface="Be Vietnam Pro" panose="020B0604020202020204" charset="0"/>
            </a:rPr>
            <a:t> </a:t>
          </a:r>
          <a:r>
            <a:rPr lang="en-US" sz="2000" b="0" i="0" u="none" dirty="0">
              <a:latin typeface="Be Vietnam Pro" panose="020B0604020202020204" charset="0"/>
            </a:rPr>
            <a:t>(Prada &amp; Turnbull, 2018), in a </a:t>
          </a:r>
          <a:r>
            <a:rPr lang="en-US" sz="2000" b="1" i="0" u="none" dirty="0">
              <a:latin typeface="Be Vietnam Pro" panose="020B0604020202020204" charset="0"/>
            </a:rPr>
            <a:t>deeply cognitive </a:t>
          </a:r>
          <a:r>
            <a:rPr lang="en-US" sz="2000" b="0" i="0" u="none" dirty="0">
              <a:latin typeface="Be Vietnam Pro" panose="020B0604020202020204" charset="0"/>
            </a:rPr>
            <a:t>and </a:t>
          </a:r>
          <a:r>
            <a:rPr lang="en-US" sz="2000" b="1" i="0" u="none" dirty="0">
              <a:latin typeface="Be Vietnam Pro" panose="020B0604020202020204" charset="0"/>
            </a:rPr>
            <a:t>connected </a:t>
          </a:r>
          <a:r>
            <a:rPr lang="en-US" sz="2000" b="0" i="0" u="none" dirty="0">
              <a:latin typeface="Be Vietnam Pro" panose="020B0604020202020204" charset="0"/>
            </a:rPr>
            <a:t>way (Williams, 2002; Cahyani et al., 2018) </a:t>
          </a:r>
          <a:endParaRPr lang="en-US" sz="2000" dirty="0">
            <a:latin typeface="Be Vietnam Pro" panose="020B0604020202020204" charset="0"/>
          </a:endParaRPr>
        </a:p>
      </dgm:t>
    </dgm:pt>
    <dgm:pt modelId="{77CC9DF4-8385-4A60-B906-1700A874125B}" type="parTrans" cxnId="{8D40F691-C9E3-4B27-93FF-98BE8A657B38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70BF6B47-BA46-4D8A-978D-CC3320D2BED9}" type="sibTrans" cxnId="{8D40F691-C9E3-4B27-93FF-98BE8A657B38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CA6807EF-3136-40E0-9EC8-C0E7007D963B}">
      <dgm:prSet custT="1"/>
      <dgm:spPr/>
      <dgm:t>
        <a:bodyPr/>
        <a:lstStyle/>
        <a:p>
          <a:r>
            <a:rPr lang="en-US" sz="2000" b="0" i="0" u="none" dirty="0">
              <a:latin typeface="Be Vietnam Pro" panose="020B0604020202020204" charset="0"/>
            </a:rPr>
            <a:t>construct </a:t>
          </a:r>
          <a:r>
            <a:rPr lang="en-US" sz="2000" b="1" i="0" u="none" dirty="0">
              <a:latin typeface="Be Vietnam Pro" panose="020B0604020202020204" charset="0"/>
            </a:rPr>
            <a:t>meaning</a:t>
          </a:r>
          <a:r>
            <a:rPr lang="en-US" sz="2000" b="0" i="0" u="none" dirty="0">
              <a:latin typeface="Be Vietnam Pro" panose="020B0604020202020204" charset="0"/>
            </a:rPr>
            <a:t>, form </a:t>
          </a:r>
          <a:r>
            <a:rPr lang="en-US" sz="2000" b="1" i="0" u="none" dirty="0">
              <a:latin typeface="Be Vietnam Pro" panose="020B0604020202020204" charset="0"/>
            </a:rPr>
            <a:t>experiences</a:t>
          </a:r>
          <a:r>
            <a:rPr lang="en-US" sz="2000" b="0" i="0" u="none" dirty="0">
              <a:latin typeface="Be Vietnam Pro" panose="020B0604020202020204" charset="0"/>
            </a:rPr>
            <a:t> &amp; acquire </a:t>
          </a:r>
          <a:r>
            <a:rPr lang="en-US" sz="2000" b="1" i="0" u="none" dirty="0">
              <a:latin typeface="Be Vietnam Pro" panose="020B0604020202020204" charset="0"/>
            </a:rPr>
            <a:t>knowledge</a:t>
          </a:r>
          <a:r>
            <a:rPr lang="en-US" sz="2000" b="0" i="0" u="none" dirty="0">
              <a:latin typeface="Be Vietnam Pro" panose="020B0604020202020204" charset="0"/>
            </a:rPr>
            <a:t> </a:t>
          </a:r>
        </a:p>
        <a:p>
          <a:r>
            <a:rPr lang="en-US" sz="2000" b="0" i="0" u="none" dirty="0">
              <a:latin typeface="Be Vietnam Pro" panose="020B0604020202020204" charset="0"/>
              <a:sym typeface="Wingdings" panose="05000000000000000000" pitchFamily="2" charset="2"/>
            </a:rPr>
            <a:t> </a:t>
          </a:r>
          <a:r>
            <a:rPr lang="en-US" sz="2000" b="1" i="0" u="none" dirty="0">
              <a:latin typeface="Be Vietnam Pro" panose="020B0604020202020204" charset="0"/>
            </a:rPr>
            <a:t>optimize</a:t>
          </a:r>
          <a:r>
            <a:rPr lang="en-US" sz="2000" b="0" i="0" u="none" dirty="0">
              <a:latin typeface="Be Vietnam Pro" panose="020B0604020202020204" charset="0"/>
            </a:rPr>
            <a:t> learning (Baker, 2011)</a:t>
          </a:r>
          <a:endParaRPr lang="en-US" sz="2000" dirty="0">
            <a:latin typeface="Be Vietnam Pro" panose="020B0604020202020204" charset="0"/>
          </a:endParaRPr>
        </a:p>
      </dgm:t>
    </dgm:pt>
    <dgm:pt modelId="{E1621362-3538-4FFE-9E7D-E28F576B5B3A}" type="parTrans" cxnId="{71586097-0A2F-401E-88FA-AE0580D0C674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6464E7F1-35BD-4F06-88F4-B5BEFFCE7433}" type="sibTrans" cxnId="{71586097-0A2F-401E-88FA-AE0580D0C674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1165B649-AC9B-416E-8FFE-02912B493EB6}">
      <dgm:prSet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think, understand, and learn using all</a:t>
          </a:r>
          <a:r>
            <a:rPr lang="en-US" sz="2000" b="1" i="0" u="none" dirty="0">
              <a:latin typeface="Be Vietnam Pro" panose="020B0604020202020204" charset="0"/>
            </a:rPr>
            <a:t> language resources </a:t>
          </a:r>
        </a:p>
        <a:p>
          <a:pPr>
            <a:buNone/>
          </a:pPr>
          <a:r>
            <a:rPr lang="en-US" sz="2000" b="0" i="0" u="none" dirty="0">
              <a:latin typeface="Be Vietnam Pro" panose="020B0604020202020204" charset="0"/>
              <a:sym typeface="Wingdings" panose="05000000000000000000" pitchFamily="2" charset="2"/>
            </a:rPr>
            <a:t> </a:t>
          </a:r>
          <a:r>
            <a:rPr lang="en-US" sz="2000" b="0" i="0" u="none" dirty="0">
              <a:latin typeface="Be Vietnam Pro" panose="020B0604020202020204" charset="0"/>
            </a:rPr>
            <a:t>develop </a:t>
          </a:r>
          <a:r>
            <a:rPr lang="en-US" sz="2000" b="1" i="0" u="none" dirty="0">
              <a:latin typeface="Be Vietnam Pro" panose="020B0604020202020204" charset="0"/>
            </a:rPr>
            <a:t>stronger bilingual thinking</a:t>
          </a:r>
          <a:r>
            <a:rPr lang="en-US" sz="2000" b="0" i="0" u="none" dirty="0">
              <a:latin typeface="Be Vietnam Pro" panose="020B0604020202020204" charset="0"/>
            </a:rPr>
            <a:t> &amp; improve </a:t>
          </a:r>
          <a:r>
            <a:rPr lang="en-US" sz="2000" b="1" i="0" u="none" dirty="0">
              <a:latin typeface="Be Vietnam Pro" panose="020B0604020202020204" charset="0"/>
            </a:rPr>
            <a:t>overall learning </a:t>
          </a:r>
          <a:endParaRPr lang="en-US" sz="2000" b="1" dirty="0">
            <a:latin typeface="Be Vietnam Pro" panose="020B0604020202020204" charset="0"/>
          </a:endParaRPr>
        </a:p>
      </dgm:t>
    </dgm:pt>
    <dgm:pt modelId="{C9B09ABB-F222-4FB3-B982-E1C483ACE884}" type="parTrans" cxnId="{E859392E-6BED-4F76-862D-1CFDAB64B28B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26670613-9F28-4117-8231-9AAD3C00FF44}" type="sibTrans" cxnId="{E859392E-6BED-4F76-862D-1CFDAB64B28B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7DA6B432-77BF-432E-97CE-8B190D77D688}" type="pres">
      <dgm:prSet presAssocID="{5E6CF265-4AB3-4B2C-8591-B01D6317C3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E86893-D236-4A5E-AB13-9A4A8CF1FA70}" type="pres">
      <dgm:prSet presAssocID="{77CD7D46-A6B5-4EB0-AB80-343A5BDEB887}" presName="root1" presStyleCnt="0"/>
      <dgm:spPr/>
    </dgm:pt>
    <dgm:pt modelId="{58C54309-F37D-4F63-9BC0-330597AA26F1}" type="pres">
      <dgm:prSet presAssocID="{77CD7D46-A6B5-4EB0-AB80-343A5BDEB887}" presName="LevelOneTextNode" presStyleLbl="node0" presStyleIdx="0" presStyleCnt="1" custScaleX="71912">
        <dgm:presLayoutVars>
          <dgm:chPref val="3"/>
        </dgm:presLayoutVars>
      </dgm:prSet>
      <dgm:spPr/>
    </dgm:pt>
    <dgm:pt modelId="{49FDCD49-03BD-45A3-8839-06FBB03DB85F}" type="pres">
      <dgm:prSet presAssocID="{77CD7D46-A6B5-4EB0-AB80-343A5BDEB887}" presName="level2hierChild" presStyleCnt="0"/>
      <dgm:spPr/>
    </dgm:pt>
    <dgm:pt modelId="{891185E3-09BD-430C-A66B-7B1BDE289C09}" type="pres">
      <dgm:prSet presAssocID="{0D62E104-3AC5-4150-8574-6B25E7928FA3}" presName="conn2-1" presStyleLbl="parChTrans1D2" presStyleIdx="0" presStyleCnt="3"/>
      <dgm:spPr/>
    </dgm:pt>
    <dgm:pt modelId="{154C7504-1DC6-40F6-9E63-52113028680B}" type="pres">
      <dgm:prSet presAssocID="{0D62E104-3AC5-4150-8574-6B25E7928FA3}" presName="connTx" presStyleLbl="parChTrans1D2" presStyleIdx="0" presStyleCnt="3"/>
      <dgm:spPr/>
    </dgm:pt>
    <dgm:pt modelId="{6ABBCB4F-9A41-401A-BF1C-EDAF0A0C2344}" type="pres">
      <dgm:prSet presAssocID="{4D0B4FA4-9788-4CA3-831A-539440F5828D}" presName="root2" presStyleCnt="0"/>
      <dgm:spPr/>
    </dgm:pt>
    <dgm:pt modelId="{43C7C3A0-1A64-477B-BDBE-E1AA01D61645}" type="pres">
      <dgm:prSet presAssocID="{4D0B4FA4-9788-4CA3-831A-539440F5828D}" presName="LevelTwoTextNode" presStyleLbl="node2" presStyleIdx="0" presStyleCnt="3" custScaleX="137928">
        <dgm:presLayoutVars>
          <dgm:chPref val="3"/>
        </dgm:presLayoutVars>
      </dgm:prSet>
      <dgm:spPr/>
    </dgm:pt>
    <dgm:pt modelId="{276342B0-B110-45C7-828B-7FE4D7A6BAE0}" type="pres">
      <dgm:prSet presAssocID="{4D0B4FA4-9788-4CA3-831A-539440F5828D}" presName="level3hierChild" presStyleCnt="0"/>
      <dgm:spPr/>
    </dgm:pt>
    <dgm:pt modelId="{A183C58F-C173-4787-9E39-FA4FB99B3976}" type="pres">
      <dgm:prSet presAssocID="{19D4AE90-1528-45A7-821F-7C217C9E2CDE}" presName="conn2-1" presStyleLbl="parChTrans1D3" presStyleIdx="0" presStyleCnt="4"/>
      <dgm:spPr/>
    </dgm:pt>
    <dgm:pt modelId="{1CA059F1-194A-44E6-B02E-4D3E0FF8AC23}" type="pres">
      <dgm:prSet presAssocID="{19D4AE90-1528-45A7-821F-7C217C9E2CDE}" presName="connTx" presStyleLbl="parChTrans1D3" presStyleIdx="0" presStyleCnt="4"/>
      <dgm:spPr/>
    </dgm:pt>
    <dgm:pt modelId="{4C56595D-0CFA-49B5-AF83-7B4CA61BD8F7}" type="pres">
      <dgm:prSet presAssocID="{D264B6BB-6652-4B01-8CF0-89B8D24FD51B}" presName="root2" presStyleCnt="0"/>
      <dgm:spPr/>
    </dgm:pt>
    <dgm:pt modelId="{6528E1F9-F5BA-4037-BDC1-D6D21C013F43}" type="pres">
      <dgm:prSet presAssocID="{D264B6BB-6652-4B01-8CF0-89B8D24FD51B}" presName="LevelTwoTextNode" presStyleLbl="node3" presStyleIdx="0" presStyleCnt="4" custScaleX="181886" custScaleY="90663" custLinFactNeighborY="-326">
        <dgm:presLayoutVars>
          <dgm:chPref val="3"/>
        </dgm:presLayoutVars>
      </dgm:prSet>
      <dgm:spPr/>
    </dgm:pt>
    <dgm:pt modelId="{665024A5-FF43-4A03-AD68-4D0DDDA3F881}" type="pres">
      <dgm:prSet presAssocID="{D264B6BB-6652-4B01-8CF0-89B8D24FD51B}" presName="level3hierChild" presStyleCnt="0"/>
      <dgm:spPr/>
    </dgm:pt>
    <dgm:pt modelId="{DA0259BA-F6C6-47CC-BD7E-B1AD328CD00E}" type="pres">
      <dgm:prSet presAssocID="{8B953C7B-1066-47D7-9F91-A739944B2531}" presName="conn2-1" presStyleLbl="parChTrans1D2" presStyleIdx="1" presStyleCnt="3"/>
      <dgm:spPr/>
    </dgm:pt>
    <dgm:pt modelId="{CCBDD32F-08B7-46A9-A703-A38B15BB6465}" type="pres">
      <dgm:prSet presAssocID="{8B953C7B-1066-47D7-9F91-A739944B2531}" presName="connTx" presStyleLbl="parChTrans1D2" presStyleIdx="1" presStyleCnt="3"/>
      <dgm:spPr/>
    </dgm:pt>
    <dgm:pt modelId="{16368BA0-8A1B-4B6A-B674-1227AE237C23}" type="pres">
      <dgm:prSet presAssocID="{56A11F9A-E31D-4401-B8D2-F540893D5C72}" presName="root2" presStyleCnt="0"/>
      <dgm:spPr/>
    </dgm:pt>
    <dgm:pt modelId="{A30A0F7C-CA47-46A7-A616-BD9B7C37155C}" type="pres">
      <dgm:prSet presAssocID="{56A11F9A-E31D-4401-B8D2-F540893D5C72}" presName="LevelTwoTextNode" presStyleLbl="node2" presStyleIdx="1" presStyleCnt="3" custScaleX="137928" custScaleY="93061">
        <dgm:presLayoutVars>
          <dgm:chPref val="3"/>
        </dgm:presLayoutVars>
      </dgm:prSet>
      <dgm:spPr/>
    </dgm:pt>
    <dgm:pt modelId="{3FBAE33F-AECD-4E0A-81CF-34CCA6B7D329}" type="pres">
      <dgm:prSet presAssocID="{56A11F9A-E31D-4401-B8D2-F540893D5C72}" presName="level3hierChild" presStyleCnt="0"/>
      <dgm:spPr/>
    </dgm:pt>
    <dgm:pt modelId="{5D00720E-562A-4C4F-8030-97CFF55A3EB8}" type="pres">
      <dgm:prSet presAssocID="{3B417CBE-D786-449C-B800-5C69F10EBDF3}" presName="conn2-1" presStyleLbl="parChTrans1D3" presStyleIdx="1" presStyleCnt="4"/>
      <dgm:spPr/>
    </dgm:pt>
    <dgm:pt modelId="{0D52C130-DC4C-47E2-A7B2-CFC484F46C64}" type="pres">
      <dgm:prSet presAssocID="{3B417CBE-D786-449C-B800-5C69F10EBDF3}" presName="connTx" presStyleLbl="parChTrans1D3" presStyleIdx="1" presStyleCnt="4"/>
      <dgm:spPr/>
    </dgm:pt>
    <dgm:pt modelId="{D31CFBB0-0D47-4C4A-8671-D4D96836C90C}" type="pres">
      <dgm:prSet presAssocID="{B9D200EE-4928-4831-915A-9454C9C7C97F}" presName="root2" presStyleCnt="0"/>
      <dgm:spPr/>
    </dgm:pt>
    <dgm:pt modelId="{E58508AD-2BD5-4965-B7DD-3F7460FF7937}" type="pres">
      <dgm:prSet presAssocID="{B9D200EE-4928-4831-915A-9454C9C7C97F}" presName="LevelTwoTextNode" presStyleLbl="node3" presStyleIdx="1" presStyleCnt="4" custScaleX="181886" custScaleY="90663" custLinFactNeighborY="-326">
        <dgm:presLayoutVars>
          <dgm:chPref val="3"/>
        </dgm:presLayoutVars>
      </dgm:prSet>
      <dgm:spPr/>
    </dgm:pt>
    <dgm:pt modelId="{A30301D0-8654-44DE-9D32-A207F9EDC283}" type="pres">
      <dgm:prSet presAssocID="{B9D200EE-4928-4831-915A-9454C9C7C97F}" presName="level3hierChild" presStyleCnt="0"/>
      <dgm:spPr/>
    </dgm:pt>
    <dgm:pt modelId="{3C4E4E5A-163C-4AAE-8B6F-489DF030DB73}" type="pres">
      <dgm:prSet presAssocID="{77CC9DF4-8385-4A60-B906-1700A874125B}" presName="conn2-1" presStyleLbl="parChTrans1D2" presStyleIdx="2" presStyleCnt="3"/>
      <dgm:spPr/>
    </dgm:pt>
    <dgm:pt modelId="{64D50870-5158-43F1-8403-27CB07D6A12E}" type="pres">
      <dgm:prSet presAssocID="{77CC9DF4-8385-4A60-B906-1700A874125B}" presName="connTx" presStyleLbl="parChTrans1D2" presStyleIdx="2" presStyleCnt="3"/>
      <dgm:spPr/>
    </dgm:pt>
    <dgm:pt modelId="{461B3DBC-11AA-42AF-841D-BD04D646A11C}" type="pres">
      <dgm:prSet presAssocID="{2ADC0185-7E05-4BCC-9D9A-CB2B71453E2F}" presName="root2" presStyleCnt="0"/>
      <dgm:spPr/>
    </dgm:pt>
    <dgm:pt modelId="{F0BDCFFA-1C3D-4AC1-85DD-3CBA16914862}" type="pres">
      <dgm:prSet presAssocID="{2ADC0185-7E05-4BCC-9D9A-CB2B71453E2F}" presName="LevelTwoTextNode" presStyleLbl="node2" presStyleIdx="2" presStyleCnt="3" custScaleX="137928" custScaleY="176217">
        <dgm:presLayoutVars>
          <dgm:chPref val="3"/>
        </dgm:presLayoutVars>
      </dgm:prSet>
      <dgm:spPr/>
    </dgm:pt>
    <dgm:pt modelId="{213560CC-4C5F-4CC6-B524-0FDB297940C0}" type="pres">
      <dgm:prSet presAssocID="{2ADC0185-7E05-4BCC-9D9A-CB2B71453E2F}" presName="level3hierChild" presStyleCnt="0"/>
      <dgm:spPr/>
    </dgm:pt>
    <dgm:pt modelId="{4E01445A-BBCF-468D-B48C-E979E28156B0}" type="pres">
      <dgm:prSet presAssocID="{E1621362-3538-4FFE-9E7D-E28F576B5B3A}" presName="conn2-1" presStyleLbl="parChTrans1D3" presStyleIdx="2" presStyleCnt="4"/>
      <dgm:spPr/>
    </dgm:pt>
    <dgm:pt modelId="{54E00326-ED2C-4398-9513-F70DE0A64DDE}" type="pres">
      <dgm:prSet presAssocID="{E1621362-3538-4FFE-9E7D-E28F576B5B3A}" presName="connTx" presStyleLbl="parChTrans1D3" presStyleIdx="2" presStyleCnt="4"/>
      <dgm:spPr/>
    </dgm:pt>
    <dgm:pt modelId="{99A4CA8C-7C49-40B5-B31D-7A475CED0CDB}" type="pres">
      <dgm:prSet presAssocID="{CA6807EF-3136-40E0-9EC8-C0E7007D963B}" presName="root2" presStyleCnt="0"/>
      <dgm:spPr/>
    </dgm:pt>
    <dgm:pt modelId="{6BA703D3-A52E-4D82-8566-FACB88C6E390}" type="pres">
      <dgm:prSet presAssocID="{CA6807EF-3136-40E0-9EC8-C0E7007D963B}" presName="LevelTwoTextNode" presStyleLbl="node3" presStyleIdx="2" presStyleCnt="4" custScaleX="181886" custScaleY="90663" custLinFactNeighborY="-326">
        <dgm:presLayoutVars>
          <dgm:chPref val="3"/>
        </dgm:presLayoutVars>
      </dgm:prSet>
      <dgm:spPr/>
    </dgm:pt>
    <dgm:pt modelId="{DE8C9440-29B7-4140-93D5-3AB327EE6CA5}" type="pres">
      <dgm:prSet presAssocID="{CA6807EF-3136-40E0-9EC8-C0E7007D963B}" presName="level3hierChild" presStyleCnt="0"/>
      <dgm:spPr/>
    </dgm:pt>
    <dgm:pt modelId="{037BEB35-5B02-4B9C-BED0-6DFBA716E6FD}" type="pres">
      <dgm:prSet presAssocID="{C9B09ABB-F222-4FB3-B982-E1C483ACE884}" presName="conn2-1" presStyleLbl="parChTrans1D3" presStyleIdx="3" presStyleCnt="4"/>
      <dgm:spPr/>
    </dgm:pt>
    <dgm:pt modelId="{E807F4D9-E2AE-41CA-9088-68B6DE05DC04}" type="pres">
      <dgm:prSet presAssocID="{C9B09ABB-F222-4FB3-B982-E1C483ACE884}" presName="connTx" presStyleLbl="parChTrans1D3" presStyleIdx="3" presStyleCnt="4"/>
      <dgm:spPr/>
    </dgm:pt>
    <dgm:pt modelId="{9C72753B-1681-46FE-9B6C-B1A9701A5A68}" type="pres">
      <dgm:prSet presAssocID="{1165B649-AC9B-416E-8FFE-02912B493EB6}" presName="root2" presStyleCnt="0"/>
      <dgm:spPr/>
    </dgm:pt>
    <dgm:pt modelId="{974F63D8-F6C8-4AEA-94D1-D95E6E70428C}" type="pres">
      <dgm:prSet presAssocID="{1165B649-AC9B-416E-8FFE-02912B493EB6}" presName="LevelTwoTextNode" presStyleLbl="node3" presStyleIdx="3" presStyleCnt="4" custScaleX="181886" custScaleY="114931" custLinFactNeighborY="-326">
        <dgm:presLayoutVars>
          <dgm:chPref val="3"/>
        </dgm:presLayoutVars>
      </dgm:prSet>
      <dgm:spPr/>
    </dgm:pt>
    <dgm:pt modelId="{707BD07F-0902-49FA-8476-7DC616B8DB99}" type="pres">
      <dgm:prSet presAssocID="{1165B649-AC9B-416E-8FFE-02912B493EB6}" presName="level3hierChild" presStyleCnt="0"/>
      <dgm:spPr/>
    </dgm:pt>
  </dgm:ptLst>
  <dgm:cxnLst>
    <dgm:cxn modelId="{66F6DC13-F0E8-438E-8090-C1925BC700DC}" type="presOf" srcId="{CA6807EF-3136-40E0-9EC8-C0E7007D963B}" destId="{6BA703D3-A52E-4D82-8566-FACB88C6E390}" srcOrd="0" destOrd="0" presId="urn:microsoft.com/office/officeart/2005/8/layout/hierarchy2"/>
    <dgm:cxn modelId="{9FB0AD17-4F9E-491B-88FD-11356D9FB77F}" type="presOf" srcId="{8B953C7B-1066-47D7-9F91-A739944B2531}" destId="{DA0259BA-F6C6-47CC-BD7E-B1AD328CD00E}" srcOrd="0" destOrd="0" presId="urn:microsoft.com/office/officeart/2005/8/layout/hierarchy2"/>
    <dgm:cxn modelId="{34C9211A-515F-4879-A117-890BEA6865AE}" type="presOf" srcId="{D264B6BB-6652-4B01-8CF0-89B8D24FD51B}" destId="{6528E1F9-F5BA-4037-BDC1-D6D21C013F43}" srcOrd="0" destOrd="0" presId="urn:microsoft.com/office/officeart/2005/8/layout/hierarchy2"/>
    <dgm:cxn modelId="{C9BD731E-0AF3-4FE3-9224-3FF9FA04DB82}" srcId="{77CD7D46-A6B5-4EB0-AB80-343A5BDEB887}" destId="{4D0B4FA4-9788-4CA3-831A-539440F5828D}" srcOrd="0" destOrd="0" parTransId="{0D62E104-3AC5-4150-8574-6B25E7928FA3}" sibTransId="{AB8BA594-2C8C-46C2-8E88-3B2446C0B634}"/>
    <dgm:cxn modelId="{E859392E-6BED-4F76-862D-1CFDAB64B28B}" srcId="{2ADC0185-7E05-4BCC-9D9A-CB2B71453E2F}" destId="{1165B649-AC9B-416E-8FFE-02912B493EB6}" srcOrd="1" destOrd="0" parTransId="{C9B09ABB-F222-4FB3-B982-E1C483ACE884}" sibTransId="{26670613-9F28-4117-8231-9AAD3C00FF44}"/>
    <dgm:cxn modelId="{FF358938-151C-4D88-A998-42128992E282}" type="presOf" srcId="{56A11F9A-E31D-4401-B8D2-F540893D5C72}" destId="{A30A0F7C-CA47-46A7-A616-BD9B7C37155C}" srcOrd="0" destOrd="0" presId="urn:microsoft.com/office/officeart/2005/8/layout/hierarchy2"/>
    <dgm:cxn modelId="{0942F23C-8762-4EEE-8824-01DFEB35114E}" type="presOf" srcId="{77CC9DF4-8385-4A60-B906-1700A874125B}" destId="{64D50870-5158-43F1-8403-27CB07D6A12E}" srcOrd="1" destOrd="0" presId="urn:microsoft.com/office/officeart/2005/8/layout/hierarchy2"/>
    <dgm:cxn modelId="{46BE1F66-5A3D-4CC8-B5E9-1361D20B9ED7}" type="presOf" srcId="{5E6CF265-4AB3-4B2C-8591-B01D6317C3C3}" destId="{7DA6B432-77BF-432E-97CE-8B190D77D688}" srcOrd="0" destOrd="0" presId="urn:microsoft.com/office/officeart/2005/8/layout/hierarchy2"/>
    <dgm:cxn modelId="{41B70C6B-4775-413E-B324-54F0236F8702}" type="presOf" srcId="{E1621362-3538-4FFE-9E7D-E28F576B5B3A}" destId="{54E00326-ED2C-4398-9513-F70DE0A64DDE}" srcOrd="1" destOrd="0" presId="urn:microsoft.com/office/officeart/2005/8/layout/hierarchy2"/>
    <dgm:cxn modelId="{D4D99454-7193-4BDB-A35B-F9584C61B5DB}" type="presOf" srcId="{C9B09ABB-F222-4FB3-B982-E1C483ACE884}" destId="{E807F4D9-E2AE-41CA-9088-68B6DE05DC04}" srcOrd="1" destOrd="0" presId="urn:microsoft.com/office/officeart/2005/8/layout/hierarchy2"/>
    <dgm:cxn modelId="{F7708F55-077C-480B-A5E8-0E06AADA1C25}" type="presOf" srcId="{3B417CBE-D786-449C-B800-5C69F10EBDF3}" destId="{5D00720E-562A-4C4F-8030-97CFF55A3EB8}" srcOrd="0" destOrd="0" presId="urn:microsoft.com/office/officeart/2005/8/layout/hierarchy2"/>
    <dgm:cxn modelId="{0A13CD8A-97D3-481F-A0B0-49B27B6F4A2A}" srcId="{56A11F9A-E31D-4401-B8D2-F540893D5C72}" destId="{B9D200EE-4928-4831-915A-9454C9C7C97F}" srcOrd="0" destOrd="0" parTransId="{3B417CBE-D786-449C-B800-5C69F10EBDF3}" sibTransId="{3097F1B6-89AE-492B-905A-49A678135332}"/>
    <dgm:cxn modelId="{4C236B90-EE51-4F40-8DEC-25D7ECD767DC}" type="presOf" srcId="{3B417CBE-D786-449C-B800-5C69F10EBDF3}" destId="{0D52C130-DC4C-47E2-A7B2-CFC484F46C64}" srcOrd="1" destOrd="0" presId="urn:microsoft.com/office/officeart/2005/8/layout/hierarchy2"/>
    <dgm:cxn modelId="{8D40F691-C9E3-4B27-93FF-98BE8A657B38}" srcId="{77CD7D46-A6B5-4EB0-AB80-343A5BDEB887}" destId="{2ADC0185-7E05-4BCC-9D9A-CB2B71453E2F}" srcOrd="2" destOrd="0" parTransId="{77CC9DF4-8385-4A60-B906-1700A874125B}" sibTransId="{70BF6B47-BA46-4D8A-978D-CC3320D2BED9}"/>
    <dgm:cxn modelId="{6DAB5C94-FE36-4081-BD00-7FBB066431DC}" type="presOf" srcId="{77CC9DF4-8385-4A60-B906-1700A874125B}" destId="{3C4E4E5A-163C-4AAE-8B6F-489DF030DB73}" srcOrd="0" destOrd="0" presId="urn:microsoft.com/office/officeart/2005/8/layout/hierarchy2"/>
    <dgm:cxn modelId="{71586097-0A2F-401E-88FA-AE0580D0C674}" srcId="{2ADC0185-7E05-4BCC-9D9A-CB2B71453E2F}" destId="{CA6807EF-3136-40E0-9EC8-C0E7007D963B}" srcOrd="0" destOrd="0" parTransId="{E1621362-3538-4FFE-9E7D-E28F576B5B3A}" sibTransId="{6464E7F1-35BD-4F06-88F4-B5BEFFCE7433}"/>
    <dgm:cxn modelId="{4DACD1A2-BDB5-4BC2-9E06-66C3E4A8B14A}" type="presOf" srcId="{19D4AE90-1528-45A7-821F-7C217C9E2CDE}" destId="{A183C58F-C173-4787-9E39-FA4FB99B3976}" srcOrd="0" destOrd="0" presId="urn:microsoft.com/office/officeart/2005/8/layout/hierarchy2"/>
    <dgm:cxn modelId="{387675B5-C81A-4151-9B01-9918DD169CA8}" type="presOf" srcId="{C9B09ABB-F222-4FB3-B982-E1C483ACE884}" destId="{037BEB35-5B02-4B9C-BED0-6DFBA716E6FD}" srcOrd="0" destOrd="0" presId="urn:microsoft.com/office/officeart/2005/8/layout/hierarchy2"/>
    <dgm:cxn modelId="{848AFCB7-D2A2-49A2-9BD9-CD1F140B96F8}" type="presOf" srcId="{0D62E104-3AC5-4150-8574-6B25E7928FA3}" destId="{154C7504-1DC6-40F6-9E63-52113028680B}" srcOrd="1" destOrd="0" presId="urn:microsoft.com/office/officeart/2005/8/layout/hierarchy2"/>
    <dgm:cxn modelId="{E82BCDB9-E7C2-4609-9124-BD34A8EEE5D5}" type="presOf" srcId="{77CD7D46-A6B5-4EB0-AB80-343A5BDEB887}" destId="{58C54309-F37D-4F63-9BC0-330597AA26F1}" srcOrd="0" destOrd="0" presId="urn:microsoft.com/office/officeart/2005/8/layout/hierarchy2"/>
    <dgm:cxn modelId="{AA79A9BD-B24A-404D-A2C1-444E1E348E06}" type="presOf" srcId="{19D4AE90-1528-45A7-821F-7C217C9E2CDE}" destId="{1CA059F1-194A-44E6-B02E-4D3E0FF8AC23}" srcOrd="1" destOrd="0" presId="urn:microsoft.com/office/officeart/2005/8/layout/hierarchy2"/>
    <dgm:cxn modelId="{58456BC2-580A-4553-A0FB-3C76DC00EADC}" type="presOf" srcId="{1165B649-AC9B-416E-8FFE-02912B493EB6}" destId="{974F63D8-F6C8-4AEA-94D1-D95E6E70428C}" srcOrd="0" destOrd="0" presId="urn:microsoft.com/office/officeart/2005/8/layout/hierarchy2"/>
    <dgm:cxn modelId="{146BDBC3-5BAD-4774-B8A7-C0515AE0D451}" type="presOf" srcId="{2ADC0185-7E05-4BCC-9D9A-CB2B71453E2F}" destId="{F0BDCFFA-1C3D-4AC1-85DD-3CBA16914862}" srcOrd="0" destOrd="0" presId="urn:microsoft.com/office/officeart/2005/8/layout/hierarchy2"/>
    <dgm:cxn modelId="{6918D1CD-5E80-45CA-A518-7481914E05AF}" type="presOf" srcId="{E1621362-3538-4FFE-9E7D-E28F576B5B3A}" destId="{4E01445A-BBCF-468D-B48C-E979E28156B0}" srcOrd="0" destOrd="0" presId="urn:microsoft.com/office/officeart/2005/8/layout/hierarchy2"/>
    <dgm:cxn modelId="{7F0F74CE-90C8-46F8-B92D-F586805F45F4}" srcId="{4D0B4FA4-9788-4CA3-831A-539440F5828D}" destId="{D264B6BB-6652-4B01-8CF0-89B8D24FD51B}" srcOrd="0" destOrd="0" parTransId="{19D4AE90-1528-45A7-821F-7C217C9E2CDE}" sibTransId="{6FE29EB4-9FE4-4035-A633-88327512B04F}"/>
    <dgm:cxn modelId="{57BFB7CE-6028-4561-9188-1818D88B8EF0}" type="presOf" srcId="{4D0B4FA4-9788-4CA3-831A-539440F5828D}" destId="{43C7C3A0-1A64-477B-BDBE-E1AA01D61645}" srcOrd="0" destOrd="0" presId="urn:microsoft.com/office/officeart/2005/8/layout/hierarchy2"/>
    <dgm:cxn modelId="{E04075EB-B0C5-4E24-84B9-7D66038EC9C4}" type="presOf" srcId="{8B953C7B-1066-47D7-9F91-A739944B2531}" destId="{CCBDD32F-08B7-46A9-A703-A38B15BB6465}" srcOrd="1" destOrd="0" presId="urn:microsoft.com/office/officeart/2005/8/layout/hierarchy2"/>
    <dgm:cxn modelId="{96B47CED-8847-48EC-A397-C0FAB66169F5}" srcId="{5E6CF265-4AB3-4B2C-8591-B01D6317C3C3}" destId="{77CD7D46-A6B5-4EB0-AB80-343A5BDEB887}" srcOrd="0" destOrd="0" parTransId="{571DEE30-AD25-40E3-90BF-E5D1A0E63EFC}" sibTransId="{BF431E12-44CB-4FB2-AAB9-4C5735F8ABE7}"/>
    <dgm:cxn modelId="{B93010F1-C77D-4B10-A50B-B840A76B765C}" type="presOf" srcId="{B9D200EE-4928-4831-915A-9454C9C7C97F}" destId="{E58508AD-2BD5-4965-B7DD-3F7460FF7937}" srcOrd="0" destOrd="0" presId="urn:microsoft.com/office/officeart/2005/8/layout/hierarchy2"/>
    <dgm:cxn modelId="{04AE94F8-027E-42F1-9ECC-97B312D2C168}" srcId="{77CD7D46-A6B5-4EB0-AB80-343A5BDEB887}" destId="{56A11F9A-E31D-4401-B8D2-F540893D5C72}" srcOrd="1" destOrd="0" parTransId="{8B953C7B-1066-47D7-9F91-A739944B2531}" sibTransId="{6F13266C-32E4-4DFA-811E-D93AA4C53224}"/>
    <dgm:cxn modelId="{E9909BFC-4041-4228-BB88-1154B1981AE8}" type="presOf" srcId="{0D62E104-3AC5-4150-8574-6B25E7928FA3}" destId="{891185E3-09BD-430C-A66B-7B1BDE289C09}" srcOrd="0" destOrd="0" presId="urn:microsoft.com/office/officeart/2005/8/layout/hierarchy2"/>
    <dgm:cxn modelId="{8A85C326-04C1-467E-83F8-06E5D5445FD3}" type="presParOf" srcId="{7DA6B432-77BF-432E-97CE-8B190D77D688}" destId="{22E86893-D236-4A5E-AB13-9A4A8CF1FA70}" srcOrd="0" destOrd="0" presId="urn:microsoft.com/office/officeart/2005/8/layout/hierarchy2"/>
    <dgm:cxn modelId="{1B2373FA-B1C1-440C-BEF0-6B56F30510C4}" type="presParOf" srcId="{22E86893-D236-4A5E-AB13-9A4A8CF1FA70}" destId="{58C54309-F37D-4F63-9BC0-330597AA26F1}" srcOrd="0" destOrd="0" presId="urn:microsoft.com/office/officeart/2005/8/layout/hierarchy2"/>
    <dgm:cxn modelId="{7FEE1601-7776-4529-8D95-39C70E721FDA}" type="presParOf" srcId="{22E86893-D236-4A5E-AB13-9A4A8CF1FA70}" destId="{49FDCD49-03BD-45A3-8839-06FBB03DB85F}" srcOrd="1" destOrd="0" presId="urn:microsoft.com/office/officeart/2005/8/layout/hierarchy2"/>
    <dgm:cxn modelId="{E005B2CC-1639-4F4F-9175-5ED1D3B122E9}" type="presParOf" srcId="{49FDCD49-03BD-45A3-8839-06FBB03DB85F}" destId="{891185E3-09BD-430C-A66B-7B1BDE289C09}" srcOrd="0" destOrd="0" presId="urn:microsoft.com/office/officeart/2005/8/layout/hierarchy2"/>
    <dgm:cxn modelId="{B429F489-3671-4F20-8B75-0768E4D49BB5}" type="presParOf" srcId="{891185E3-09BD-430C-A66B-7B1BDE289C09}" destId="{154C7504-1DC6-40F6-9E63-52113028680B}" srcOrd="0" destOrd="0" presId="urn:microsoft.com/office/officeart/2005/8/layout/hierarchy2"/>
    <dgm:cxn modelId="{FC869A9E-A5D9-4B8F-A6FD-0E2130656516}" type="presParOf" srcId="{49FDCD49-03BD-45A3-8839-06FBB03DB85F}" destId="{6ABBCB4F-9A41-401A-BF1C-EDAF0A0C2344}" srcOrd="1" destOrd="0" presId="urn:microsoft.com/office/officeart/2005/8/layout/hierarchy2"/>
    <dgm:cxn modelId="{87C5F650-6C55-41E1-BEB4-5C7C5E096C6D}" type="presParOf" srcId="{6ABBCB4F-9A41-401A-BF1C-EDAF0A0C2344}" destId="{43C7C3A0-1A64-477B-BDBE-E1AA01D61645}" srcOrd="0" destOrd="0" presId="urn:microsoft.com/office/officeart/2005/8/layout/hierarchy2"/>
    <dgm:cxn modelId="{09D56CC0-3585-4885-ABC8-A11869C85F70}" type="presParOf" srcId="{6ABBCB4F-9A41-401A-BF1C-EDAF0A0C2344}" destId="{276342B0-B110-45C7-828B-7FE4D7A6BAE0}" srcOrd="1" destOrd="0" presId="urn:microsoft.com/office/officeart/2005/8/layout/hierarchy2"/>
    <dgm:cxn modelId="{2C810BEA-6C3A-415F-8DA6-FA84BAB15E76}" type="presParOf" srcId="{276342B0-B110-45C7-828B-7FE4D7A6BAE0}" destId="{A183C58F-C173-4787-9E39-FA4FB99B3976}" srcOrd="0" destOrd="0" presId="urn:microsoft.com/office/officeart/2005/8/layout/hierarchy2"/>
    <dgm:cxn modelId="{076BE7A3-197A-480E-B1B7-C938B792FE12}" type="presParOf" srcId="{A183C58F-C173-4787-9E39-FA4FB99B3976}" destId="{1CA059F1-194A-44E6-B02E-4D3E0FF8AC23}" srcOrd="0" destOrd="0" presId="urn:microsoft.com/office/officeart/2005/8/layout/hierarchy2"/>
    <dgm:cxn modelId="{1EA8DBA3-4D27-4FD8-957F-33A7E30534BA}" type="presParOf" srcId="{276342B0-B110-45C7-828B-7FE4D7A6BAE0}" destId="{4C56595D-0CFA-49B5-AF83-7B4CA61BD8F7}" srcOrd="1" destOrd="0" presId="urn:microsoft.com/office/officeart/2005/8/layout/hierarchy2"/>
    <dgm:cxn modelId="{3EE1199F-CF90-4CD4-A12F-91CDD49DEAD7}" type="presParOf" srcId="{4C56595D-0CFA-49B5-AF83-7B4CA61BD8F7}" destId="{6528E1F9-F5BA-4037-BDC1-D6D21C013F43}" srcOrd="0" destOrd="0" presId="urn:microsoft.com/office/officeart/2005/8/layout/hierarchy2"/>
    <dgm:cxn modelId="{AE6ABC33-F95E-4C3E-8D08-23791EBAE2F6}" type="presParOf" srcId="{4C56595D-0CFA-49B5-AF83-7B4CA61BD8F7}" destId="{665024A5-FF43-4A03-AD68-4D0DDDA3F881}" srcOrd="1" destOrd="0" presId="urn:microsoft.com/office/officeart/2005/8/layout/hierarchy2"/>
    <dgm:cxn modelId="{A44385F1-252D-4CF0-B4C0-5AE9EB44C232}" type="presParOf" srcId="{49FDCD49-03BD-45A3-8839-06FBB03DB85F}" destId="{DA0259BA-F6C6-47CC-BD7E-B1AD328CD00E}" srcOrd="2" destOrd="0" presId="urn:microsoft.com/office/officeart/2005/8/layout/hierarchy2"/>
    <dgm:cxn modelId="{F829ACD5-7845-4F83-AC45-EE68ECCCF026}" type="presParOf" srcId="{DA0259BA-F6C6-47CC-BD7E-B1AD328CD00E}" destId="{CCBDD32F-08B7-46A9-A703-A38B15BB6465}" srcOrd="0" destOrd="0" presId="urn:microsoft.com/office/officeart/2005/8/layout/hierarchy2"/>
    <dgm:cxn modelId="{A99CDC83-887E-42AD-9A55-4382FCF31522}" type="presParOf" srcId="{49FDCD49-03BD-45A3-8839-06FBB03DB85F}" destId="{16368BA0-8A1B-4B6A-B674-1227AE237C23}" srcOrd="3" destOrd="0" presId="urn:microsoft.com/office/officeart/2005/8/layout/hierarchy2"/>
    <dgm:cxn modelId="{C441FC7C-99DB-4E21-97ED-EF3F395F6491}" type="presParOf" srcId="{16368BA0-8A1B-4B6A-B674-1227AE237C23}" destId="{A30A0F7C-CA47-46A7-A616-BD9B7C37155C}" srcOrd="0" destOrd="0" presId="urn:microsoft.com/office/officeart/2005/8/layout/hierarchy2"/>
    <dgm:cxn modelId="{4F57900E-C999-40E4-A4B7-853681F8A12F}" type="presParOf" srcId="{16368BA0-8A1B-4B6A-B674-1227AE237C23}" destId="{3FBAE33F-AECD-4E0A-81CF-34CCA6B7D329}" srcOrd="1" destOrd="0" presId="urn:microsoft.com/office/officeart/2005/8/layout/hierarchy2"/>
    <dgm:cxn modelId="{3EDA4F8B-5D20-4F89-A17F-3923054F711C}" type="presParOf" srcId="{3FBAE33F-AECD-4E0A-81CF-34CCA6B7D329}" destId="{5D00720E-562A-4C4F-8030-97CFF55A3EB8}" srcOrd="0" destOrd="0" presId="urn:microsoft.com/office/officeart/2005/8/layout/hierarchy2"/>
    <dgm:cxn modelId="{7E94BAE1-4D22-4C24-945F-231750737DAB}" type="presParOf" srcId="{5D00720E-562A-4C4F-8030-97CFF55A3EB8}" destId="{0D52C130-DC4C-47E2-A7B2-CFC484F46C64}" srcOrd="0" destOrd="0" presId="urn:microsoft.com/office/officeart/2005/8/layout/hierarchy2"/>
    <dgm:cxn modelId="{F980826B-CC14-4067-9899-4A6A5E37CA28}" type="presParOf" srcId="{3FBAE33F-AECD-4E0A-81CF-34CCA6B7D329}" destId="{D31CFBB0-0D47-4C4A-8671-D4D96836C90C}" srcOrd="1" destOrd="0" presId="urn:microsoft.com/office/officeart/2005/8/layout/hierarchy2"/>
    <dgm:cxn modelId="{51F8838B-3CA4-40AB-94FF-A88E2EB0C735}" type="presParOf" srcId="{D31CFBB0-0D47-4C4A-8671-D4D96836C90C}" destId="{E58508AD-2BD5-4965-B7DD-3F7460FF7937}" srcOrd="0" destOrd="0" presId="urn:microsoft.com/office/officeart/2005/8/layout/hierarchy2"/>
    <dgm:cxn modelId="{695A7DDC-74A1-4FE9-B329-D8ECAF4B94D8}" type="presParOf" srcId="{D31CFBB0-0D47-4C4A-8671-D4D96836C90C}" destId="{A30301D0-8654-44DE-9D32-A207F9EDC283}" srcOrd="1" destOrd="0" presId="urn:microsoft.com/office/officeart/2005/8/layout/hierarchy2"/>
    <dgm:cxn modelId="{DB89D6F8-4197-45D0-B907-3CEE4AEC5E35}" type="presParOf" srcId="{49FDCD49-03BD-45A3-8839-06FBB03DB85F}" destId="{3C4E4E5A-163C-4AAE-8B6F-489DF030DB73}" srcOrd="4" destOrd="0" presId="urn:microsoft.com/office/officeart/2005/8/layout/hierarchy2"/>
    <dgm:cxn modelId="{B643146A-8C4F-4776-AB46-EAE8EF8BD4B2}" type="presParOf" srcId="{3C4E4E5A-163C-4AAE-8B6F-489DF030DB73}" destId="{64D50870-5158-43F1-8403-27CB07D6A12E}" srcOrd="0" destOrd="0" presId="urn:microsoft.com/office/officeart/2005/8/layout/hierarchy2"/>
    <dgm:cxn modelId="{DE3EFEA4-FDB2-4661-B089-FE0130F1B3D1}" type="presParOf" srcId="{49FDCD49-03BD-45A3-8839-06FBB03DB85F}" destId="{461B3DBC-11AA-42AF-841D-BD04D646A11C}" srcOrd="5" destOrd="0" presId="urn:microsoft.com/office/officeart/2005/8/layout/hierarchy2"/>
    <dgm:cxn modelId="{863036AD-3721-4F2E-96A7-D4B7EBA03261}" type="presParOf" srcId="{461B3DBC-11AA-42AF-841D-BD04D646A11C}" destId="{F0BDCFFA-1C3D-4AC1-85DD-3CBA16914862}" srcOrd="0" destOrd="0" presId="urn:microsoft.com/office/officeart/2005/8/layout/hierarchy2"/>
    <dgm:cxn modelId="{7EF98EFC-D595-4BFD-91D8-74F90B5B0CC5}" type="presParOf" srcId="{461B3DBC-11AA-42AF-841D-BD04D646A11C}" destId="{213560CC-4C5F-4CC6-B524-0FDB297940C0}" srcOrd="1" destOrd="0" presId="urn:microsoft.com/office/officeart/2005/8/layout/hierarchy2"/>
    <dgm:cxn modelId="{A9A72316-C1CE-41DE-BF20-7292CDB4812E}" type="presParOf" srcId="{213560CC-4C5F-4CC6-B524-0FDB297940C0}" destId="{4E01445A-BBCF-468D-B48C-E979E28156B0}" srcOrd="0" destOrd="0" presId="urn:microsoft.com/office/officeart/2005/8/layout/hierarchy2"/>
    <dgm:cxn modelId="{08E8131A-4E09-4CB8-904D-B4CE2996412E}" type="presParOf" srcId="{4E01445A-BBCF-468D-B48C-E979E28156B0}" destId="{54E00326-ED2C-4398-9513-F70DE0A64DDE}" srcOrd="0" destOrd="0" presId="urn:microsoft.com/office/officeart/2005/8/layout/hierarchy2"/>
    <dgm:cxn modelId="{97643A0C-67C1-4A5C-A105-D07111B45176}" type="presParOf" srcId="{213560CC-4C5F-4CC6-B524-0FDB297940C0}" destId="{99A4CA8C-7C49-40B5-B31D-7A475CED0CDB}" srcOrd="1" destOrd="0" presId="urn:microsoft.com/office/officeart/2005/8/layout/hierarchy2"/>
    <dgm:cxn modelId="{D0BB808C-D152-43C1-85FB-8F8A949BB02C}" type="presParOf" srcId="{99A4CA8C-7C49-40B5-B31D-7A475CED0CDB}" destId="{6BA703D3-A52E-4D82-8566-FACB88C6E390}" srcOrd="0" destOrd="0" presId="urn:microsoft.com/office/officeart/2005/8/layout/hierarchy2"/>
    <dgm:cxn modelId="{EAA35CF5-76DD-446C-9F42-4C273148230D}" type="presParOf" srcId="{99A4CA8C-7C49-40B5-B31D-7A475CED0CDB}" destId="{DE8C9440-29B7-4140-93D5-3AB327EE6CA5}" srcOrd="1" destOrd="0" presId="urn:microsoft.com/office/officeart/2005/8/layout/hierarchy2"/>
    <dgm:cxn modelId="{E8008AD4-0E4E-4FC8-9779-9378299145E6}" type="presParOf" srcId="{213560CC-4C5F-4CC6-B524-0FDB297940C0}" destId="{037BEB35-5B02-4B9C-BED0-6DFBA716E6FD}" srcOrd="2" destOrd="0" presId="urn:microsoft.com/office/officeart/2005/8/layout/hierarchy2"/>
    <dgm:cxn modelId="{0BE39D6C-65C0-4341-AE6B-CEA37743FE0B}" type="presParOf" srcId="{037BEB35-5B02-4B9C-BED0-6DFBA716E6FD}" destId="{E807F4D9-E2AE-41CA-9088-68B6DE05DC04}" srcOrd="0" destOrd="0" presId="urn:microsoft.com/office/officeart/2005/8/layout/hierarchy2"/>
    <dgm:cxn modelId="{AA00BA10-D2D1-4F99-901E-0CD1DEF5FAF3}" type="presParOf" srcId="{213560CC-4C5F-4CC6-B524-0FDB297940C0}" destId="{9C72753B-1681-46FE-9B6C-B1A9701A5A68}" srcOrd="3" destOrd="0" presId="urn:microsoft.com/office/officeart/2005/8/layout/hierarchy2"/>
    <dgm:cxn modelId="{F2A7D4A8-C364-433F-8331-6C7BDA061167}" type="presParOf" srcId="{9C72753B-1681-46FE-9B6C-B1A9701A5A68}" destId="{974F63D8-F6C8-4AEA-94D1-D95E6E70428C}" srcOrd="0" destOrd="0" presId="urn:microsoft.com/office/officeart/2005/8/layout/hierarchy2"/>
    <dgm:cxn modelId="{24630368-7A7D-4CB6-B3A5-02FAF2C96D63}" type="presParOf" srcId="{9C72753B-1681-46FE-9B6C-B1A9701A5A68}" destId="{707BD07F-0902-49FA-8476-7DC616B8DB9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DCE78-60F3-450F-91FD-751F30502453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18D387E-2EFF-4BD7-B701-E5712FD2EE57}">
      <dgm:prSet phldrT="[Text]" custT="1"/>
      <dgm:spPr/>
      <dgm:t>
        <a:bodyPr/>
        <a:lstStyle/>
        <a:p>
          <a:r>
            <a:rPr lang="fr-FR" sz="2800" b="1" i="0" u="none" dirty="0">
              <a:latin typeface="Be Vietnam Pro" panose="020B0604020202020204" charset="0"/>
            </a:rPr>
            <a:t>PRISMA</a:t>
          </a:r>
          <a:endParaRPr lang="vi-VN" sz="2800" b="1" i="0" u="none" dirty="0">
            <a:latin typeface="Be Vietnam Pro" panose="020B0604020202020204" charset="0"/>
          </a:endParaRPr>
        </a:p>
        <a:p>
          <a:r>
            <a:rPr lang="vi-VN" sz="1800" b="0" i="1" dirty="0">
              <a:latin typeface="Be Vietnam Pro" panose="020B0604020202020204" charset="0"/>
            </a:rPr>
            <a:t>(</a:t>
          </a:r>
          <a:r>
            <a:rPr lang="en-US" sz="1800" b="0" i="1" dirty="0">
              <a:latin typeface="Be Vietnam Pro" panose="020B0604020202020204" charset="0"/>
            </a:rPr>
            <a:t>Preferred Reporting Items for Systematic reviews and </a:t>
          </a:r>
          <a:r>
            <a:rPr lang="vi-VN" sz="1800" b="0" i="1" dirty="0">
              <a:latin typeface="Be Vietnam Pro" panose="020B0604020202020204" charset="0"/>
            </a:rPr>
            <a:t>Met</a:t>
          </a:r>
          <a:r>
            <a:rPr lang="en-US" sz="1800" b="0" i="1" dirty="0">
              <a:latin typeface="Be Vietnam Pro" panose="020B0604020202020204" charset="0"/>
            </a:rPr>
            <a:t>a-</a:t>
          </a:r>
          <a:r>
            <a:rPr lang="vi-VN" sz="1800" b="0" i="1" dirty="0">
              <a:latin typeface="Be Vietnam Pro" panose="020B0604020202020204" charset="0"/>
            </a:rPr>
            <a:t>Analyses)</a:t>
          </a:r>
          <a:endParaRPr lang="en-US" sz="1800" b="1" i="1" dirty="0">
            <a:latin typeface="Be Vietnam Pro" panose="020B0604020202020204" charset="0"/>
          </a:endParaRPr>
        </a:p>
      </dgm:t>
    </dgm:pt>
    <dgm:pt modelId="{183E1F03-E369-4D5F-94FD-4E6E8B11C4F7}" type="parTrans" cxnId="{0DFE3110-4E29-4156-BCB5-C11208E5E691}">
      <dgm:prSet/>
      <dgm:spPr/>
      <dgm:t>
        <a:bodyPr/>
        <a:lstStyle/>
        <a:p>
          <a:endParaRPr lang="en-US" sz="2800" b="1" dirty="0">
            <a:latin typeface="Be Vietnam Pro" panose="020B0604020202020204" charset="0"/>
          </a:endParaRPr>
        </a:p>
      </dgm:t>
    </dgm:pt>
    <dgm:pt modelId="{6C3BCDF0-99FE-4F79-8E45-AB71487072BD}" type="sibTrans" cxnId="{0DFE3110-4E29-4156-BCB5-C11208E5E691}">
      <dgm:prSet/>
      <dgm:spPr/>
      <dgm:t>
        <a:bodyPr/>
        <a:lstStyle/>
        <a:p>
          <a:endParaRPr lang="en-US" sz="2800" b="1" dirty="0">
            <a:latin typeface="Be Vietnam Pro" panose="020B0604020202020204" charset="0"/>
          </a:endParaRPr>
        </a:p>
      </dgm:t>
    </dgm:pt>
    <dgm:pt modelId="{51E088E3-9CF2-4EF1-B457-CC653936CE1F}">
      <dgm:prSet phldrT="[Text]" custT="1"/>
      <dgm:spPr/>
      <dgm:t>
        <a:bodyPr/>
        <a:lstStyle/>
        <a:p>
          <a:pPr>
            <a:buNone/>
          </a:pPr>
          <a:r>
            <a:rPr lang="en-US" sz="2800" b="1" i="0" u="none" dirty="0">
              <a:latin typeface="Be Vietnam Pro" panose="020B0604020202020204" charset="0"/>
            </a:rPr>
            <a:t>Thematic analysis</a:t>
          </a:r>
          <a:endParaRPr lang="en-US" sz="2800" b="1" dirty="0">
            <a:latin typeface="Be Vietnam Pro" panose="020B0604020202020204" charset="0"/>
          </a:endParaRPr>
        </a:p>
      </dgm:t>
    </dgm:pt>
    <dgm:pt modelId="{FD723F77-01ED-4810-8052-CC113A32781D}" type="parTrans" cxnId="{84B1CE72-B177-4192-AC7E-BAF232997BF3}">
      <dgm:prSet/>
      <dgm:spPr/>
      <dgm:t>
        <a:bodyPr/>
        <a:lstStyle/>
        <a:p>
          <a:endParaRPr lang="en-US" sz="2800" b="1" dirty="0">
            <a:latin typeface="Be Vietnam Pro" panose="020B0604020202020204" charset="0"/>
          </a:endParaRPr>
        </a:p>
      </dgm:t>
    </dgm:pt>
    <dgm:pt modelId="{BC99D892-BA06-4BD1-9BB8-89B6C8BB6535}" type="sibTrans" cxnId="{84B1CE72-B177-4192-AC7E-BAF232997BF3}">
      <dgm:prSet/>
      <dgm:spPr/>
      <dgm:t>
        <a:bodyPr/>
        <a:lstStyle/>
        <a:p>
          <a:endParaRPr lang="en-US" sz="2800" b="1" dirty="0">
            <a:latin typeface="Be Vietnam Pro" panose="020B0604020202020204" charset="0"/>
          </a:endParaRPr>
        </a:p>
      </dgm:t>
    </dgm:pt>
    <dgm:pt modelId="{D4D34D41-2E15-4A29-ACB2-EB5FC817184B}">
      <dgm:prSet phldrT="[Text]" custT="1"/>
      <dgm:spPr/>
      <dgm:t>
        <a:bodyPr/>
        <a:lstStyle/>
        <a:p>
          <a:pPr>
            <a:buNone/>
          </a:pPr>
          <a:r>
            <a:rPr lang="en-US" sz="2800" b="1" i="0" u="none" dirty="0">
              <a:latin typeface="Be Vietnam Pro" panose="020B0604020202020204" charset="0"/>
            </a:rPr>
            <a:t>Criteria</a:t>
          </a:r>
          <a:endParaRPr lang="en-US" sz="2800" b="1" dirty="0">
            <a:latin typeface="Be Vietnam Pro" panose="020B0604020202020204" charset="0"/>
          </a:endParaRPr>
        </a:p>
      </dgm:t>
    </dgm:pt>
    <dgm:pt modelId="{E0795B45-809A-44FB-90EC-0F535BEA9C08}" type="sibTrans" cxnId="{D53298E4-8A76-471E-AD76-8ADDBE3BC213}">
      <dgm:prSet/>
      <dgm:spPr/>
      <dgm:t>
        <a:bodyPr/>
        <a:lstStyle/>
        <a:p>
          <a:endParaRPr lang="en-US" sz="2800" b="1" dirty="0">
            <a:latin typeface="Be Vietnam Pro" panose="020B0604020202020204" charset="0"/>
          </a:endParaRPr>
        </a:p>
      </dgm:t>
    </dgm:pt>
    <dgm:pt modelId="{87496F74-9D49-44DB-98FA-A70609FCA308}" type="parTrans" cxnId="{D53298E4-8A76-471E-AD76-8ADDBE3BC213}">
      <dgm:prSet/>
      <dgm:spPr/>
      <dgm:t>
        <a:bodyPr/>
        <a:lstStyle/>
        <a:p>
          <a:endParaRPr lang="en-US" sz="2800" b="1" dirty="0">
            <a:latin typeface="Be Vietnam Pro" panose="020B0604020202020204" charset="0"/>
          </a:endParaRPr>
        </a:p>
      </dgm:t>
    </dgm:pt>
    <dgm:pt modelId="{FCB7E30A-BCDB-4FE3-A56A-13D2BFFDE7D1}" type="pres">
      <dgm:prSet presAssocID="{CDBDCE78-60F3-450F-91FD-751F30502453}" presName="cycle" presStyleCnt="0">
        <dgm:presLayoutVars>
          <dgm:dir/>
          <dgm:resizeHandles val="exact"/>
        </dgm:presLayoutVars>
      </dgm:prSet>
      <dgm:spPr/>
    </dgm:pt>
    <dgm:pt modelId="{D9A3B900-FBC7-456B-AC93-83A801D84747}" type="pres">
      <dgm:prSet presAssocID="{518D387E-2EFF-4BD7-B701-E5712FD2EE57}" presName="node" presStyleLbl="node1" presStyleIdx="0" presStyleCnt="3">
        <dgm:presLayoutVars>
          <dgm:bulletEnabled val="1"/>
        </dgm:presLayoutVars>
      </dgm:prSet>
      <dgm:spPr/>
    </dgm:pt>
    <dgm:pt modelId="{AA686BAA-CDCC-457A-BCE7-FEB6CAD81688}" type="pres">
      <dgm:prSet presAssocID="{518D387E-2EFF-4BD7-B701-E5712FD2EE57}" presName="spNode" presStyleCnt="0"/>
      <dgm:spPr/>
    </dgm:pt>
    <dgm:pt modelId="{81DCCA21-9184-49FC-A908-89B5641797BD}" type="pres">
      <dgm:prSet presAssocID="{6C3BCDF0-99FE-4F79-8E45-AB71487072BD}" presName="sibTrans" presStyleLbl="sibTrans1D1" presStyleIdx="0" presStyleCnt="3"/>
      <dgm:spPr/>
    </dgm:pt>
    <dgm:pt modelId="{A40C89AF-A42C-47C1-AB56-0AD44846529A}" type="pres">
      <dgm:prSet presAssocID="{D4D34D41-2E15-4A29-ACB2-EB5FC817184B}" presName="node" presStyleLbl="node1" presStyleIdx="1" presStyleCnt="3">
        <dgm:presLayoutVars>
          <dgm:bulletEnabled val="1"/>
        </dgm:presLayoutVars>
      </dgm:prSet>
      <dgm:spPr/>
    </dgm:pt>
    <dgm:pt modelId="{192E89BB-D661-4FEE-A12D-696AB1499CAD}" type="pres">
      <dgm:prSet presAssocID="{D4D34D41-2E15-4A29-ACB2-EB5FC817184B}" presName="spNode" presStyleCnt="0"/>
      <dgm:spPr/>
    </dgm:pt>
    <dgm:pt modelId="{C7921235-ED53-43C1-86DB-776FC7470071}" type="pres">
      <dgm:prSet presAssocID="{E0795B45-809A-44FB-90EC-0F535BEA9C08}" presName="sibTrans" presStyleLbl="sibTrans1D1" presStyleIdx="1" presStyleCnt="3"/>
      <dgm:spPr/>
    </dgm:pt>
    <dgm:pt modelId="{CFA87525-7A98-4989-BE2D-9282D1DD0FA1}" type="pres">
      <dgm:prSet presAssocID="{51E088E3-9CF2-4EF1-B457-CC653936CE1F}" presName="node" presStyleLbl="node1" presStyleIdx="2" presStyleCnt="3">
        <dgm:presLayoutVars>
          <dgm:bulletEnabled val="1"/>
        </dgm:presLayoutVars>
      </dgm:prSet>
      <dgm:spPr/>
    </dgm:pt>
    <dgm:pt modelId="{E63B6812-E8E9-4BC5-BDCF-514FF2B65B08}" type="pres">
      <dgm:prSet presAssocID="{51E088E3-9CF2-4EF1-B457-CC653936CE1F}" presName="spNode" presStyleCnt="0"/>
      <dgm:spPr/>
    </dgm:pt>
    <dgm:pt modelId="{9557CD87-E51D-48CE-91D9-D306353E5E3E}" type="pres">
      <dgm:prSet presAssocID="{BC99D892-BA06-4BD1-9BB8-89B6C8BB6535}" presName="sibTrans" presStyleLbl="sibTrans1D1" presStyleIdx="2" presStyleCnt="3"/>
      <dgm:spPr/>
    </dgm:pt>
  </dgm:ptLst>
  <dgm:cxnLst>
    <dgm:cxn modelId="{0DFE3110-4E29-4156-BCB5-C11208E5E691}" srcId="{CDBDCE78-60F3-450F-91FD-751F30502453}" destId="{518D387E-2EFF-4BD7-B701-E5712FD2EE57}" srcOrd="0" destOrd="0" parTransId="{183E1F03-E369-4D5F-94FD-4E6E8B11C4F7}" sibTransId="{6C3BCDF0-99FE-4F79-8E45-AB71487072BD}"/>
    <dgm:cxn modelId="{D48AB43A-0C43-45F8-8E0B-DDBC549C8282}" type="presOf" srcId="{D4D34D41-2E15-4A29-ACB2-EB5FC817184B}" destId="{A40C89AF-A42C-47C1-AB56-0AD44846529A}" srcOrd="0" destOrd="0" presId="urn:microsoft.com/office/officeart/2005/8/layout/cycle6"/>
    <dgm:cxn modelId="{5A157F6F-BF26-4F53-B3A2-089DD5E8BC91}" type="presOf" srcId="{518D387E-2EFF-4BD7-B701-E5712FD2EE57}" destId="{D9A3B900-FBC7-456B-AC93-83A801D84747}" srcOrd="0" destOrd="0" presId="urn:microsoft.com/office/officeart/2005/8/layout/cycle6"/>
    <dgm:cxn modelId="{84B1CE72-B177-4192-AC7E-BAF232997BF3}" srcId="{CDBDCE78-60F3-450F-91FD-751F30502453}" destId="{51E088E3-9CF2-4EF1-B457-CC653936CE1F}" srcOrd="2" destOrd="0" parTransId="{FD723F77-01ED-4810-8052-CC113A32781D}" sibTransId="{BC99D892-BA06-4BD1-9BB8-89B6C8BB6535}"/>
    <dgm:cxn modelId="{83C0F878-DCD3-4E4A-9F87-DE28A023DE7F}" type="presOf" srcId="{E0795B45-809A-44FB-90EC-0F535BEA9C08}" destId="{C7921235-ED53-43C1-86DB-776FC7470071}" srcOrd="0" destOrd="0" presId="urn:microsoft.com/office/officeart/2005/8/layout/cycle6"/>
    <dgm:cxn modelId="{F9C3098D-F77B-4AE3-AC34-5B4D68273985}" type="presOf" srcId="{51E088E3-9CF2-4EF1-B457-CC653936CE1F}" destId="{CFA87525-7A98-4989-BE2D-9282D1DD0FA1}" srcOrd="0" destOrd="0" presId="urn:microsoft.com/office/officeart/2005/8/layout/cycle6"/>
    <dgm:cxn modelId="{B9323E91-FE6C-4D30-A9B8-C25479B5392F}" type="presOf" srcId="{6C3BCDF0-99FE-4F79-8E45-AB71487072BD}" destId="{81DCCA21-9184-49FC-A908-89B5641797BD}" srcOrd="0" destOrd="0" presId="urn:microsoft.com/office/officeart/2005/8/layout/cycle6"/>
    <dgm:cxn modelId="{D71E25B5-F87E-4C35-891A-0920C121E307}" type="presOf" srcId="{BC99D892-BA06-4BD1-9BB8-89B6C8BB6535}" destId="{9557CD87-E51D-48CE-91D9-D306353E5E3E}" srcOrd="0" destOrd="0" presId="urn:microsoft.com/office/officeart/2005/8/layout/cycle6"/>
    <dgm:cxn modelId="{D53298E4-8A76-471E-AD76-8ADDBE3BC213}" srcId="{CDBDCE78-60F3-450F-91FD-751F30502453}" destId="{D4D34D41-2E15-4A29-ACB2-EB5FC817184B}" srcOrd="1" destOrd="0" parTransId="{87496F74-9D49-44DB-98FA-A70609FCA308}" sibTransId="{E0795B45-809A-44FB-90EC-0F535BEA9C08}"/>
    <dgm:cxn modelId="{8665FFEC-D960-4F4A-AB8D-EE238EAE4D12}" type="presOf" srcId="{CDBDCE78-60F3-450F-91FD-751F30502453}" destId="{FCB7E30A-BCDB-4FE3-A56A-13D2BFFDE7D1}" srcOrd="0" destOrd="0" presId="urn:microsoft.com/office/officeart/2005/8/layout/cycle6"/>
    <dgm:cxn modelId="{88618C07-CA0A-46C3-807F-18C067FE9946}" type="presParOf" srcId="{FCB7E30A-BCDB-4FE3-A56A-13D2BFFDE7D1}" destId="{D9A3B900-FBC7-456B-AC93-83A801D84747}" srcOrd="0" destOrd="0" presId="urn:microsoft.com/office/officeart/2005/8/layout/cycle6"/>
    <dgm:cxn modelId="{DFA4F501-18B4-4488-A46D-A23D1DDEAB9B}" type="presParOf" srcId="{FCB7E30A-BCDB-4FE3-A56A-13D2BFFDE7D1}" destId="{AA686BAA-CDCC-457A-BCE7-FEB6CAD81688}" srcOrd="1" destOrd="0" presId="urn:microsoft.com/office/officeart/2005/8/layout/cycle6"/>
    <dgm:cxn modelId="{958022A3-D464-41D1-862D-24EC2F30BB35}" type="presParOf" srcId="{FCB7E30A-BCDB-4FE3-A56A-13D2BFFDE7D1}" destId="{81DCCA21-9184-49FC-A908-89B5641797BD}" srcOrd="2" destOrd="0" presId="urn:microsoft.com/office/officeart/2005/8/layout/cycle6"/>
    <dgm:cxn modelId="{5ED2AEEE-D8CD-4ACD-B890-E6BAFE99EE0E}" type="presParOf" srcId="{FCB7E30A-BCDB-4FE3-A56A-13D2BFFDE7D1}" destId="{A40C89AF-A42C-47C1-AB56-0AD44846529A}" srcOrd="3" destOrd="0" presId="urn:microsoft.com/office/officeart/2005/8/layout/cycle6"/>
    <dgm:cxn modelId="{EDC607A8-2A71-4893-9413-CB427391AC9B}" type="presParOf" srcId="{FCB7E30A-BCDB-4FE3-A56A-13D2BFFDE7D1}" destId="{192E89BB-D661-4FEE-A12D-696AB1499CAD}" srcOrd="4" destOrd="0" presId="urn:microsoft.com/office/officeart/2005/8/layout/cycle6"/>
    <dgm:cxn modelId="{FBEC177D-F3BA-49AC-AD41-96D70CE36B3D}" type="presParOf" srcId="{FCB7E30A-BCDB-4FE3-A56A-13D2BFFDE7D1}" destId="{C7921235-ED53-43C1-86DB-776FC7470071}" srcOrd="5" destOrd="0" presId="urn:microsoft.com/office/officeart/2005/8/layout/cycle6"/>
    <dgm:cxn modelId="{6E48C044-ADA0-4D7B-A779-9351EBF9110F}" type="presParOf" srcId="{FCB7E30A-BCDB-4FE3-A56A-13D2BFFDE7D1}" destId="{CFA87525-7A98-4989-BE2D-9282D1DD0FA1}" srcOrd="6" destOrd="0" presId="urn:microsoft.com/office/officeart/2005/8/layout/cycle6"/>
    <dgm:cxn modelId="{E49ADF18-4162-4017-838D-08E952A6D7F0}" type="presParOf" srcId="{FCB7E30A-BCDB-4FE3-A56A-13D2BFFDE7D1}" destId="{E63B6812-E8E9-4BC5-BDCF-514FF2B65B08}" srcOrd="7" destOrd="0" presId="urn:microsoft.com/office/officeart/2005/8/layout/cycle6"/>
    <dgm:cxn modelId="{3EDC9700-347D-450D-B899-AAD027009A6F}" type="presParOf" srcId="{FCB7E30A-BCDB-4FE3-A56A-13D2BFFDE7D1}" destId="{9557CD87-E51D-48CE-91D9-D306353E5E3E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6CF265-4AB3-4B2C-8591-B01D6317C3C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7CD7D46-A6B5-4EB0-AB80-343A5BDEB887}">
      <dgm:prSet phldrT="[Text]" custT="1"/>
      <dgm:spPr/>
      <dgm:t>
        <a:bodyPr/>
        <a:lstStyle/>
        <a:p>
          <a:pPr>
            <a:buNone/>
          </a:pPr>
          <a:r>
            <a:rPr lang="fr-FR" sz="2000" b="1" i="0" u="none" dirty="0">
              <a:latin typeface="Be Vietnam Pro" panose="020B0604020202020204" charset="0"/>
            </a:rPr>
            <a:t>PRISMA </a:t>
          </a:r>
        </a:p>
        <a:p>
          <a:pPr>
            <a:buNone/>
          </a:pPr>
          <a:r>
            <a:rPr lang="fr-FR" sz="2000" b="1" i="0" u="none" dirty="0">
              <a:latin typeface="Be Vietnam Pro" panose="020B0604020202020204" charset="0"/>
            </a:rPr>
            <a:t>(Page et al., 2021)</a:t>
          </a:r>
          <a:endParaRPr lang="en-US" sz="2000" b="1" dirty="0">
            <a:latin typeface="Be Vietnam Pro" panose="020B0604020202020204" charset="0"/>
          </a:endParaRPr>
        </a:p>
      </dgm:t>
    </dgm:pt>
    <dgm:pt modelId="{571DEE30-AD25-40E3-90BF-E5D1A0E63EFC}" type="parTrans" cxnId="{96B47CED-8847-48EC-A397-C0FAB66169F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BF431E12-44CB-4FB2-AAB9-4C5735F8ABE7}" type="sibTrans" cxnId="{96B47CED-8847-48EC-A397-C0FAB66169F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1F8617CA-1F15-4D69-82F3-032576789691}">
      <dgm:prSet phldrT="[Text]" custT="1"/>
      <dgm:spPr/>
      <dgm:t>
        <a:bodyPr/>
        <a:lstStyle/>
        <a:p>
          <a:pPr>
            <a:buNone/>
          </a:pPr>
          <a:r>
            <a:rPr lang="en-US" sz="2000" b="1" i="0" u="none" dirty="0">
              <a:latin typeface="Be Vietnam Pro" panose="020B0604020202020204" charset="0"/>
            </a:rPr>
            <a:t>screening</a:t>
          </a:r>
          <a:endParaRPr lang="en-US" sz="2000" b="1" dirty="0">
            <a:latin typeface="Be Vietnam Pro" panose="020B0604020202020204" charset="0"/>
          </a:endParaRPr>
        </a:p>
      </dgm:t>
    </dgm:pt>
    <dgm:pt modelId="{0C6470B7-6CD4-47D0-ADCE-E162F39EB2D9}" type="parTrans" cxnId="{CEB24CF0-0E66-4D94-800F-49136EA4BAA7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4FFC2A5D-15B5-4601-A055-3029DD17E69E}" type="sibTrans" cxnId="{CEB24CF0-0E66-4D94-800F-49136EA4BAA7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4D0B4FA4-9788-4CA3-831A-539440F5828D}">
      <dgm:prSet phldrT="[Text]"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initial screening </a:t>
          </a:r>
        </a:p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= </a:t>
          </a:r>
          <a:r>
            <a:rPr lang="en-US" sz="2000" b="0" i="1" u="none" dirty="0">
              <a:latin typeface="Be Vietnam Pro" panose="020B0604020202020204" charset="0"/>
            </a:rPr>
            <a:t>titles and abstracts</a:t>
          </a:r>
          <a:endParaRPr lang="en-US" sz="2000" i="1" dirty="0">
            <a:latin typeface="Be Vietnam Pro" panose="020B0604020202020204" charset="0"/>
          </a:endParaRPr>
        </a:p>
      </dgm:t>
    </dgm:pt>
    <dgm:pt modelId="{0D62E104-3AC5-4150-8574-6B25E7928FA3}" type="parTrans" cxnId="{C9BD731E-0AF3-4FE3-9224-3FF9FA04DB82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AB8BA594-2C8C-46C2-8E88-3B2446C0B634}" type="sibTrans" cxnId="{C9BD731E-0AF3-4FE3-9224-3FF9FA04DB82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D74FFB5B-05B3-4E50-A984-8D1FAFF787AF}">
      <dgm:prSet phldrT="[Text]"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full-text screening</a:t>
          </a:r>
        </a:p>
        <a:p>
          <a:pPr>
            <a:buFont typeface="Arial" panose="020B0604020202020204" pitchFamily="34" charset="0"/>
            <a:buChar char="•"/>
          </a:pPr>
          <a:r>
            <a:rPr lang="en-US" sz="2000" b="0" i="1" u="none" dirty="0">
              <a:latin typeface="Be Vietnam Pro" panose="020B0604020202020204" charset="0"/>
            </a:rPr>
            <a:t>Book chapters (N = 14) Articles (N = 106)</a:t>
          </a:r>
          <a:endParaRPr lang="en-US" sz="2000" i="1" dirty="0">
            <a:latin typeface="Be Vietnam Pro" panose="020B0604020202020204" charset="0"/>
          </a:endParaRPr>
        </a:p>
      </dgm:t>
    </dgm:pt>
    <dgm:pt modelId="{BFF24E32-844B-47F6-99B9-184191586B7E}" type="parTrans" cxnId="{3ECF0AB4-5014-4031-AFEA-E146E9613E32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B501215F-A5BE-4629-B314-A972A8CC1905}" type="sibTrans" cxnId="{3ECF0AB4-5014-4031-AFEA-E146E9613E32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2B5E7672-80D3-414A-A14C-B41AA664A072}">
      <dgm:prSet phldrT="[Text]" custT="1"/>
      <dgm:spPr/>
      <dgm:t>
        <a:bodyPr/>
        <a:lstStyle/>
        <a:p>
          <a:r>
            <a:rPr lang="en-US" sz="2000" b="1" dirty="0">
              <a:latin typeface="Be Vietnam Pro" panose="020B0604020202020204" charset="0"/>
            </a:rPr>
            <a:t>included selection</a:t>
          </a:r>
        </a:p>
      </dgm:t>
    </dgm:pt>
    <dgm:pt modelId="{60175DCA-7277-48DC-9030-9CB67C493DBA}" type="parTrans" cxnId="{513379FC-1B20-4DE6-B41F-C07DF136B50A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93E2CFBD-2000-40B5-9A06-467816257F05}" type="sibTrans" cxnId="{513379FC-1B20-4DE6-B41F-C07DF136B50A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BB24CC24-3EAB-4A98-B831-4D79DF6E171F}">
      <dgm:prSet phldrT="[Text]"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papers aligning with the RQ</a:t>
          </a:r>
          <a:endParaRPr lang="en-US" sz="2000" dirty="0">
            <a:latin typeface="Be Vietnam Pro" panose="020B0604020202020204" charset="0"/>
          </a:endParaRPr>
        </a:p>
      </dgm:t>
    </dgm:pt>
    <dgm:pt modelId="{8EF9909C-372E-4607-923B-A6587DA215C2}" type="parTrans" cxnId="{E8B27A2C-5075-48D2-AD0D-92887D6CB923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D2985E31-F757-4741-B740-1B6EDAF2C4AE}" type="sibTrans" cxnId="{E8B27A2C-5075-48D2-AD0D-92887D6CB923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D12794A9-0948-4912-8524-20DDD08A09EF}">
      <dgm:prSet custT="1"/>
      <dgm:spPr/>
      <dgm:t>
        <a:bodyPr/>
        <a:lstStyle/>
        <a:p>
          <a:pPr>
            <a:buNone/>
          </a:pPr>
          <a:r>
            <a:rPr lang="en-US" sz="2000" b="1" i="0" u="none" dirty="0">
              <a:latin typeface="Be Vietnam Pro" panose="020B0604020202020204" charset="0"/>
            </a:rPr>
            <a:t>identification</a:t>
          </a:r>
          <a:endParaRPr lang="en-US" sz="2000" b="1" dirty="0">
            <a:latin typeface="Be Vietnam Pro" panose="020B0604020202020204" charset="0"/>
          </a:endParaRPr>
        </a:p>
      </dgm:t>
    </dgm:pt>
    <dgm:pt modelId="{1BAAACF0-84F9-4D55-A6D8-1C1170B41E1C}" type="parTrans" cxnId="{4FCFA8E1-A367-4580-94DC-56E870D41D65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94E78DB3-C994-43EC-8460-5F1AE22AA8B2}" type="sibTrans" cxnId="{4FCFA8E1-A367-4580-94DC-56E870D41D6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17B3DDBF-8D1F-4714-86C2-3940E32F662F}">
      <dgm:prSet custT="1"/>
      <dgm:spPr/>
      <dgm:t>
        <a:bodyPr/>
        <a:lstStyle/>
        <a:p>
          <a:pPr>
            <a:buNone/>
          </a:pPr>
          <a:r>
            <a:rPr lang="en-US" sz="2000" b="0" i="1" u="none" dirty="0">
              <a:latin typeface="Be Vietnam Pro" panose="020B0604020202020204" charset="0"/>
            </a:rPr>
            <a:t>“translanguaging”, “pedagogical approach”, “pedagogy”, “ELT”, “TESOL”</a:t>
          </a:r>
          <a:endParaRPr lang="en-US" sz="2000" i="1" dirty="0">
            <a:latin typeface="Be Vietnam Pro" panose="020B0604020202020204" charset="0"/>
          </a:endParaRPr>
        </a:p>
      </dgm:t>
    </dgm:pt>
    <dgm:pt modelId="{0D727A70-DFB9-4C04-B392-1DE0EADD439B}" type="parTrans" cxnId="{58DBAE48-92BE-463A-9FC4-94FAF3AD847C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15C6EE7F-7082-49DA-9FE8-111B96E39D29}" type="sibTrans" cxnId="{58DBAE48-92BE-463A-9FC4-94FAF3AD847C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C48D4E55-2D1D-4B6D-9691-141F954C50EB}">
      <dgm:prSet custT="1"/>
      <dgm:spPr/>
      <dgm:t>
        <a:bodyPr/>
        <a:lstStyle/>
        <a:p>
          <a:r>
            <a:rPr lang="en-US" sz="2000" dirty="0">
              <a:latin typeface="Be Vietnam Pro" panose="020B0604020202020204" charset="0"/>
            </a:rPr>
            <a:t>N = 200</a:t>
          </a:r>
        </a:p>
      </dgm:t>
    </dgm:pt>
    <dgm:pt modelId="{636F7D8E-E408-4E64-9B76-1B229D6598F1}" type="parTrans" cxnId="{4C5C91D3-AD81-425E-9154-DA9CC139C78F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06B14F1B-C762-4532-B1CA-A8FD539929F8}" type="sibTrans" cxnId="{4C5C91D3-AD81-425E-9154-DA9CC139C78F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88455057-E310-4E94-B5C9-7F3D0463F36B}">
      <dgm:prSet custT="1"/>
      <dgm:spPr/>
      <dgm:t>
        <a:bodyPr/>
        <a:lstStyle/>
        <a:p>
          <a:r>
            <a:rPr lang="en-US" sz="2000" dirty="0">
              <a:latin typeface="Be Vietnam Pro" panose="020B0604020202020204" charset="0"/>
            </a:rPr>
            <a:t>N = 188</a:t>
          </a:r>
        </a:p>
      </dgm:t>
    </dgm:pt>
    <dgm:pt modelId="{CDC285AC-567A-47A5-A960-631116F638D1}" type="parTrans" cxnId="{0E355E9D-3E3A-4A3A-8C7E-57B760584C0D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DC155E0F-9362-428F-965D-3D065C2BF19B}" type="sibTrans" cxnId="{0E355E9D-3E3A-4A3A-8C7E-57B760584C0D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6B0FA539-59AD-4C9F-8A8C-FFC318BE5835}">
      <dgm:prSet custT="1"/>
      <dgm:spPr/>
      <dgm:t>
        <a:bodyPr/>
        <a:lstStyle/>
        <a:p>
          <a:r>
            <a:rPr lang="en-US" sz="2000" dirty="0">
              <a:latin typeface="Be Vietnam Pro" panose="020B0604020202020204" charset="0"/>
            </a:rPr>
            <a:t>N = 120</a:t>
          </a:r>
        </a:p>
      </dgm:t>
    </dgm:pt>
    <dgm:pt modelId="{D4C751A4-790E-4E67-B3C2-D88949872631}" type="parTrans" cxnId="{BAFF06C1-AF0F-45CD-9F67-D9F77B52AA1F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9EEF39A1-626B-4288-9B36-E4E255E2A8D1}" type="sibTrans" cxnId="{BAFF06C1-AF0F-45CD-9F67-D9F77B52AA1F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F7B52B7F-230E-4E81-A7BB-0C52B3E0524D}">
      <dgm:prSet custT="1"/>
      <dgm:spPr/>
      <dgm:t>
        <a:bodyPr/>
        <a:lstStyle/>
        <a:p>
          <a:r>
            <a:rPr lang="en-US" sz="2000" dirty="0">
              <a:latin typeface="Be Vietnam Pro" panose="020B0604020202020204" charset="0"/>
            </a:rPr>
            <a:t>N = 120</a:t>
          </a:r>
        </a:p>
      </dgm:t>
    </dgm:pt>
    <dgm:pt modelId="{53D1AD8C-DBDD-4267-AEF6-BDD67248B364}" type="parTrans" cxnId="{2E54EE6B-210A-4967-B2E9-5750E9C2AFD7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4325934B-1DD2-4EE4-B8AC-C21B317B3CAD}" type="sibTrans" cxnId="{2E54EE6B-210A-4967-B2E9-5750E9C2AFD7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7DA6B432-77BF-432E-97CE-8B190D77D688}" type="pres">
      <dgm:prSet presAssocID="{5E6CF265-4AB3-4B2C-8591-B01D6317C3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E86893-D236-4A5E-AB13-9A4A8CF1FA70}" type="pres">
      <dgm:prSet presAssocID="{77CD7D46-A6B5-4EB0-AB80-343A5BDEB887}" presName="root1" presStyleCnt="0"/>
      <dgm:spPr/>
    </dgm:pt>
    <dgm:pt modelId="{58C54309-F37D-4F63-9BC0-330597AA26F1}" type="pres">
      <dgm:prSet presAssocID="{77CD7D46-A6B5-4EB0-AB80-343A5BDEB887}" presName="LevelOneTextNode" presStyleLbl="node0" presStyleIdx="0" presStyleCnt="1" custScaleX="69302">
        <dgm:presLayoutVars>
          <dgm:chPref val="3"/>
        </dgm:presLayoutVars>
      </dgm:prSet>
      <dgm:spPr/>
    </dgm:pt>
    <dgm:pt modelId="{49FDCD49-03BD-45A3-8839-06FBB03DB85F}" type="pres">
      <dgm:prSet presAssocID="{77CD7D46-A6B5-4EB0-AB80-343A5BDEB887}" presName="level2hierChild" presStyleCnt="0"/>
      <dgm:spPr/>
    </dgm:pt>
    <dgm:pt modelId="{4708FD59-7F93-442C-AA3A-06796652B389}" type="pres">
      <dgm:prSet presAssocID="{1BAAACF0-84F9-4D55-A6D8-1C1170B41E1C}" presName="conn2-1" presStyleLbl="parChTrans1D2" presStyleIdx="0" presStyleCnt="3"/>
      <dgm:spPr/>
    </dgm:pt>
    <dgm:pt modelId="{4E455AB7-C0A9-43BE-9591-F5D894CB1D8A}" type="pres">
      <dgm:prSet presAssocID="{1BAAACF0-84F9-4D55-A6D8-1C1170B41E1C}" presName="connTx" presStyleLbl="parChTrans1D2" presStyleIdx="0" presStyleCnt="3"/>
      <dgm:spPr/>
    </dgm:pt>
    <dgm:pt modelId="{24AF76F6-80A6-47A9-BC2E-D8753FADD859}" type="pres">
      <dgm:prSet presAssocID="{D12794A9-0948-4912-8524-20DDD08A09EF}" presName="root2" presStyleCnt="0"/>
      <dgm:spPr/>
    </dgm:pt>
    <dgm:pt modelId="{6B49D832-7C85-4DE6-83F4-5ED5C3609F49}" type="pres">
      <dgm:prSet presAssocID="{D12794A9-0948-4912-8524-20DDD08A09EF}" presName="LevelTwoTextNode" presStyleLbl="node2" presStyleIdx="0" presStyleCnt="3" custScaleX="91025">
        <dgm:presLayoutVars>
          <dgm:chPref val="3"/>
        </dgm:presLayoutVars>
      </dgm:prSet>
      <dgm:spPr/>
    </dgm:pt>
    <dgm:pt modelId="{5652201E-EBF1-42EB-AB87-B6111BDAFF8E}" type="pres">
      <dgm:prSet presAssocID="{D12794A9-0948-4912-8524-20DDD08A09EF}" presName="level3hierChild" presStyleCnt="0"/>
      <dgm:spPr/>
    </dgm:pt>
    <dgm:pt modelId="{9A9DE6B0-649F-4003-844A-178EDDF93F56}" type="pres">
      <dgm:prSet presAssocID="{0D727A70-DFB9-4C04-B392-1DE0EADD439B}" presName="conn2-1" presStyleLbl="parChTrans1D3" presStyleIdx="0" presStyleCnt="4"/>
      <dgm:spPr/>
    </dgm:pt>
    <dgm:pt modelId="{A6BE9ABA-2F3B-4D90-9B41-019D1E53EF67}" type="pres">
      <dgm:prSet presAssocID="{0D727A70-DFB9-4C04-B392-1DE0EADD439B}" presName="connTx" presStyleLbl="parChTrans1D3" presStyleIdx="0" presStyleCnt="4"/>
      <dgm:spPr/>
    </dgm:pt>
    <dgm:pt modelId="{0A5C4D2D-F7BE-4E82-AE9F-B54110033611}" type="pres">
      <dgm:prSet presAssocID="{17B3DDBF-8D1F-4714-86C2-3940E32F662F}" presName="root2" presStyleCnt="0"/>
      <dgm:spPr/>
    </dgm:pt>
    <dgm:pt modelId="{A86E4ADB-5276-4190-95DA-89473E1A2717}" type="pres">
      <dgm:prSet presAssocID="{17B3DDBF-8D1F-4714-86C2-3940E32F662F}" presName="LevelTwoTextNode" presStyleLbl="node3" presStyleIdx="0" presStyleCnt="4" custScaleX="156117" custScaleY="97680">
        <dgm:presLayoutVars>
          <dgm:chPref val="3"/>
        </dgm:presLayoutVars>
      </dgm:prSet>
      <dgm:spPr/>
    </dgm:pt>
    <dgm:pt modelId="{5434C796-1E74-402D-BF5C-564CD7A8999D}" type="pres">
      <dgm:prSet presAssocID="{17B3DDBF-8D1F-4714-86C2-3940E32F662F}" presName="level3hierChild" presStyleCnt="0"/>
      <dgm:spPr/>
    </dgm:pt>
    <dgm:pt modelId="{EB828649-97D9-4DCD-B145-9A2B4C7833C4}" type="pres">
      <dgm:prSet presAssocID="{636F7D8E-E408-4E64-9B76-1B229D6598F1}" presName="conn2-1" presStyleLbl="parChTrans1D4" presStyleIdx="0" presStyleCnt="4"/>
      <dgm:spPr/>
    </dgm:pt>
    <dgm:pt modelId="{40E11286-E113-4B95-87D3-E67D85F3BF17}" type="pres">
      <dgm:prSet presAssocID="{636F7D8E-E408-4E64-9B76-1B229D6598F1}" presName="connTx" presStyleLbl="parChTrans1D4" presStyleIdx="0" presStyleCnt="4"/>
      <dgm:spPr/>
    </dgm:pt>
    <dgm:pt modelId="{52026280-23E2-4827-8ACB-52D3883491E9}" type="pres">
      <dgm:prSet presAssocID="{C48D4E55-2D1D-4B6D-9691-141F954C50EB}" presName="root2" presStyleCnt="0"/>
      <dgm:spPr/>
    </dgm:pt>
    <dgm:pt modelId="{050EB1C5-3D64-453A-9193-4A490A820994}" type="pres">
      <dgm:prSet presAssocID="{C48D4E55-2D1D-4B6D-9691-141F954C50EB}" presName="LevelTwoTextNode" presStyleLbl="node4" presStyleIdx="0" presStyleCnt="4" custScaleX="51029">
        <dgm:presLayoutVars>
          <dgm:chPref val="3"/>
        </dgm:presLayoutVars>
      </dgm:prSet>
      <dgm:spPr/>
    </dgm:pt>
    <dgm:pt modelId="{8F9028FA-AA29-483A-87BD-50FA3D32D688}" type="pres">
      <dgm:prSet presAssocID="{C48D4E55-2D1D-4B6D-9691-141F954C50EB}" presName="level3hierChild" presStyleCnt="0"/>
      <dgm:spPr/>
    </dgm:pt>
    <dgm:pt modelId="{A4768C1B-F99C-4BE9-BC41-F7A3DE5F0356}" type="pres">
      <dgm:prSet presAssocID="{0C6470B7-6CD4-47D0-ADCE-E162F39EB2D9}" presName="conn2-1" presStyleLbl="parChTrans1D2" presStyleIdx="1" presStyleCnt="3"/>
      <dgm:spPr/>
    </dgm:pt>
    <dgm:pt modelId="{6DAC0415-EB0E-4669-AD6B-0F09484A1714}" type="pres">
      <dgm:prSet presAssocID="{0C6470B7-6CD4-47D0-ADCE-E162F39EB2D9}" presName="connTx" presStyleLbl="parChTrans1D2" presStyleIdx="1" presStyleCnt="3"/>
      <dgm:spPr/>
    </dgm:pt>
    <dgm:pt modelId="{07FCB7C0-93F3-47BB-933E-621A814F5B0A}" type="pres">
      <dgm:prSet presAssocID="{1F8617CA-1F15-4D69-82F3-032576789691}" presName="root2" presStyleCnt="0"/>
      <dgm:spPr/>
    </dgm:pt>
    <dgm:pt modelId="{49212832-E3F9-4A8F-A47D-4B7F69351228}" type="pres">
      <dgm:prSet presAssocID="{1F8617CA-1F15-4D69-82F3-032576789691}" presName="LevelTwoTextNode" presStyleLbl="node2" presStyleIdx="1" presStyleCnt="3" custScaleX="91025">
        <dgm:presLayoutVars>
          <dgm:chPref val="3"/>
        </dgm:presLayoutVars>
      </dgm:prSet>
      <dgm:spPr/>
    </dgm:pt>
    <dgm:pt modelId="{CFE94166-CC05-478E-B0BA-C2BC6C65A2E3}" type="pres">
      <dgm:prSet presAssocID="{1F8617CA-1F15-4D69-82F3-032576789691}" presName="level3hierChild" presStyleCnt="0"/>
      <dgm:spPr/>
    </dgm:pt>
    <dgm:pt modelId="{891185E3-09BD-430C-A66B-7B1BDE289C09}" type="pres">
      <dgm:prSet presAssocID="{0D62E104-3AC5-4150-8574-6B25E7928FA3}" presName="conn2-1" presStyleLbl="parChTrans1D3" presStyleIdx="1" presStyleCnt="4"/>
      <dgm:spPr/>
    </dgm:pt>
    <dgm:pt modelId="{154C7504-1DC6-40F6-9E63-52113028680B}" type="pres">
      <dgm:prSet presAssocID="{0D62E104-3AC5-4150-8574-6B25E7928FA3}" presName="connTx" presStyleLbl="parChTrans1D3" presStyleIdx="1" presStyleCnt="4"/>
      <dgm:spPr/>
    </dgm:pt>
    <dgm:pt modelId="{6ABBCB4F-9A41-401A-BF1C-EDAF0A0C2344}" type="pres">
      <dgm:prSet presAssocID="{4D0B4FA4-9788-4CA3-831A-539440F5828D}" presName="root2" presStyleCnt="0"/>
      <dgm:spPr/>
    </dgm:pt>
    <dgm:pt modelId="{43C7C3A0-1A64-477B-BDBE-E1AA01D61645}" type="pres">
      <dgm:prSet presAssocID="{4D0B4FA4-9788-4CA3-831A-539440F5828D}" presName="LevelTwoTextNode" presStyleLbl="node3" presStyleIdx="1" presStyleCnt="4" custScaleX="156117" custScaleY="88628">
        <dgm:presLayoutVars>
          <dgm:chPref val="3"/>
        </dgm:presLayoutVars>
      </dgm:prSet>
      <dgm:spPr/>
    </dgm:pt>
    <dgm:pt modelId="{276342B0-B110-45C7-828B-7FE4D7A6BAE0}" type="pres">
      <dgm:prSet presAssocID="{4D0B4FA4-9788-4CA3-831A-539440F5828D}" presName="level3hierChild" presStyleCnt="0"/>
      <dgm:spPr/>
    </dgm:pt>
    <dgm:pt modelId="{776A4198-F8D8-45E5-961A-1A10F56BAE70}" type="pres">
      <dgm:prSet presAssocID="{CDC285AC-567A-47A5-A960-631116F638D1}" presName="conn2-1" presStyleLbl="parChTrans1D4" presStyleIdx="1" presStyleCnt="4"/>
      <dgm:spPr/>
    </dgm:pt>
    <dgm:pt modelId="{B9E32284-BC93-4311-8389-322C965F8CB1}" type="pres">
      <dgm:prSet presAssocID="{CDC285AC-567A-47A5-A960-631116F638D1}" presName="connTx" presStyleLbl="parChTrans1D4" presStyleIdx="1" presStyleCnt="4"/>
      <dgm:spPr/>
    </dgm:pt>
    <dgm:pt modelId="{CB64E381-584A-4B0F-BB72-36732B35ACDB}" type="pres">
      <dgm:prSet presAssocID="{88455057-E310-4E94-B5C9-7F3D0463F36B}" presName="root2" presStyleCnt="0"/>
      <dgm:spPr/>
    </dgm:pt>
    <dgm:pt modelId="{E35EEB31-D318-4F75-A1F0-1AF375A805B5}" type="pres">
      <dgm:prSet presAssocID="{88455057-E310-4E94-B5C9-7F3D0463F36B}" presName="LevelTwoTextNode" presStyleLbl="node4" presStyleIdx="1" presStyleCnt="4" custScaleX="51029">
        <dgm:presLayoutVars>
          <dgm:chPref val="3"/>
        </dgm:presLayoutVars>
      </dgm:prSet>
      <dgm:spPr/>
    </dgm:pt>
    <dgm:pt modelId="{19E0AFC5-1AB3-4B24-B49B-99DE63BB69AE}" type="pres">
      <dgm:prSet presAssocID="{88455057-E310-4E94-B5C9-7F3D0463F36B}" presName="level3hierChild" presStyleCnt="0"/>
      <dgm:spPr/>
    </dgm:pt>
    <dgm:pt modelId="{D512A6D5-9084-4598-A255-470290E041F7}" type="pres">
      <dgm:prSet presAssocID="{BFF24E32-844B-47F6-99B9-184191586B7E}" presName="conn2-1" presStyleLbl="parChTrans1D3" presStyleIdx="2" presStyleCnt="4"/>
      <dgm:spPr/>
    </dgm:pt>
    <dgm:pt modelId="{6BEB4B2E-0417-410B-9393-BD1B1358FB54}" type="pres">
      <dgm:prSet presAssocID="{BFF24E32-844B-47F6-99B9-184191586B7E}" presName="connTx" presStyleLbl="parChTrans1D3" presStyleIdx="2" presStyleCnt="4"/>
      <dgm:spPr/>
    </dgm:pt>
    <dgm:pt modelId="{DC57F9EF-679F-4D47-A42E-7D5B9B28E86E}" type="pres">
      <dgm:prSet presAssocID="{D74FFB5B-05B3-4E50-A984-8D1FAFF787AF}" presName="root2" presStyleCnt="0"/>
      <dgm:spPr/>
    </dgm:pt>
    <dgm:pt modelId="{4D92908F-0CE0-4660-855A-FBFD24C11F7A}" type="pres">
      <dgm:prSet presAssocID="{D74FFB5B-05B3-4E50-A984-8D1FAFF787AF}" presName="LevelTwoTextNode" presStyleLbl="node3" presStyleIdx="2" presStyleCnt="4" custScaleX="156117" custScaleY="105014">
        <dgm:presLayoutVars>
          <dgm:chPref val="3"/>
        </dgm:presLayoutVars>
      </dgm:prSet>
      <dgm:spPr/>
    </dgm:pt>
    <dgm:pt modelId="{4A539935-A2EC-48F8-9AB6-CEFDA3D3DCDF}" type="pres">
      <dgm:prSet presAssocID="{D74FFB5B-05B3-4E50-A984-8D1FAFF787AF}" presName="level3hierChild" presStyleCnt="0"/>
      <dgm:spPr/>
    </dgm:pt>
    <dgm:pt modelId="{3C4681E0-C79F-450D-8DA0-79EA90EBBC99}" type="pres">
      <dgm:prSet presAssocID="{D4C751A4-790E-4E67-B3C2-D88949872631}" presName="conn2-1" presStyleLbl="parChTrans1D4" presStyleIdx="2" presStyleCnt="4"/>
      <dgm:spPr/>
    </dgm:pt>
    <dgm:pt modelId="{724B076E-4DCD-4687-997C-7BF8863FE278}" type="pres">
      <dgm:prSet presAssocID="{D4C751A4-790E-4E67-B3C2-D88949872631}" presName="connTx" presStyleLbl="parChTrans1D4" presStyleIdx="2" presStyleCnt="4"/>
      <dgm:spPr/>
    </dgm:pt>
    <dgm:pt modelId="{C20EB50C-C2C6-48B5-9186-5EE27849AE65}" type="pres">
      <dgm:prSet presAssocID="{6B0FA539-59AD-4C9F-8A8C-FFC318BE5835}" presName="root2" presStyleCnt="0"/>
      <dgm:spPr/>
    </dgm:pt>
    <dgm:pt modelId="{519806E2-6111-457A-B710-366FD7F98AC1}" type="pres">
      <dgm:prSet presAssocID="{6B0FA539-59AD-4C9F-8A8C-FFC318BE5835}" presName="LevelTwoTextNode" presStyleLbl="node4" presStyleIdx="2" presStyleCnt="4" custScaleX="51029">
        <dgm:presLayoutVars>
          <dgm:chPref val="3"/>
        </dgm:presLayoutVars>
      </dgm:prSet>
      <dgm:spPr/>
    </dgm:pt>
    <dgm:pt modelId="{C437C38B-BEF6-44D9-8CD4-402EB1EF1437}" type="pres">
      <dgm:prSet presAssocID="{6B0FA539-59AD-4C9F-8A8C-FFC318BE5835}" presName="level3hierChild" presStyleCnt="0"/>
      <dgm:spPr/>
    </dgm:pt>
    <dgm:pt modelId="{BD4C4FAD-6206-45F2-AA8D-72EB9B07CA28}" type="pres">
      <dgm:prSet presAssocID="{60175DCA-7277-48DC-9030-9CB67C493DBA}" presName="conn2-1" presStyleLbl="parChTrans1D2" presStyleIdx="2" presStyleCnt="3"/>
      <dgm:spPr/>
    </dgm:pt>
    <dgm:pt modelId="{D99DC646-B1E4-4E41-8F7F-FE001AE5C1CC}" type="pres">
      <dgm:prSet presAssocID="{60175DCA-7277-48DC-9030-9CB67C493DBA}" presName="connTx" presStyleLbl="parChTrans1D2" presStyleIdx="2" presStyleCnt="3"/>
      <dgm:spPr/>
    </dgm:pt>
    <dgm:pt modelId="{35338928-EC59-4ADF-925E-3DF40032B51E}" type="pres">
      <dgm:prSet presAssocID="{2B5E7672-80D3-414A-A14C-B41AA664A072}" presName="root2" presStyleCnt="0"/>
      <dgm:spPr/>
    </dgm:pt>
    <dgm:pt modelId="{7FBB7793-A92D-4A5D-AE01-5F1DD28800A6}" type="pres">
      <dgm:prSet presAssocID="{2B5E7672-80D3-414A-A14C-B41AA664A072}" presName="LevelTwoTextNode" presStyleLbl="node2" presStyleIdx="2" presStyleCnt="3" custScaleX="91025">
        <dgm:presLayoutVars>
          <dgm:chPref val="3"/>
        </dgm:presLayoutVars>
      </dgm:prSet>
      <dgm:spPr/>
    </dgm:pt>
    <dgm:pt modelId="{DA0AAEFC-3C53-489C-8A33-E11AC721FB13}" type="pres">
      <dgm:prSet presAssocID="{2B5E7672-80D3-414A-A14C-B41AA664A072}" presName="level3hierChild" presStyleCnt="0"/>
      <dgm:spPr/>
    </dgm:pt>
    <dgm:pt modelId="{6801B3C0-C91D-4218-985B-23B3B70C2EC3}" type="pres">
      <dgm:prSet presAssocID="{8EF9909C-372E-4607-923B-A6587DA215C2}" presName="conn2-1" presStyleLbl="parChTrans1D3" presStyleIdx="3" presStyleCnt="4"/>
      <dgm:spPr/>
    </dgm:pt>
    <dgm:pt modelId="{BE983D84-A10E-46E4-A5E0-CA20E38D1C8D}" type="pres">
      <dgm:prSet presAssocID="{8EF9909C-372E-4607-923B-A6587DA215C2}" presName="connTx" presStyleLbl="parChTrans1D3" presStyleIdx="3" presStyleCnt="4"/>
      <dgm:spPr/>
    </dgm:pt>
    <dgm:pt modelId="{68BB4339-C635-49C1-910F-7A1811D3A87C}" type="pres">
      <dgm:prSet presAssocID="{BB24CC24-3EAB-4A98-B831-4D79DF6E171F}" presName="root2" presStyleCnt="0"/>
      <dgm:spPr/>
    </dgm:pt>
    <dgm:pt modelId="{29B9F2BD-7534-4E8B-84F6-D058F528AD40}" type="pres">
      <dgm:prSet presAssocID="{BB24CC24-3EAB-4A98-B831-4D79DF6E171F}" presName="LevelTwoTextNode" presStyleLbl="node3" presStyleIdx="3" presStyleCnt="4" custScaleX="156117" custScaleY="69038">
        <dgm:presLayoutVars>
          <dgm:chPref val="3"/>
        </dgm:presLayoutVars>
      </dgm:prSet>
      <dgm:spPr/>
    </dgm:pt>
    <dgm:pt modelId="{9E6533C1-1CC0-4D06-834D-625E7EB2D8FD}" type="pres">
      <dgm:prSet presAssocID="{BB24CC24-3EAB-4A98-B831-4D79DF6E171F}" presName="level3hierChild" presStyleCnt="0"/>
      <dgm:spPr/>
    </dgm:pt>
    <dgm:pt modelId="{746A1EC6-D40E-450E-A369-271D2D2C44A9}" type="pres">
      <dgm:prSet presAssocID="{53D1AD8C-DBDD-4267-AEF6-BDD67248B364}" presName="conn2-1" presStyleLbl="parChTrans1D4" presStyleIdx="3" presStyleCnt="4"/>
      <dgm:spPr/>
    </dgm:pt>
    <dgm:pt modelId="{2950A56F-D037-42FC-8EB5-ECCDC5F75AA8}" type="pres">
      <dgm:prSet presAssocID="{53D1AD8C-DBDD-4267-AEF6-BDD67248B364}" presName="connTx" presStyleLbl="parChTrans1D4" presStyleIdx="3" presStyleCnt="4"/>
      <dgm:spPr/>
    </dgm:pt>
    <dgm:pt modelId="{EE03A5DB-771A-4FFC-849D-BD61A6EDEF57}" type="pres">
      <dgm:prSet presAssocID="{F7B52B7F-230E-4E81-A7BB-0C52B3E0524D}" presName="root2" presStyleCnt="0"/>
      <dgm:spPr/>
    </dgm:pt>
    <dgm:pt modelId="{E2FB09AB-FFF1-4067-905A-B8CE7E160825}" type="pres">
      <dgm:prSet presAssocID="{F7B52B7F-230E-4E81-A7BB-0C52B3E0524D}" presName="LevelTwoTextNode" presStyleLbl="node4" presStyleIdx="3" presStyleCnt="4" custScaleX="51029">
        <dgm:presLayoutVars>
          <dgm:chPref val="3"/>
        </dgm:presLayoutVars>
      </dgm:prSet>
      <dgm:spPr/>
    </dgm:pt>
    <dgm:pt modelId="{280A7319-7DBB-495C-B367-97A54AFAB48E}" type="pres">
      <dgm:prSet presAssocID="{F7B52B7F-230E-4E81-A7BB-0C52B3E0524D}" presName="level3hierChild" presStyleCnt="0"/>
      <dgm:spPr/>
    </dgm:pt>
  </dgm:ptLst>
  <dgm:cxnLst>
    <dgm:cxn modelId="{8395F70B-2166-4048-9CBD-038CDB70B55C}" type="presOf" srcId="{8EF9909C-372E-4607-923B-A6587DA215C2}" destId="{BE983D84-A10E-46E4-A5E0-CA20E38D1C8D}" srcOrd="1" destOrd="0" presId="urn:microsoft.com/office/officeart/2005/8/layout/hierarchy2"/>
    <dgm:cxn modelId="{671EC70F-DD34-4F34-8250-458428426A2F}" type="presOf" srcId="{2B5E7672-80D3-414A-A14C-B41AA664A072}" destId="{7FBB7793-A92D-4A5D-AE01-5F1DD28800A6}" srcOrd="0" destOrd="0" presId="urn:microsoft.com/office/officeart/2005/8/layout/hierarchy2"/>
    <dgm:cxn modelId="{32A6F714-339E-4952-9EB1-8807F373E6F9}" type="presOf" srcId="{1F8617CA-1F15-4D69-82F3-032576789691}" destId="{49212832-E3F9-4A8F-A47D-4B7F69351228}" srcOrd="0" destOrd="0" presId="urn:microsoft.com/office/officeart/2005/8/layout/hierarchy2"/>
    <dgm:cxn modelId="{D47CB916-997A-4333-A792-C2DB8964D4C6}" type="presOf" srcId="{1BAAACF0-84F9-4D55-A6D8-1C1170B41E1C}" destId="{4708FD59-7F93-442C-AA3A-06796652B389}" srcOrd="0" destOrd="0" presId="urn:microsoft.com/office/officeart/2005/8/layout/hierarchy2"/>
    <dgm:cxn modelId="{0C52F71B-D944-48D1-87AA-C3205D793FE8}" type="presOf" srcId="{636F7D8E-E408-4E64-9B76-1B229D6598F1}" destId="{40E11286-E113-4B95-87D3-E67D85F3BF17}" srcOrd="1" destOrd="0" presId="urn:microsoft.com/office/officeart/2005/8/layout/hierarchy2"/>
    <dgm:cxn modelId="{C9BD731E-0AF3-4FE3-9224-3FF9FA04DB82}" srcId="{1F8617CA-1F15-4D69-82F3-032576789691}" destId="{4D0B4FA4-9788-4CA3-831A-539440F5828D}" srcOrd="0" destOrd="0" parTransId="{0D62E104-3AC5-4150-8574-6B25E7928FA3}" sibTransId="{AB8BA594-2C8C-46C2-8E88-3B2446C0B634}"/>
    <dgm:cxn modelId="{785AC321-25AE-4F58-B5B5-8333FF705637}" type="presOf" srcId="{BFF24E32-844B-47F6-99B9-184191586B7E}" destId="{D512A6D5-9084-4598-A255-470290E041F7}" srcOrd="0" destOrd="0" presId="urn:microsoft.com/office/officeart/2005/8/layout/hierarchy2"/>
    <dgm:cxn modelId="{9BE76928-8479-44FE-85F6-7BC1B8C936CF}" type="presOf" srcId="{0D62E104-3AC5-4150-8574-6B25E7928FA3}" destId="{154C7504-1DC6-40F6-9E63-52113028680B}" srcOrd="1" destOrd="0" presId="urn:microsoft.com/office/officeart/2005/8/layout/hierarchy2"/>
    <dgm:cxn modelId="{A83B9928-9C94-4CDD-BB21-2483D064F72F}" type="presOf" srcId="{1BAAACF0-84F9-4D55-A6D8-1C1170B41E1C}" destId="{4E455AB7-C0A9-43BE-9591-F5D894CB1D8A}" srcOrd="1" destOrd="0" presId="urn:microsoft.com/office/officeart/2005/8/layout/hierarchy2"/>
    <dgm:cxn modelId="{E8B27A2C-5075-48D2-AD0D-92887D6CB923}" srcId="{2B5E7672-80D3-414A-A14C-B41AA664A072}" destId="{BB24CC24-3EAB-4A98-B831-4D79DF6E171F}" srcOrd="0" destOrd="0" parTransId="{8EF9909C-372E-4607-923B-A6587DA215C2}" sibTransId="{D2985E31-F757-4741-B740-1B6EDAF2C4AE}"/>
    <dgm:cxn modelId="{497C6832-D279-4412-857F-72209E6C644B}" type="presOf" srcId="{BB24CC24-3EAB-4A98-B831-4D79DF6E171F}" destId="{29B9F2BD-7534-4E8B-84F6-D058F528AD40}" srcOrd="0" destOrd="0" presId="urn:microsoft.com/office/officeart/2005/8/layout/hierarchy2"/>
    <dgm:cxn modelId="{A09E5533-18D3-4AB5-B9BE-846C30A6E1BE}" type="presOf" srcId="{0C6470B7-6CD4-47D0-ADCE-E162F39EB2D9}" destId="{A4768C1B-F99C-4BE9-BC41-F7A3DE5F0356}" srcOrd="0" destOrd="0" presId="urn:microsoft.com/office/officeart/2005/8/layout/hierarchy2"/>
    <dgm:cxn modelId="{3052CA33-B0D3-44F4-ADFD-244DE9A3B6EA}" type="presOf" srcId="{60175DCA-7277-48DC-9030-9CB67C493DBA}" destId="{BD4C4FAD-6206-45F2-AA8D-72EB9B07CA28}" srcOrd="0" destOrd="0" presId="urn:microsoft.com/office/officeart/2005/8/layout/hierarchy2"/>
    <dgm:cxn modelId="{05A0AB36-D782-4B24-82BD-3BF1FCC45DC3}" type="presOf" srcId="{C48D4E55-2D1D-4B6D-9691-141F954C50EB}" destId="{050EB1C5-3D64-453A-9193-4A490A820994}" srcOrd="0" destOrd="0" presId="urn:microsoft.com/office/officeart/2005/8/layout/hierarchy2"/>
    <dgm:cxn modelId="{81165538-3AD4-4349-9D5A-1AF03CA67839}" type="presOf" srcId="{636F7D8E-E408-4E64-9B76-1B229D6598F1}" destId="{EB828649-97D9-4DCD-B145-9A2B4C7833C4}" srcOrd="0" destOrd="0" presId="urn:microsoft.com/office/officeart/2005/8/layout/hierarchy2"/>
    <dgm:cxn modelId="{D5B6605C-828F-4370-B484-851C5D7E907D}" type="presOf" srcId="{0D727A70-DFB9-4C04-B392-1DE0EADD439B}" destId="{9A9DE6B0-649F-4003-844A-178EDDF93F56}" srcOrd="0" destOrd="0" presId="urn:microsoft.com/office/officeart/2005/8/layout/hierarchy2"/>
    <dgm:cxn modelId="{6BA11560-9419-4476-AFEC-629ECAAD1CF1}" type="presOf" srcId="{D74FFB5B-05B3-4E50-A984-8D1FAFF787AF}" destId="{4D92908F-0CE0-4660-855A-FBFD24C11F7A}" srcOrd="0" destOrd="0" presId="urn:microsoft.com/office/officeart/2005/8/layout/hierarchy2"/>
    <dgm:cxn modelId="{46BE1F66-5A3D-4CC8-B5E9-1361D20B9ED7}" type="presOf" srcId="{5E6CF265-4AB3-4B2C-8591-B01D6317C3C3}" destId="{7DA6B432-77BF-432E-97CE-8B190D77D688}" srcOrd="0" destOrd="0" presId="urn:microsoft.com/office/officeart/2005/8/layout/hierarchy2"/>
    <dgm:cxn modelId="{F12A3566-CC26-41E3-B898-26257E8F04D2}" type="presOf" srcId="{0D62E104-3AC5-4150-8574-6B25E7928FA3}" destId="{891185E3-09BD-430C-A66B-7B1BDE289C09}" srcOrd="0" destOrd="0" presId="urn:microsoft.com/office/officeart/2005/8/layout/hierarchy2"/>
    <dgm:cxn modelId="{BA666A68-2CBA-4034-96D7-6661141BA014}" type="presOf" srcId="{88455057-E310-4E94-B5C9-7F3D0463F36B}" destId="{E35EEB31-D318-4F75-A1F0-1AF375A805B5}" srcOrd="0" destOrd="0" presId="urn:microsoft.com/office/officeart/2005/8/layout/hierarchy2"/>
    <dgm:cxn modelId="{58DBAE48-92BE-463A-9FC4-94FAF3AD847C}" srcId="{D12794A9-0948-4912-8524-20DDD08A09EF}" destId="{17B3DDBF-8D1F-4714-86C2-3940E32F662F}" srcOrd="0" destOrd="0" parTransId="{0D727A70-DFB9-4C04-B392-1DE0EADD439B}" sibTransId="{15C6EE7F-7082-49DA-9FE8-111B96E39D29}"/>
    <dgm:cxn modelId="{D3E0ED49-0211-43D3-A8AC-780F78BC6ACF}" type="presOf" srcId="{53D1AD8C-DBDD-4267-AEF6-BDD67248B364}" destId="{2950A56F-D037-42FC-8EB5-ECCDC5F75AA8}" srcOrd="1" destOrd="0" presId="urn:microsoft.com/office/officeart/2005/8/layout/hierarchy2"/>
    <dgm:cxn modelId="{2E54EE6B-210A-4967-B2E9-5750E9C2AFD7}" srcId="{BB24CC24-3EAB-4A98-B831-4D79DF6E171F}" destId="{F7B52B7F-230E-4E81-A7BB-0C52B3E0524D}" srcOrd="0" destOrd="0" parTransId="{53D1AD8C-DBDD-4267-AEF6-BDD67248B364}" sibTransId="{4325934B-1DD2-4EE4-B8AC-C21B317B3CAD}"/>
    <dgm:cxn modelId="{2CC92A4D-7FB4-4551-AC68-3082DCE4E0AF}" type="presOf" srcId="{D4C751A4-790E-4E67-B3C2-D88949872631}" destId="{724B076E-4DCD-4687-997C-7BF8863FE278}" srcOrd="1" destOrd="0" presId="urn:microsoft.com/office/officeart/2005/8/layout/hierarchy2"/>
    <dgm:cxn modelId="{863C977B-AF35-4C4E-A3C0-1829A385854E}" type="presOf" srcId="{CDC285AC-567A-47A5-A960-631116F638D1}" destId="{776A4198-F8D8-45E5-961A-1A10F56BAE70}" srcOrd="0" destOrd="0" presId="urn:microsoft.com/office/officeart/2005/8/layout/hierarchy2"/>
    <dgm:cxn modelId="{06597287-2DDF-48E7-9D06-8D17E4EDF5A1}" type="presOf" srcId="{6B0FA539-59AD-4C9F-8A8C-FFC318BE5835}" destId="{519806E2-6111-457A-B710-366FD7F98AC1}" srcOrd="0" destOrd="0" presId="urn:microsoft.com/office/officeart/2005/8/layout/hierarchy2"/>
    <dgm:cxn modelId="{7F5FC48D-DFA0-4255-879D-F51D2A481318}" type="presOf" srcId="{BFF24E32-844B-47F6-99B9-184191586B7E}" destId="{6BEB4B2E-0417-410B-9393-BD1B1358FB54}" srcOrd="1" destOrd="0" presId="urn:microsoft.com/office/officeart/2005/8/layout/hierarchy2"/>
    <dgm:cxn modelId="{411E5399-5E31-46A3-9F55-8ED014993D48}" type="presOf" srcId="{D12794A9-0948-4912-8524-20DDD08A09EF}" destId="{6B49D832-7C85-4DE6-83F4-5ED5C3609F49}" srcOrd="0" destOrd="0" presId="urn:microsoft.com/office/officeart/2005/8/layout/hierarchy2"/>
    <dgm:cxn modelId="{0E355E9D-3E3A-4A3A-8C7E-57B760584C0D}" srcId="{4D0B4FA4-9788-4CA3-831A-539440F5828D}" destId="{88455057-E310-4E94-B5C9-7F3D0463F36B}" srcOrd="0" destOrd="0" parTransId="{CDC285AC-567A-47A5-A960-631116F638D1}" sibTransId="{DC155E0F-9362-428F-965D-3D065C2BF19B}"/>
    <dgm:cxn modelId="{AADC2CAA-9DC2-4A74-98A2-01CD0E8CBADD}" type="presOf" srcId="{CDC285AC-567A-47A5-A960-631116F638D1}" destId="{B9E32284-BC93-4311-8389-322C965F8CB1}" srcOrd="1" destOrd="0" presId="urn:microsoft.com/office/officeart/2005/8/layout/hierarchy2"/>
    <dgm:cxn modelId="{3ECF0AB4-5014-4031-AFEA-E146E9613E32}" srcId="{1F8617CA-1F15-4D69-82F3-032576789691}" destId="{D74FFB5B-05B3-4E50-A984-8D1FAFF787AF}" srcOrd="1" destOrd="0" parTransId="{BFF24E32-844B-47F6-99B9-184191586B7E}" sibTransId="{B501215F-A5BE-4629-B314-A972A8CC1905}"/>
    <dgm:cxn modelId="{D37B1FB6-3835-4299-BE5D-0859FD34A713}" type="presOf" srcId="{0D727A70-DFB9-4C04-B392-1DE0EADD439B}" destId="{A6BE9ABA-2F3B-4D90-9B41-019D1E53EF67}" srcOrd="1" destOrd="0" presId="urn:microsoft.com/office/officeart/2005/8/layout/hierarchy2"/>
    <dgm:cxn modelId="{E82BCDB9-E7C2-4609-9124-BD34A8EEE5D5}" type="presOf" srcId="{77CD7D46-A6B5-4EB0-AB80-343A5BDEB887}" destId="{58C54309-F37D-4F63-9BC0-330597AA26F1}" srcOrd="0" destOrd="0" presId="urn:microsoft.com/office/officeart/2005/8/layout/hierarchy2"/>
    <dgm:cxn modelId="{D7EC69C0-09B9-4A6C-BF04-0C3BA791B349}" type="presOf" srcId="{F7B52B7F-230E-4E81-A7BB-0C52B3E0524D}" destId="{E2FB09AB-FFF1-4067-905A-B8CE7E160825}" srcOrd="0" destOrd="0" presId="urn:microsoft.com/office/officeart/2005/8/layout/hierarchy2"/>
    <dgm:cxn modelId="{BAFF06C1-AF0F-45CD-9F67-D9F77B52AA1F}" srcId="{D74FFB5B-05B3-4E50-A984-8D1FAFF787AF}" destId="{6B0FA539-59AD-4C9F-8A8C-FFC318BE5835}" srcOrd="0" destOrd="0" parTransId="{D4C751A4-790E-4E67-B3C2-D88949872631}" sibTransId="{9EEF39A1-626B-4288-9B36-E4E255E2A8D1}"/>
    <dgm:cxn modelId="{A6BEE5CC-AC0D-4C76-ACA6-6DC58C582081}" type="presOf" srcId="{60175DCA-7277-48DC-9030-9CB67C493DBA}" destId="{D99DC646-B1E4-4E41-8F7F-FE001AE5C1CC}" srcOrd="1" destOrd="0" presId="urn:microsoft.com/office/officeart/2005/8/layout/hierarchy2"/>
    <dgm:cxn modelId="{4C5C91D3-AD81-425E-9154-DA9CC139C78F}" srcId="{17B3DDBF-8D1F-4714-86C2-3940E32F662F}" destId="{C48D4E55-2D1D-4B6D-9691-141F954C50EB}" srcOrd="0" destOrd="0" parTransId="{636F7D8E-E408-4E64-9B76-1B229D6598F1}" sibTransId="{06B14F1B-C762-4532-B1CA-A8FD539929F8}"/>
    <dgm:cxn modelId="{9AD398DD-8C24-4FE1-BF17-549B3CE73E4A}" type="presOf" srcId="{17B3DDBF-8D1F-4714-86C2-3940E32F662F}" destId="{A86E4ADB-5276-4190-95DA-89473E1A2717}" srcOrd="0" destOrd="0" presId="urn:microsoft.com/office/officeart/2005/8/layout/hierarchy2"/>
    <dgm:cxn modelId="{4FCFA8E1-A367-4580-94DC-56E870D41D65}" srcId="{77CD7D46-A6B5-4EB0-AB80-343A5BDEB887}" destId="{D12794A9-0948-4912-8524-20DDD08A09EF}" srcOrd="0" destOrd="0" parTransId="{1BAAACF0-84F9-4D55-A6D8-1C1170B41E1C}" sibTransId="{94E78DB3-C994-43EC-8460-5F1AE22AA8B2}"/>
    <dgm:cxn modelId="{A1901DE7-2014-402E-95E9-A097ADB37DB8}" type="presOf" srcId="{0C6470B7-6CD4-47D0-ADCE-E162F39EB2D9}" destId="{6DAC0415-EB0E-4669-AD6B-0F09484A1714}" srcOrd="1" destOrd="0" presId="urn:microsoft.com/office/officeart/2005/8/layout/hierarchy2"/>
    <dgm:cxn modelId="{96B47CED-8847-48EC-A397-C0FAB66169F5}" srcId="{5E6CF265-4AB3-4B2C-8591-B01D6317C3C3}" destId="{77CD7D46-A6B5-4EB0-AB80-343A5BDEB887}" srcOrd="0" destOrd="0" parTransId="{571DEE30-AD25-40E3-90BF-E5D1A0E63EFC}" sibTransId="{BF431E12-44CB-4FB2-AAB9-4C5735F8ABE7}"/>
    <dgm:cxn modelId="{CEB24CF0-0E66-4D94-800F-49136EA4BAA7}" srcId="{77CD7D46-A6B5-4EB0-AB80-343A5BDEB887}" destId="{1F8617CA-1F15-4D69-82F3-032576789691}" srcOrd="1" destOrd="0" parTransId="{0C6470B7-6CD4-47D0-ADCE-E162F39EB2D9}" sibTransId="{4FFC2A5D-15B5-4601-A055-3029DD17E69E}"/>
    <dgm:cxn modelId="{41CA36F1-6795-45C1-BAF0-ED5A9F4D639E}" type="presOf" srcId="{8EF9909C-372E-4607-923B-A6587DA215C2}" destId="{6801B3C0-C91D-4218-985B-23B3B70C2EC3}" srcOrd="0" destOrd="0" presId="urn:microsoft.com/office/officeart/2005/8/layout/hierarchy2"/>
    <dgm:cxn modelId="{20A397F3-351B-4147-A971-21D29EFACBC6}" type="presOf" srcId="{D4C751A4-790E-4E67-B3C2-D88949872631}" destId="{3C4681E0-C79F-450D-8DA0-79EA90EBBC99}" srcOrd="0" destOrd="0" presId="urn:microsoft.com/office/officeart/2005/8/layout/hierarchy2"/>
    <dgm:cxn modelId="{8723B5F4-167B-414D-AF40-9F13A64E851F}" type="presOf" srcId="{4D0B4FA4-9788-4CA3-831A-539440F5828D}" destId="{43C7C3A0-1A64-477B-BDBE-E1AA01D61645}" srcOrd="0" destOrd="0" presId="urn:microsoft.com/office/officeart/2005/8/layout/hierarchy2"/>
    <dgm:cxn modelId="{E18826F8-821A-42F0-A62D-10958EE05234}" type="presOf" srcId="{53D1AD8C-DBDD-4267-AEF6-BDD67248B364}" destId="{746A1EC6-D40E-450E-A369-271D2D2C44A9}" srcOrd="0" destOrd="0" presId="urn:microsoft.com/office/officeart/2005/8/layout/hierarchy2"/>
    <dgm:cxn modelId="{513379FC-1B20-4DE6-B41F-C07DF136B50A}" srcId="{77CD7D46-A6B5-4EB0-AB80-343A5BDEB887}" destId="{2B5E7672-80D3-414A-A14C-B41AA664A072}" srcOrd="2" destOrd="0" parTransId="{60175DCA-7277-48DC-9030-9CB67C493DBA}" sibTransId="{93E2CFBD-2000-40B5-9A06-467816257F05}"/>
    <dgm:cxn modelId="{8A85C326-04C1-467E-83F8-06E5D5445FD3}" type="presParOf" srcId="{7DA6B432-77BF-432E-97CE-8B190D77D688}" destId="{22E86893-D236-4A5E-AB13-9A4A8CF1FA70}" srcOrd="0" destOrd="0" presId="urn:microsoft.com/office/officeart/2005/8/layout/hierarchy2"/>
    <dgm:cxn modelId="{1B2373FA-B1C1-440C-BEF0-6B56F30510C4}" type="presParOf" srcId="{22E86893-D236-4A5E-AB13-9A4A8CF1FA70}" destId="{58C54309-F37D-4F63-9BC0-330597AA26F1}" srcOrd="0" destOrd="0" presId="urn:microsoft.com/office/officeart/2005/8/layout/hierarchy2"/>
    <dgm:cxn modelId="{7FEE1601-7776-4529-8D95-39C70E721FDA}" type="presParOf" srcId="{22E86893-D236-4A5E-AB13-9A4A8CF1FA70}" destId="{49FDCD49-03BD-45A3-8839-06FBB03DB85F}" srcOrd="1" destOrd="0" presId="urn:microsoft.com/office/officeart/2005/8/layout/hierarchy2"/>
    <dgm:cxn modelId="{F218AD3C-3A6B-4A4A-8BEE-BF82B187B934}" type="presParOf" srcId="{49FDCD49-03BD-45A3-8839-06FBB03DB85F}" destId="{4708FD59-7F93-442C-AA3A-06796652B389}" srcOrd="0" destOrd="0" presId="urn:microsoft.com/office/officeart/2005/8/layout/hierarchy2"/>
    <dgm:cxn modelId="{E48BC6A2-7874-432F-A3EC-97D8B6993A45}" type="presParOf" srcId="{4708FD59-7F93-442C-AA3A-06796652B389}" destId="{4E455AB7-C0A9-43BE-9591-F5D894CB1D8A}" srcOrd="0" destOrd="0" presId="urn:microsoft.com/office/officeart/2005/8/layout/hierarchy2"/>
    <dgm:cxn modelId="{63B31ABC-986D-42C8-B0CC-4457AFD9A984}" type="presParOf" srcId="{49FDCD49-03BD-45A3-8839-06FBB03DB85F}" destId="{24AF76F6-80A6-47A9-BC2E-D8753FADD859}" srcOrd="1" destOrd="0" presId="urn:microsoft.com/office/officeart/2005/8/layout/hierarchy2"/>
    <dgm:cxn modelId="{660BE0AB-3B33-4D77-B3DF-333E6837C3EC}" type="presParOf" srcId="{24AF76F6-80A6-47A9-BC2E-D8753FADD859}" destId="{6B49D832-7C85-4DE6-83F4-5ED5C3609F49}" srcOrd="0" destOrd="0" presId="urn:microsoft.com/office/officeart/2005/8/layout/hierarchy2"/>
    <dgm:cxn modelId="{5D35E5FC-C447-435B-BE2A-536F691AB64B}" type="presParOf" srcId="{24AF76F6-80A6-47A9-BC2E-D8753FADD859}" destId="{5652201E-EBF1-42EB-AB87-B6111BDAFF8E}" srcOrd="1" destOrd="0" presId="urn:microsoft.com/office/officeart/2005/8/layout/hierarchy2"/>
    <dgm:cxn modelId="{5B4A19D6-EBEB-4BB4-8E78-646FB42AF12E}" type="presParOf" srcId="{5652201E-EBF1-42EB-AB87-B6111BDAFF8E}" destId="{9A9DE6B0-649F-4003-844A-178EDDF93F56}" srcOrd="0" destOrd="0" presId="urn:microsoft.com/office/officeart/2005/8/layout/hierarchy2"/>
    <dgm:cxn modelId="{95EA91F4-17FC-4686-A5D2-5DE2AF4137A9}" type="presParOf" srcId="{9A9DE6B0-649F-4003-844A-178EDDF93F56}" destId="{A6BE9ABA-2F3B-4D90-9B41-019D1E53EF67}" srcOrd="0" destOrd="0" presId="urn:microsoft.com/office/officeart/2005/8/layout/hierarchy2"/>
    <dgm:cxn modelId="{2930EEDF-5C73-49A3-A258-FA5FCC08AE8B}" type="presParOf" srcId="{5652201E-EBF1-42EB-AB87-B6111BDAFF8E}" destId="{0A5C4D2D-F7BE-4E82-AE9F-B54110033611}" srcOrd="1" destOrd="0" presId="urn:microsoft.com/office/officeart/2005/8/layout/hierarchy2"/>
    <dgm:cxn modelId="{984B7865-97C0-4BA9-952C-AE0A554126AF}" type="presParOf" srcId="{0A5C4D2D-F7BE-4E82-AE9F-B54110033611}" destId="{A86E4ADB-5276-4190-95DA-89473E1A2717}" srcOrd="0" destOrd="0" presId="urn:microsoft.com/office/officeart/2005/8/layout/hierarchy2"/>
    <dgm:cxn modelId="{209751F0-CCB2-4AFB-95B1-C3541116E058}" type="presParOf" srcId="{0A5C4D2D-F7BE-4E82-AE9F-B54110033611}" destId="{5434C796-1E74-402D-BF5C-564CD7A8999D}" srcOrd="1" destOrd="0" presId="urn:microsoft.com/office/officeart/2005/8/layout/hierarchy2"/>
    <dgm:cxn modelId="{3BCF7C7F-3B44-4DCD-A112-F038F68D7EA5}" type="presParOf" srcId="{5434C796-1E74-402D-BF5C-564CD7A8999D}" destId="{EB828649-97D9-4DCD-B145-9A2B4C7833C4}" srcOrd="0" destOrd="0" presId="urn:microsoft.com/office/officeart/2005/8/layout/hierarchy2"/>
    <dgm:cxn modelId="{BB377105-03B8-4E15-8610-1243B965A3B6}" type="presParOf" srcId="{EB828649-97D9-4DCD-B145-9A2B4C7833C4}" destId="{40E11286-E113-4B95-87D3-E67D85F3BF17}" srcOrd="0" destOrd="0" presId="urn:microsoft.com/office/officeart/2005/8/layout/hierarchy2"/>
    <dgm:cxn modelId="{677F7512-A5B2-43C0-97AE-60DF44F08B16}" type="presParOf" srcId="{5434C796-1E74-402D-BF5C-564CD7A8999D}" destId="{52026280-23E2-4827-8ACB-52D3883491E9}" srcOrd="1" destOrd="0" presId="urn:microsoft.com/office/officeart/2005/8/layout/hierarchy2"/>
    <dgm:cxn modelId="{C57CCAC0-64D8-4FFF-ACA7-F0D735284D29}" type="presParOf" srcId="{52026280-23E2-4827-8ACB-52D3883491E9}" destId="{050EB1C5-3D64-453A-9193-4A490A820994}" srcOrd="0" destOrd="0" presId="urn:microsoft.com/office/officeart/2005/8/layout/hierarchy2"/>
    <dgm:cxn modelId="{F7B2EF67-4827-4A06-BDE1-5169227FB369}" type="presParOf" srcId="{52026280-23E2-4827-8ACB-52D3883491E9}" destId="{8F9028FA-AA29-483A-87BD-50FA3D32D688}" srcOrd="1" destOrd="0" presId="urn:microsoft.com/office/officeart/2005/8/layout/hierarchy2"/>
    <dgm:cxn modelId="{54C993B4-4D5A-4A44-8B95-4D0BE6B6CDDC}" type="presParOf" srcId="{49FDCD49-03BD-45A3-8839-06FBB03DB85F}" destId="{A4768C1B-F99C-4BE9-BC41-F7A3DE5F0356}" srcOrd="2" destOrd="0" presId="urn:microsoft.com/office/officeart/2005/8/layout/hierarchy2"/>
    <dgm:cxn modelId="{65437442-C744-4E37-8DEB-BF3C4DF0DAF2}" type="presParOf" srcId="{A4768C1B-F99C-4BE9-BC41-F7A3DE5F0356}" destId="{6DAC0415-EB0E-4669-AD6B-0F09484A1714}" srcOrd="0" destOrd="0" presId="urn:microsoft.com/office/officeart/2005/8/layout/hierarchy2"/>
    <dgm:cxn modelId="{887CB44D-700E-4D3F-849F-E50EF6996F10}" type="presParOf" srcId="{49FDCD49-03BD-45A3-8839-06FBB03DB85F}" destId="{07FCB7C0-93F3-47BB-933E-621A814F5B0A}" srcOrd="3" destOrd="0" presId="urn:microsoft.com/office/officeart/2005/8/layout/hierarchy2"/>
    <dgm:cxn modelId="{828E2B8F-EC04-4635-986A-8042B87A2C1B}" type="presParOf" srcId="{07FCB7C0-93F3-47BB-933E-621A814F5B0A}" destId="{49212832-E3F9-4A8F-A47D-4B7F69351228}" srcOrd="0" destOrd="0" presId="urn:microsoft.com/office/officeart/2005/8/layout/hierarchy2"/>
    <dgm:cxn modelId="{B8328F48-D0D2-46CA-A445-808ED9AC55D7}" type="presParOf" srcId="{07FCB7C0-93F3-47BB-933E-621A814F5B0A}" destId="{CFE94166-CC05-478E-B0BA-C2BC6C65A2E3}" srcOrd="1" destOrd="0" presId="urn:microsoft.com/office/officeart/2005/8/layout/hierarchy2"/>
    <dgm:cxn modelId="{5241A5CA-1CA9-4FD5-ABF0-8D5585ED786A}" type="presParOf" srcId="{CFE94166-CC05-478E-B0BA-C2BC6C65A2E3}" destId="{891185E3-09BD-430C-A66B-7B1BDE289C09}" srcOrd="0" destOrd="0" presId="urn:microsoft.com/office/officeart/2005/8/layout/hierarchy2"/>
    <dgm:cxn modelId="{21D3019B-3670-4CFB-A092-9AC0D3104934}" type="presParOf" srcId="{891185E3-09BD-430C-A66B-7B1BDE289C09}" destId="{154C7504-1DC6-40F6-9E63-52113028680B}" srcOrd="0" destOrd="0" presId="urn:microsoft.com/office/officeart/2005/8/layout/hierarchy2"/>
    <dgm:cxn modelId="{EB38D0E5-4ACE-4176-BBE9-1ED6B0FBB33C}" type="presParOf" srcId="{CFE94166-CC05-478E-B0BA-C2BC6C65A2E3}" destId="{6ABBCB4F-9A41-401A-BF1C-EDAF0A0C2344}" srcOrd="1" destOrd="0" presId="urn:microsoft.com/office/officeart/2005/8/layout/hierarchy2"/>
    <dgm:cxn modelId="{30512F35-00C3-4989-BB3F-C626082E1371}" type="presParOf" srcId="{6ABBCB4F-9A41-401A-BF1C-EDAF0A0C2344}" destId="{43C7C3A0-1A64-477B-BDBE-E1AA01D61645}" srcOrd="0" destOrd="0" presId="urn:microsoft.com/office/officeart/2005/8/layout/hierarchy2"/>
    <dgm:cxn modelId="{7CF54274-2FBC-40E9-A968-05BB9C6FAC8D}" type="presParOf" srcId="{6ABBCB4F-9A41-401A-BF1C-EDAF0A0C2344}" destId="{276342B0-B110-45C7-828B-7FE4D7A6BAE0}" srcOrd="1" destOrd="0" presId="urn:microsoft.com/office/officeart/2005/8/layout/hierarchy2"/>
    <dgm:cxn modelId="{AD99D1E5-539F-4A71-8E26-FF8FBEF80E6C}" type="presParOf" srcId="{276342B0-B110-45C7-828B-7FE4D7A6BAE0}" destId="{776A4198-F8D8-45E5-961A-1A10F56BAE70}" srcOrd="0" destOrd="0" presId="urn:microsoft.com/office/officeart/2005/8/layout/hierarchy2"/>
    <dgm:cxn modelId="{151FE7BA-F607-474A-B77A-1F8F81A2CE42}" type="presParOf" srcId="{776A4198-F8D8-45E5-961A-1A10F56BAE70}" destId="{B9E32284-BC93-4311-8389-322C965F8CB1}" srcOrd="0" destOrd="0" presId="urn:microsoft.com/office/officeart/2005/8/layout/hierarchy2"/>
    <dgm:cxn modelId="{A108C17D-5735-462E-A80C-0C4EBC0AE269}" type="presParOf" srcId="{276342B0-B110-45C7-828B-7FE4D7A6BAE0}" destId="{CB64E381-584A-4B0F-BB72-36732B35ACDB}" srcOrd="1" destOrd="0" presId="urn:microsoft.com/office/officeart/2005/8/layout/hierarchy2"/>
    <dgm:cxn modelId="{E04FDC7C-8EC8-47B6-99E2-26E23CF630D6}" type="presParOf" srcId="{CB64E381-584A-4B0F-BB72-36732B35ACDB}" destId="{E35EEB31-D318-4F75-A1F0-1AF375A805B5}" srcOrd="0" destOrd="0" presId="urn:microsoft.com/office/officeart/2005/8/layout/hierarchy2"/>
    <dgm:cxn modelId="{99517054-99AD-4323-ABD0-644D7A335D02}" type="presParOf" srcId="{CB64E381-584A-4B0F-BB72-36732B35ACDB}" destId="{19E0AFC5-1AB3-4B24-B49B-99DE63BB69AE}" srcOrd="1" destOrd="0" presId="urn:microsoft.com/office/officeart/2005/8/layout/hierarchy2"/>
    <dgm:cxn modelId="{B0875B9B-CAC7-44F7-A9D3-FE1483BB4FA4}" type="presParOf" srcId="{CFE94166-CC05-478E-B0BA-C2BC6C65A2E3}" destId="{D512A6D5-9084-4598-A255-470290E041F7}" srcOrd="2" destOrd="0" presId="urn:microsoft.com/office/officeart/2005/8/layout/hierarchy2"/>
    <dgm:cxn modelId="{E5E9F1D0-1DEE-4BA8-98B3-9622079B201B}" type="presParOf" srcId="{D512A6D5-9084-4598-A255-470290E041F7}" destId="{6BEB4B2E-0417-410B-9393-BD1B1358FB54}" srcOrd="0" destOrd="0" presId="urn:microsoft.com/office/officeart/2005/8/layout/hierarchy2"/>
    <dgm:cxn modelId="{6AB50E18-50FE-4417-B2C6-050EA2D5B2FA}" type="presParOf" srcId="{CFE94166-CC05-478E-B0BA-C2BC6C65A2E3}" destId="{DC57F9EF-679F-4D47-A42E-7D5B9B28E86E}" srcOrd="3" destOrd="0" presId="urn:microsoft.com/office/officeart/2005/8/layout/hierarchy2"/>
    <dgm:cxn modelId="{10EA5F59-1DBD-4D5F-8D5E-02E796B61579}" type="presParOf" srcId="{DC57F9EF-679F-4D47-A42E-7D5B9B28E86E}" destId="{4D92908F-0CE0-4660-855A-FBFD24C11F7A}" srcOrd="0" destOrd="0" presId="urn:microsoft.com/office/officeart/2005/8/layout/hierarchy2"/>
    <dgm:cxn modelId="{DD6F120C-D527-47BE-9212-A34F012C12D9}" type="presParOf" srcId="{DC57F9EF-679F-4D47-A42E-7D5B9B28E86E}" destId="{4A539935-A2EC-48F8-9AB6-CEFDA3D3DCDF}" srcOrd="1" destOrd="0" presId="urn:microsoft.com/office/officeart/2005/8/layout/hierarchy2"/>
    <dgm:cxn modelId="{57580298-CD9B-4361-9026-BDFB8C0FEB74}" type="presParOf" srcId="{4A539935-A2EC-48F8-9AB6-CEFDA3D3DCDF}" destId="{3C4681E0-C79F-450D-8DA0-79EA90EBBC99}" srcOrd="0" destOrd="0" presId="urn:microsoft.com/office/officeart/2005/8/layout/hierarchy2"/>
    <dgm:cxn modelId="{930B25DE-A1DC-4657-9D01-43633950BBC1}" type="presParOf" srcId="{3C4681E0-C79F-450D-8DA0-79EA90EBBC99}" destId="{724B076E-4DCD-4687-997C-7BF8863FE278}" srcOrd="0" destOrd="0" presId="urn:microsoft.com/office/officeart/2005/8/layout/hierarchy2"/>
    <dgm:cxn modelId="{B8EC7583-33D0-43A6-AC7A-6DE8C7B5078F}" type="presParOf" srcId="{4A539935-A2EC-48F8-9AB6-CEFDA3D3DCDF}" destId="{C20EB50C-C2C6-48B5-9186-5EE27849AE65}" srcOrd="1" destOrd="0" presId="urn:microsoft.com/office/officeart/2005/8/layout/hierarchy2"/>
    <dgm:cxn modelId="{A3172776-CBDC-44A1-9C2B-44CE86D00324}" type="presParOf" srcId="{C20EB50C-C2C6-48B5-9186-5EE27849AE65}" destId="{519806E2-6111-457A-B710-366FD7F98AC1}" srcOrd="0" destOrd="0" presId="urn:microsoft.com/office/officeart/2005/8/layout/hierarchy2"/>
    <dgm:cxn modelId="{F5E6DCBB-FF83-46A3-99A7-BCB35097470C}" type="presParOf" srcId="{C20EB50C-C2C6-48B5-9186-5EE27849AE65}" destId="{C437C38B-BEF6-44D9-8CD4-402EB1EF1437}" srcOrd="1" destOrd="0" presId="urn:microsoft.com/office/officeart/2005/8/layout/hierarchy2"/>
    <dgm:cxn modelId="{FFB3DBB1-D668-4525-BD98-67B64D196888}" type="presParOf" srcId="{49FDCD49-03BD-45A3-8839-06FBB03DB85F}" destId="{BD4C4FAD-6206-45F2-AA8D-72EB9B07CA28}" srcOrd="4" destOrd="0" presId="urn:microsoft.com/office/officeart/2005/8/layout/hierarchy2"/>
    <dgm:cxn modelId="{60A57507-C036-4616-A24F-B53996D63999}" type="presParOf" srcId="{BD4C4FAD-6206-45F2-AA8D-72EB9B07CA28}" destId="{D99DC646-B1E4-4E41-8F7F-FE001AE5C1CC}" srcOrd="0" destOrd="0" presId="urn:microsoft.com/office/officeart/2005/8/layout/hierarchy2"/>
    <dgm:cxn modelId="{BA24341E-8B43-425F-AB1E-CF883381DF08}" type="presParOf" srcId="{49FDCD49-03BD-45A3-8839-06FBB03DB85F}" destId="{35338928-EC59-4ADF-925E-3DF40032B51E}" srcOrd="5" destOrd="0" presId="urn:microsoft.com/office/officeart/2005/8/layout/hierarchy2"/>
    <dgm:cxn modelId="{8500C57B-7D8E-431F-BE31-0F02BFD6D746}" type="presParOf" srcId="{35338928-EC59-4ADF-925E-3DF40032B51E}" destId="{7FBB7793-A92D-4A5D-AE01-5F1DD28800A6}" srcOrd="0" destOrd="0" presId="urn:microsoft.com/office/officeart/2005/8/layout/hierarchy2"/>
    <dgm:cxn modelId="{5CDB7DAC-B269-4787-8F1B-CFEC28FEDA72}" type="presParOf" srcId="{35338928-EC59-4ADF-925E-3DF40032B51E}" destId="{DA0AAEFC-3C53-489C-8A33-E11AC721FB13}" srcOrd="1" destOrd="0" presId="urn:microsoft.com/office/officeart/2005/8/layout/hierarchy2"/>
    <dgm:cxn modelId="{66F2853D-80B9-468C-B35A-FA4B96E8B02B}" type="presParOf" srcId="{DA0AAEFC-3C53-489C-8A33-E11AC721FB13}" destId="{6801B3C0-C91D-4218-985B-23B3B70C2EC3}" srcOrd="0" destOrd="0" presId="urn:microsoft.com/office/officeart/2005/8/layout/hierarchy2"/>
    <dgm:cxn modelId="{CC885690-D0C3-4C39-A3A6-D73CC9356E3C}" type="presParOf" srcId="{6801B3C0-C91D-4218-985B-23B3B70C2EC3}" destId="{BE983D84-A10E-46E4-A5E0-CA20E38D1C8D}" srcOrd="0" destOrd="0" presId="urn:microsoft.com/office/officeart/2005/8/layout/hierarchy2"/>
    <dgm:cxn modelId="{D73D7A95-143C-4E74-9A8B-D15342B9EFF9}" type="presParOf" srcId="{DA0AAEFC-3C53-489C-8A33-E11AC721FB13}" destId="{68BB4339-C635-49C1-910F-7A1811D3A87C}" srcOrd="1" destOrd="0" presId="urn:microsoft.com/office/officeart/2005/8/layout/hierarchy2"/>
    <dgm:cxn modelId="{54D1631B-4FB8-4464-94E0-AD033A1D431F}" type="presParOf" srcId="{68BB4339-C635-49C1-910F-7A1811D3A87C}" destId="{29B9F2BD-7534-4E8B-84F6-D058F528AD40}" srcOrd="0" destOrd="0" presId="urn:microsoft.com/office/officeart/2005/8/layout/hierarchy2"/>
    <dgm:cxn modelId="{00BC677B-7F85-48FC-836A-D94BBBB62F67}" type="presParOf" srcId="{68BB4339-C635-49C1-910F-7A1811D3A87C}" destId="{9E6533C1-1CC0-4D06-834D-625E7EB2D8FD}" srcOrd="1" destOrd="0" presId="urn:microsoft.com/office/officeart/2005/8/layout/hierarchy2"/>
    <dgm:cxn modelId="{18FD16B9-0D98-447A-9176-4ED51C6A336C}" type="presParOf" srcId="{9E6533C1-1CC0-4D06-834D-625E7EB2D8FD}" destId="{746A1EC6-D40E-450E-A369-271D2D2C44A9}" srcOrd="0" destOrd="0" presId="urn:microsoft.com/office/officeart/2005/8/layout/hierarchy2"/>
    <dgm:cxn modelId="{84EBB044-C039-4BA4-B55A-10729ACD0D7D}" type="presParOf" srcId="{746A1EC6-D40E-450E-A369-271D2D2C44A9}" destId="{2950A56F-D037-42FC-8EB5-ECCDC5F75AA8}" srcOrd="0" destOrd="0" presId="urn:microsoft.com/office/officeart/2005/8/layout/hierarchy2"/>
    <dgm:cxn modelId="{0DF57B20-6D34-4885-BBBC-BFEB61A9B630}" type="presParOf" srcId="{9E6533C1-1CC0-4D06-834D-625E7EB2D8FD}" destId="{EE03A5DB-771A-4FFC-849D-BD61A6EDEF57}" srcOrd="1" destOrd="0" presId="urn:microsoft.com/office/officeart/2005/8/layout/hierarchy2"/>
    <dgm:cxn modelId="{2D21B6CD-5875-4CE9-A14E-4B71BC398FF3}" type="presParOf" srcId="{EE03A5DB-771A-4FFC-849D-BD61A6EDEF57}" destId="{E2FB09AB-FFF1-4067-905A-B8CE7E160825}" srcOrd="0" destOrd="0" presId="urn:microsoft.com/office/officeart/2005/8/layout/hierarchy2"/>
    <dgm:cxn modelId="{938C4641-0E7C-4AFD-9464-B1D85FC128FA}" type="presParOf" srcId="{EE03A5DB-771A-4FFC-849D-BD61A6EDEF57}" destId="{280A7319-7DBB-495C-B367-97A54AFAB48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6CF265-4AB3-4B2C-8591-B01D6317C3C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7CD7D46-A6B5-4EB0-AB80-343A5BDEB887}">
      <dgm:prSet phldrT="[Text]" custT="1"/>
      <dgm:spPr/>
      <dgm:t>
        <a:bodyPr/>
        <a:lstStyle/>
        <a:p>
          <a:pPr>
            <a:buNone/>
          </a:pPr>
          <a:r>
            <a:rPr lang="en-US" sz="2000" b="1" i="0" u="none" dirty="0">
              <a:latin typeface="Be Vietnam Pro" panose="020B0604020202020204" charset="0"/>
            </a:rPr>
            <a:t>Criteria</a:t>
          </a:r>
          <a:endParaRPr lang="en-US" sz="2000" b="1" dirty="0">
            <a:latin typeface="Be Vietnam Pro" panose="020B0604020202020204" charset="0"/>
          </a:endParaRPr>
        </a:p>
      </dgm:t>
    </dgm:pt>
    <dgm:pt modelId="{571DEE30-AD25-40E3-90BF-E5D1A0E63EFC}" type="parTrans" cxnId="{96B47CED-8847-48EC-A397-C0FAB66169F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BF431E12-44CB-4FB2-AAB9-4C5735F8ABE7}" type="sibTrans" cxnId="{96B47CED-8847-48EC-A397-C0FAB66169F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1F8617CA-1F15-4D69-82F3-032576789691}">
      <dgm:prSet phldrT="[Text]"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empirical research</a:t>
          </a:r>
          <a:endParaRPr lang="en-US" sz="2000" dirty="0">
            <a:latin typeface="Be Vietnam Pro" panose="020B0604020202020204" charset="0"/>
          </a:endParaRPr>
        </a:p>
      </dgm:t>
    </dgm:pt>
    <dgm:pt modelId="{0C6470B7-6CD4-47D0-ADCE-E162F39EB2D9}" type="parTrans" cxnId="{CEB24CF0-0E66-4D94-800F-49136EA4BAA7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4FFC2A5D-15B5-4601-A055-3029DD17E69E}" type="sibTrans" cxnId="{CEB24CF0-0E66-4D94-800F-49136EA4BAA7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D12794A9-0948-4912-8524-20DDD08A09EF}">
      <dgm:prSet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peer-reviewed research</a:t>
          </a:r>
          <a:endParaRPr lang="en-US" sz="2000" dirty="0">
            <a:latin typeface="Be Vietnam Pro" panose="020B0604020202020204" charset="0"/>
          </a:endParaRPr>
        </a:p>
      </dgm:t>
    </dgm:pt>
    <dgm:pt modelId="{1BAAACF0-84F9-4D55-A6D8-1C1170B41E1C}" type="parTrans" cxnId="{4FCFA8E1-A367-4580-94DC-56E870D41D65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94E78DB3-C994-43EC-8460-5F1AE22AA8B2}" type="sibTrans" cxnId="{4FCFA8E1-A367-4580-94DC-56E870D41D6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78418415-46A2-462F-9455-F74C1D3921D6}">
      <dgm:prSet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Teachers and/or students as participants</a:t>
          </a:r>
          <a:endParaRPr lang="en-US" sz="2000" dirty="0">
            <a:latin typeface="Be Vietnam Pro" panose="020B0604020202020204" charset="0"/>
          </a:endParaRPr>
        </a:p>
      </dgm:t>
    </dgm:pt>
    <dgm:pt modelId="{1001AA95-6883-46FB-BC98-26F756FD8F79}" type="parTrans" cxnId="{EEA6A5C2-3D29-4813-BA39-E4520EEBFA45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DAEE965E-9BD6-416C-91F6-15CF15449C5D}" type="sibTrans" cxnId="{EEA6A5C2-3D29-4813-BA39-E4520EEBFA4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E6537EAC-DC51-4D13-8C9E-D4D7AE6E62D1}">
      <dgm:prSet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TESOL/ELT contexts</a:t>
          </a:r>
          <a:endParaRPr lang="en-US" sz="2000" dirty="0">
            <a:latin typeface="Be Vietnam Pro" panose="020B0604020202020204" charset="0"/>
          </a:endParaRPr>
        </a:p>
      </dgm:t>
    </dgm:pt>
    <dgm:pt modelId="{12B53EAD-BA1B-4656-ACF5-236B96150D74}" type="parTrans" cxnId="{D42283C8-84EB-48D0-9BD7-825603536E0F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0B439025-FBC0-4C4B-9AC7-45AAFD3B8826}" type="sibTrans" cxnId="{D42283C8-84EB-48D0-9BD7-825603536E0F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7DA6B432-77BF-432E-97CE-8B190D77D688}" type="pres">
      <dgm:prSet presAssocID="{5E6CF265-4AB3-4B2C-8591-B01D6317C3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E86893-D236-4A5E-AB13-9A4A8CF1FA70}" type="pres">
      <dgm:prSet presAssocID="{77CD7D46-A6B5-4EB0-AB80-343A5BDEB887}" presName="root1" presStyleCnt="0"/>
      <dgm:spPr/>
    </dgm:pt>
    <dgm:pt modelId="{58C54309-F37D-4F63-9BC0-330597AA26F1}" type="pres">
      <dgm:prSet presAssocID="{77CD7D46-A6B5-4EB0-AB80-343A5BDEB887}" presName="LevelOneTextNode" presStyleLbl="node0" presStyleIdx="0" presStyleCnt="1" custScaleX="69302">
        <dgm:presLayoutVars>
          <dgm:chPref val="3"/>
        </dgm:presLayoutVars>
      </dgm:prSet>
      <dgm:spPr/>
    </dgm:pt>
    <dgm:pt modelId="{49FDCD49-03BD-45A3-8839-06FBB03DB85F}" type="pres">
      <dgm:prSet presAssocID="{77CD7D46-A6B5-4EB0-AB80-343A5BDEB887}" presName="level2hierChild" presStyleCnt="0"/>
      <dgm:spPr/>
    </dgm:pt>
    <dgm:pt modelId="{4708FD59-7F93-442C-AA3A-06796652B389}" type="pres">
      <dgm:prSet presAssocID="{1BAAACF0-84F9-4D55-A6D8-1C1170B41E1C}" presName="conn2-1" presStyleLbl="parChTrans1D2" presStyleIdx="0" presStyleCnt="4"/>
      <dgm:spPr/>
    </dgm:pt>
    <dgm:pt modelId="{4E455AB7-C0A9-43BE-9591-F5D894CB1D8A}" type="pres">
      <dgm:prSet presAssocID="{1BAAACF0-84F9-4D55-A6D8-1C1170B41E1C}" presName="connTx" presStyleLbl="parChTrans1D2" presStyleIdx="0" presStyleCnt="4"/>
      <dgm:spPr/>
    </dgm:pt>
    <dgm:pt modelId="{24AF76F6-80A6-47A9-BC2E-D8753FADD859}" type="pres">
      <dgm:prSet presAssocID="{D12794A9-0948-4912-8524-20DDD08A09EF}" presName="root2" presStyleCnt="0"/>
      <dgm:spPr/>
    </dgm:pt>
    <dgm:pt modelId="{6B49D832-7C85-4DE6-83F4-5ED5C3609F49}" type="pres">
      <dgm:prSet presAssocID="{D12794A9-0948-4912-8524-20DDD08A09EF}" presName="LevelTwoTextNode" presStyleLbl="node2" presStyleIdx="0" presStyleCnt="4">
        <dgm:presLayoutVars>
          <dgm:chPref val="3"/>
        </dgm:presLayoutVars>
      </dgm:prSet>
      <dgm:spPr/>
    </dgm:pt>
    <dgm:pt modelId="{5652201E-EBF1-42EB-AB87-B6111BDAFF8E}" type="pres">
      <dgm:prSet presAssocID="{D12794A9-0948-4912-8524-20DDD08A09EF}" presName="level3hierChild" presStyleCnt="0"/>
      <dgm:spPr/>
    </dgm:pt>
    <dgm:pt modelId="{A4768C1B-F99C-4BE9-BC41-F7A3DE5F0356}" type="pres">
      <dgm:prSet presAssocID="{0C6470B7-6CD4-47D0-ADCE-E162F39EB2D9}" presName="conn2-1" presStyleLbl="parChTrans1D2" presStyleIdx="1" presStyleCnt="4"/>
      <dgm:spPr/>
    </dgm:pt>
    <dgm:pt modelId="{6DAC0415-EB0E-4669-AD6B-0F09484A1714}" type="pres">
      <dgm:prSet presAssocID="{0C6470B7-6CD4-47D0-ADCE-E162F39EB2D9}" presName="connTx" presStyleLbl="parChTrans1D2" presStyleIdx="1" presStyleCnt="4"/>
      <dgm:spPr/>
    </dgm:pt>
    <dgm:pt modelId="{07FCB7C0-93F3-47BB-933E-621A814F5B0A}" type="pres">
      <dgm:prSet presAssocID="{1F8617CA-1F15-4D69-82F3-032576789691}" presName="root2" presStyleCnt="0"/>
      <dgm:spPr/>
    </dgm:pt>
    <dgm:pt modelId="{49212832-E3F9-4A8F-A47D-4B7F69351228}" type="pres">
      <dgm:prSet presAssocID="{1F8617CA-1F15-4D69-82F3-032576789691}" presName="LevelTwoTextNode" presStyleLbl="node2" presStyleIdx="1" presStyleCnt="4">
        <dgm:presLayoutVars>
          <dgm:chPref val="3"/>
        </dgm:presLayoutVars>
      </dgm:prSet>
      <dgm:spPr/>
    </dgm:pt>
    <dgm:pt modelId="{CFE94166-CC05-478E-B0BA-C2BC6C65A2E3}" type="pres">
      <dgm:prSet presAssocID="{1F8617CA-1F15-4D69-82F3-032576789691}" presName="level3hierChild" presStyleCnt="0"/>
      <dgm:spPr/>
    </dgm:pt>
    <dgm:pt modelId="{CA68B197-56D4-4836-85E5-B23D3B4484C2}" type="pres">
      <dgm:prSet presAssocID="{1001AA95-6883-46FB-BC98-26F756FD8F79}" presName="conn2-1" presStyleLbl="parChTrans1D2" presStyleIdx="2" presStyleCnt="4"/>
      <dgm:spPr/>
    </dgm:pt>
    <dgm:pt modelId="{D5613177-CE66-44F1-B971-99D6411DB905}" type="pres">
      <dgm:prSet presAssocID="{1001AA95-6883-46FB-BC98-26F756FD8F79}" presName="connTx" presStyleLbl="parChTrans1D2" presStyleIdx="2" presStyleCnt="4"/>
      <dgm:spPr/>
    </dgm:pt>
    <dgm:pt modelId="{E1C21237-CEA4-4CCE-B686-B0A2B4F09805}" type="pres">
      <dgm:prSet presAssocID="{78418415-46A2-462F-9455-F74C1D3921D6}" presName="root2" presStyleCnt="0"/>
      <dgm:spPr/>
    </dgm:pt>
    <dgm:pt modelId="{4C22FF79-23E3-4724-960B-4DB667D3A00B}" type="pres">
      <dgm:prSet presAssocID="{78418415-46A2-462F-9455-F74C1D3921D6}" presName="LevelTwoTextNode" presStyleLbl="node2" presStyleIdx="2" presStyleCnt="4">
        <dgm:presLayoutVars>
          <dgm:chPref val="3"/>
        </dgm:presLayoutVars>
      </dgm:prSet>
      <dgm:spPr/>
    </dgm:pt>
    <dgm:pt modelId="{CC9E8686-8348-49F4-8218-C0980F674902}" type="pres">
      <dgm:prSet presAssocID="{78418415-46A2-462F-9455-F74C1D3921D6}" presName="level3hierChild" presStyleCnt="0"/>
      <dgm:spPr/>
    </dgm:pt>
    <dgm:pt modelId="{387F6F79-BAF1-4983-BB53-68F30E1711F5}" type="pres">
      <dgm:prSet presAssocID="{12B53EAD-BA1B-4656-ACF5-236B96150D74}" presName="conn2-1" presStyleLbl="parChTrans1D2" presStyleIdx="3" presStyleCnt="4"/>
      <dgm:spPr/>
    </dgm:pt>
    <dgm:pt modelId="{6A8985FC-C9EF-41F5-8E74-AB487D4489FB}" type="pres">
      <dgm:prSet presAssocID="{12B53EAD-BA1B-4656-ACF5-236B96150D74}" presName="connTx" presStyleLbl="parChTrans1D2" presStyleIdx="3" presStyleCnt="4"/>
      <dgm:spPr/>
    </dgm:pt>
    <dgm:pt modelId="{18B22B49-4C1A-467C-B273-5FE298F3B4FC}" type="pres">
      <dgm:prSet presAssocID="{E6537EAC-DC51-4D13-8C9E-D4D7AE6E62D1}" presName="root2" presStyleCnt="0"/>
      <dgm:spPr/>
    </dgm:pt>
    <dgm:pt modelId="{1C450075-BA26-4848-AC93-46D47D23417D}" type="pres">
      <dgm:prSet presAssocID="{E6537EAC-DC51-4D13-8C9E-D4D7AE6E62D1}" presName="LevelTwoTextNode" presStyleLbl="node2" presStyleIdx="3" presStyleCnt="4">
        <dgm:presLayoutVars>
          <dgm:chPref val="3"/>
        </dgm:presLayoutVars>
      </dgm:prSet>
      <dgm:spPr/>
    </dgm:pt>
    <dgm:pt modelId="{96ABDECA-E2B8-48C7-9B22-DAF5F621BB87}" type="pres">
      <dgm:prSet presAssocID="{E6537EAC-DC51-4D13-8C9E-D4D7AE6E62D1}" presName="level3hierChild" presStyleCnt="0"/>
      <dgm:spPr/>
    </dgm:pt>
  </dgm:ptLst>
  <dgm:cxnLst>
    <dgm:cxn modelId="{32A6F714-339E-4952-9EB1-8807F373E6F9}" type="presOf" srcId="{1F8617CA-1F15-4D69-82F3-032576789691}" destId="{49212832-E3F9-4A8F-A47D-4B7F69351228}" srcOrd="0" destOrd="0" presId="urn:microsoft.com/office/officeart/2005/8/layout/hierarchy2"/>
    <dgm:cxn modelId="{D47CB916-997A-4333-A792-C2DB8964D4C6}" type="presOf" srcId="{1BAAACF0-84F9-4D55-A6D8-1C1170B41E1C}" destId="{4708FD59-7F93-442C-AA3A-06796652B389}" srcOrd="0" destOrd="0" presId="urn:microsoft.com/office/officeart/2005/8/layout/hierarchy2"/>
    <dgm:cxn modelId="{F06D0424-0FA2-48C3-AFFD-E51EE0B57C77}" type="presOf" srcId="{1001AA95-6883-46FB-BC98-26F756FD8F79}" destId="{CA68B197-56D4-4836-85E5-B23D3B4484C2}" srcOrd="0" destOrd="0" presId="urn:microsoft.com/office/officeart/2005/8/layout/hierarchy2"/>
    <dgm:cxn modelId="{A83B9928-9C94-4CDD-BB21-2483D064F72F}" type="presOf" srcId="{1BAAACF0-84F9-4D55-A6D8-1C1170B41E1C}" destId="{4E455AB7-C0A9-43BE-9591-F5D894CB1D8A}" srcOrd="1" destOrd="0" presId="urn:microsoft.com/office/officeart/2005/8/layout/hierarchy2"/>
    <dgm:cxn modelId="{14CD1430-487C-4170-BE02-35C665BF9698}" type="presOf" srcId="{1001AA95-6883-46FB-BC98-26F756FD8F79}" destId="{D5613177-CE66-44F1-B971-99D6411DB905}" srcOrd="1" destOrd="0" presId="urn:microsoft.com/office/officeart/2005/8/layout/hierarchy2"/>
    <dgm:cxn modelId="{A09E5533-18D3-4AB5-B9BE-846C30A6E1BE}" type="presOf" srcId="{0C6470B7-6CD4-47D0-ADCE-E162F39EB2D9}" destId="{A4768C1B-F99C-4BE9-BC41-F7A3DE5F0356}" srcOrd="0" destOrd="0" presId="urn:microsoft.com/office/officeart/2005/8/layout/hierarchy2"/>
    <dgm:cxn modelId="{3F6F1D3C-87E0-4C88-9224-8F6808A4529D}" type="presOf" srcId="{12B53EAD-BA1B-4656-ACF5-236B96150D74}" destId="{387F6F79-BAF1-4983-BB53-68F30E1711F5}" srcOrd="0" destOrd="0" presId="urn:microsoft.com/office/officeart/2005/8/layout/hierarchy2"/>
    <dgm:cxn modelId="{46BE1F66-5A3D-4CC8-B5E9-1361D20B9ED7}" type="presOf" srcId="{5E6CF265-4AB3-4B2C-8591-B01D6317C3C3}" destId="{7DA6B432-77BF-432E-97CE-8B190D77D688}" srcOrd="0" destOrd="0" presId="urn:microsoft.com/office/officeart/2005/8/layout/hierarchy2"/>
    <dgm:cxn modelId="{73D0B94A-E011-4D2D-8523-4C87DCABA0EA}" type="presOf" srcId="{E6537EAC-DC51-4D13-8C9E-D4D7AE6E62D1}" destId="{1C450075-BA26-4848-AC93-46D47D23417D}" srcOrd="0" destOrd="0" presId="urn:microsoft.com/office/officeart/2005/8/layout/hierarchy2"/>
    <dgm:cxn modelId="{87864998-8D66-43D2-9A7C-11B2F04A1D07}" type="presOf" srcId="{12B53EAD-BA1B-4656-ACF5-236B96150D74}" destId="{6A8985FC-C9EF-41F5-8E74-AB487D4489FB}" srcOrd="1" destOrd="0" presId="urn:microsoft.com/office/officeart/2005/8/layout/hierarchy2"/>
    <dgm:cxn modelId="{411E5399-5E31-46A3-9F55-8ED014993D48}" type="presOf" srcId="{D12794A9-0948-4912-8524-20DDD08A09EF}" destId="{6B49D832-7C85-4DE6-83F4-5ED5C3609F49}" srcOrd="0" destOrd="0" presId="urn:microsoft.com/office/officeart/2005/8/layout/hierarchy2"/>
    <dgm:cxn modelId="{E82BCDB9-E7C2-4609-9124-BD34A8EEE5D5}" type="presOf" srcId="{77CD7D46-A6B5-4EB0-AB80-343A5BDEB887}" destId="{58C54309-F37D-4F63-9BC0-330597AA26F1}" srcOrd="0" destOrd="0" presId="urn:microsoft.com/office/officeart/2005/8/layout/hierarchy2"/>
    <dgm:cxn modelId="{EEA6A5C2-3D29-4813-BA39-E4520EEBFA45}" srcId="{77CD7D46-A6B5-4EB0-AB80-343A5BDEB887}" destId="{78418415-46A2-462F-9455-F74C1D3921D6}" srcOrd="2" destOrd="0" parTransId="{1001AA95-6883-46FB-BC98-26F756FD8F79}" sibTransId="{DAEE965E-9BD6-416C-91F6-15CF15449C5D}"/>
    <dgm:cxn modelId="{D42283C8-84EB-48D0-9BD7-825603536E0F}" srcId="{77CD7D46-A6B5-4EB0-AB80-343A5BDEB887}" destId="{E6537EAC-DC51-4D13-8C9E-D4D7AE6E62D1}" srcOrd="3" destOrd="0" parTransId="{12B53EAD-BA1B-4656-ACF5-236B96150D74}" sibTransId="{0B439025-FBC0-4C4B-9AC7-45AAFD3B8826}"/>
    <dgm:cxn modelId="{4FCFA8E1-A367-4580-94DC-56E870D41D65}" srcId="{77CD7D46-A6B5-4EB0-AB80-343A5BDEB887}" destId="{D12794A9-0948-4912-8524-20DDD08A09EF}" srcOrd="0" destOrd="0" parTransId="{1BAAACF0-84F9-4D55-A6D8-1C1170B41E1C}" sibTransId="{94E78DB3-C994-43EC-8460-5F1AE22AA8B2}"/>
    <dgm:cxn modelId="{A1901DE7-2014-402E-95E9-A097ADB37DB8}" type="presOf" srcId="{0C6470B7-6CD4-47D0-ADCE-E162F39EB2D9}" destId="{6DAC0415-EB0E-4669-AD6B-0F09484A1714}" srcOrd="1" destOrd="0" presId="urn:microsoft.com/office/officeart/2005/8/layout/hierarchy2"/>
    <dgm:cxn modelId="{96B47CED-8847-48EC-A397-C0FAB66169F5}" srcId="{5E6CF265-4AB3-4B2C-8591-B01D6317C3C3}" destId="{77CD7D46-A6B5-4EB0-AB80-343A5BDEB887}" srcOrd="0" destOrd="0" parTransId="{571DEE30-AD25-40E3-90BF-E5D1A0E63EFC}" sibTransId="{BF431E12-44CB-4FB2-AAB9-4C5735F8ABE7}"/>
    <dgm:cxn modelId="{CEB24CF0-0E66-4D94-800F-49136EA4BAA7}" srcId="{77CD7D46-A6B5-4EB0-AB80-343A5BDEB887}" destId="{1F8617CA-1F15-4D69-82F3-032576789691}" srcOrd="1" destOrd="0" parTransId="{0C6470B7-6CD4-47D0-ADCE-E162F39EB2D9}" sibTransId="{4FFC2A5D-15B5-4601-A055-3029DD17E69E}"/>
    <dgm:cxn modelId="{36C33AFB-E53B-4D9E-933F-35756E6754F8}" type="presOf" srcId="{78418415-46A2-462F-9455-F74C1D3921D6}" destId="{4C22FF79-23E3-4724-960B-4DB667D3A00B}" srcOrd="0" destOrd="0" presId="urn:microsoft.com/office/officeart/2005/8/layout/hierarchy2"/>
    <dgm:cxn modelId="{8A85C326-04C1-467E-83F8-06E5D5445FD3}" type="presParOf" srcId="{7DA6B432-77BF-432E-97CE-8B190D77D688}" destId="{22E86893-D236-4A5E-AB13-9A4A8CF1FA70}" srcOrd="0" destOrd="0" presId="urn:microsoft.com/office/officeart/2005/8/layout/hierarchy2"/>
    <dgm:cxn modelId="{1B2373FA-B1C1-440C-BEF0-6B56F30510C4}" type="presParOf" srcId="{22E86893-D236-4A5E-AB13-9A4A8CF1FA70}" destId="{58C54309-F37D-4F63-9BC0-330597AA26F1}" srcOrd="0" destOrd="0" presId="urn:microsoft.com/office/officeart/2005/8/layout/hierarchy2"/>
    <dgm:cxn modelId="{7FEE1601-7776-4529-8D95-39C70E721FDA}" type="presParOf" srcId="{22E86893-D236-4A5E-AB13-9A4A8CF1FA70}" destId="{49FDCD49-03BD-45A3-8839-06FBB03DB85F}" srcOrd="1" destOrd="0" presId="urn:microsoft.com/office/officeart/2005/8/layout/hierarchy2"/>
    <dgm:cxn modelId="{F218AD3C-3A6B-4A4A-8BEE-BF82B187B934}" type="presParOf" srcId="{49FDCD49-03BD-45A3-8839-06FBB03DB85F}" destId="{4708FD59-7F93-442C-AA3A-06796652B389}" srcOrd="0" destOrd="0" presId="urn:microsoft.com/office/officeart/2005/8/layout/hierarchy2"/>
    <dgm:cxn modelId="{E48BC6A2-7874-432F-A3EC-97D8B6993A45}" type="presParOf" srcId="{4708FD59-7F93-442C-AA3A-06796652B389}" destId="{4E455AB7-C0A9-43BE-9591-F5D894CB1D8A}" srcOrd="0" destOrd="0" presId="urn:microsoft.com/office/officeart/2005/8/layout/hierarchy2"/>
    <dgm:cxn modelId="{63B31ABC-986D-42C8-B0CC-4457AFD9A984}" type="presParOf" srcId="{49FDCD49-03BD-45A3-8839-06FBB03DB85F}" destId="{24AF76F6-80A6-47A9-BC2E-D8753FADD859}" srcOrd="1" destOrd="0" presId="urn:microsoft.com/office/officeart/2005/8/layout/hierarchy2"/>
    <dgm:cxn modelId="{660BE0AB-3B33-4D77-B3DF-333E6837C3EC}" type="presParOf" srcId="{24AF76F6-80A6-47A9-BC2E-D8753FADD859}" destId="{6B49D832-7C85-4DE6-83F4-5ED5C3609F49}" srcOrd="0" destOrd="0" presId="urn:microsoft.com/office/officeart/2005/8/layout/hierarchy2"/>
    <dgm:cxn modelId="{5D35E5FC-C447-435B-BE2A-536F691AB64B}" type="presParOf" srcId="{24AF76F6-80A6-47A9-BC2E-D8753FADD859}" destId="{5652201E-EBF1-42EB-AB87-B6111BDAFF8E}" srcOrd="1" destOrd="0" presId="urn:microsoft.com/office/officeart/2005/8/layout/hierarchy2"/>
    <dgm:cxn modelId="{54C993B4-4D5A-4A44-8B95-4D0BE6B6CDDC}" type="presParOf" srcId="{49FDCD49-03BD-45A3-8839-06FBB03DB85F}" destId="{A4768C1B-F99C-4BE9-BC41-F7A3DE5F0356}" srcOrd="2" destOrd="0" presId="urn:microsoft.com/office/officeart/2005/8/layout/hierarchy2"/>
    <dgm:cxn modelId="{65437442-C744-4E37-8DEB-BF3C4DF0DAF2}" type="presParOf" srcId="{A4768C1B-F99C-4BE9-BC41-F7A3DE5F0356}" destId="{6DAC0415-EB0E-4669-AD6B-0F09484A1714}" srcOrd="0" destOrd="0" presId="urn:microsoft.com/office/officeart/2005/8/layout/hierarchy2"/>
    <dgm:cxn modelId="{887CB44D-700E-4D3F-849F-E50EF6996F10}" type="presParOf" srcId="{49FDCD49-03BD-45A3-8839-06FBB03DB85F}" destId="{07FCB7C0-93F3-47BB-933E-621A814F5B0A}" srcOrd="3" destOrd="0" presId="urn:microsoft.com/office/officeart/2005/8/layout/hierarchy2"/>
    <dgm:cxn modelId="{828E2B8F-EC04-4635-986A-8042B87A2C1B}" type="presParOf" srcId="{07FCB7C0-93F3-47BB-933E-621A814F5B0A}" destId="{49212832-E3F9-4A8F-A47D-4B7F69351228}" srcOrd="0" destOrd="0" presId="urn:microsoft.com/office/officeart/2005/8/layout/hierarchy2"/>
    <dgm:cxn modelId="{B8328F48-D0D2-46CA-A445-808ED9AC55D7}" type="presParOf" srcId="{07FCB7C0-93F3-47BB-933E-621A814F5B0A}" destId="{CFE94166-CC05-478E-B0BA-C2BC6C65A2E3}" srcOrd="1" destOrd="0" presId="urn:microsoft.com/office/officeart/2005/8/layout/hierarchy2"/>
    <dgm:cxn modelId="{A100C275-EA8D-4410-A287-017F5563E159}" type="presParOf" srcId="{49FDCD49-03BD-45A3-8839-06FBB03DB85F}" destId="{CA68B197-56D4-4836-85E5-B23D3B4484C2}" srcOrd="4" destOrd="0" presId="urn:microsoft.com/office/officeart/2005/8/layout/hierarchy2"/>
    <dgm:cxn modelId="{49D0E572-EF74-4F48-BC8E-8424B2357A14}" type="presParOf" srcId="{CA68B197-56D4-4836-85E5-B23D3B4484C2}" destId="{D5613177-CE66-44F1-B971-99D6411DB905}" srcOrd="0" destOrd="0" presId="urn:microsoft.com/office/officeart/2005/8/layout/hierarchy2"/>
    <dgm:cxn modelId="{8E5E76B2-E7D5-4C42-B1B9-7C4CFD6380D7}" type="presParOf" srcId="{49FDCD49-03BD-45A3-8839-06FBB03DB85F}" destId="{E1C21237-CEA4-4CCE-B686-B0A2B4F09805}" srcOrd="5" destOrd="0" presId="urn:microsoft.com/office/officeart/2005/8/layout/hierarchy2"/>
    <dgm:cxn modelId="{90E4ECCB-2B87-4510-97A8-CA1C642B6D0D}" type="presParOf" srcId="{E1C21237-CEA4-4CCE-B686-B0A2B4F09805}" destId="{4C22FF79-23E3-4724-960B-4DB667D3A00B}" srcOrd="0" destOrd="0" presId="urn:microsoft.com/office/officeart/2005/8/layout/hierarchy2"/>
    <dgm:cxn modelId="{BACD5B92-4007-4E66-BCA9-0FF932EBB07E}" type="presParOf" srcId="{E1C21237-CEA4-4CCE-B686-B0A2B4F09805}" destId="{CC9E8686-8348-49F4-8218-C0980F674902}" srcOrd="1" destOrd="0" presId="urn:microsoft.com/office/officeart/2005/8/layout/hierarchy2"/>
    <dgm:cxn modelId="{E1DB8135-2120-4564-A7D0-99F3BBE73BB7}" type="presParOf" srcId="{49FDCD49-03BD-45A3-8839-06FBB03DB85F}" destId="{387F6F79-BAF1-4983-BB53-68F30E1711F5}" srcOrd="6" destOrd="0" presId="urn:microsoft.com/office/officeart/2005/8/layout/hierarchy2"/>
    <dgm:cxn modelId="{3E9DB74F-501B-4B28-9F76-BA1E4C333862}" type="presParOf" srcId="{387F6F79-BAF1-4983-BB53-68F30E1711F5}" destId="{6A8985FC-C9EF-41F5-8E74-AB487D4489FB}" srcOrd="0" destOrd="0" presId="urn:microsoft.com/office/officeart/2005/8/layout/hierarchy2"/>
    <dgm:cxn modelId="{CD4E516C-F0C3-4DA9-A4D9-954D00432BC0}" type="presParOf" srcId="{49FDCD49-03BD-45A3-8839-06FBB03DB85F}" destId="{18B22B49-4C1A-467C-B273-5FE298F3B4FC}" srcOrd="7" destOrd="0" presId="urn:microsoft.com/office/officeart/2005/8/layout/hierarchy2"/>
    <dgm:cxn modelId="{6A193C66-B2EC-43D5-9C6A-751C70D1373A}" type="presParOf" srcId="{18B22B49-4C1A-467C-B273-5FE298F3B4FC}" destId="{1C450075-BA26-4848-AC93-46D47D23417D}" srcOrd="0" destOrd="0" presId="urn:microsoft.com/office/officeart/2005/8/layout/hierarchy2"/>
    <dgm:cxn modelId="{C3ED89F2-8C20-4E82-832E-0ADD190F95BC}" type="presParOf" srcId="{18B22B49-4C1A-467C-B273-5FE298F3B4FC}" destId="{96ABDECA-E2B8-48C7-9B22-DAF5F621BB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6CF265-4AB3-4B2C-8591-B01D6317C3C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7CD7D46-A6B5-4EB0-AB80-343A5BDEB887}">
      <dgm:prSet phldrT="[Text]" custT="1"/>
      <dgm:spPr/>
      <dgm:t>
        <a:bodyPr/>
        <a:lstStyle/>
        <a:p>
          <a:pPr>
            <a:buNone/>
          </a:pPr>
          <a:r>
            <a:rPr lang="en-US" sz="2000" b="1" i="0" u="none" dirty="0">
              <a:latin typeface="Be Vietnam Pro" panose="020B0604020202020204" charset="0"/>
            </a:rPr>
            <a:t>Thematic analysis</a:t>
          </a:r>
        </a:p>
      </dgm:t>
    </dgm:pt>
    <dgm:pt modelId="{571DEE30-AD25-40E3-90BF-E5D1A0E63EFC}" type="parTrans" cxnId="{96B47CED-8847-48EC-A397-C0FAB66169F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BF431E12-44CB-4FB2-AAB9-4C5735F8ABE7}" type="sibTrans" cxnId="{96B47CED-8847-48EC-A397-C0FAB66169F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C2767F5C-EF88-4A43-993F-0D3B6894391F}">
      <dgm:prSet custT="1"/>
      <dgm:spPr/>
      <dgm:t>
        <a:bodyPr/>
        <a:lstStyle/>
        <a:p>
          <a:pPr>
            <a:buNone/>
          </a:pPr>
          <a:r>
            <a:rPr lang="en-US" sz="2000" b="0" dirty="0">
              <a:latin typeface="Be Vietnam Pro" panose="020B0604020202020204" charset="0"/>
            </a:rPr>
            <a:t>initial coding</a:t>
          </a:r>
        </a:p>
      </dgm:t>
    </dgm:pt>
    <dgm:pt modelId="{5A3DBD44-7C01-4D80-8C70-BCCBE7F10426}" type="parTrans" cxnId="{434E86FC-4C6E-42F2-BB7B-FD1D04CE94FA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E0ED90C9-BC16-4B0D-A838-8BDB6F20CC38}" type="sibTrans" cxnId="{434E86FC-4C6E-42F2-BB7B-FD1D04CE94FA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6DD8D3E4-E450-45ED-9BE6-9949799B26AF}">
      <dgm:prSet custT="1"/>
      <dgm:spPr/>
      <dgm:t>
        <a:bodyPr/>
        <a:lstStyle/>
        <a:p>
          <a:pPr>
            <a:buNone/>
          </a:pPr>
          <a:r>
            <a:rPr lang="en-US" sz="2000" b="0" i="0" dirty="0">
              <a:latin typeface="Be Vietnam Pro" panose="020B0604020202020204" charset="0"/>
            </a:rPr>
            <a:t>synthesize existing literature based on themes</a:t>
          </a:r>
          <a:endParaRPr lang="en-US" sz="2000" dirty="0">
            <a:latin typeface="Be Vietnam Pro" panose="020B0604020202020204" charset="0"/>
          </a:endParaRPr>
        </a:p>
      </dgm:t>
    </dgm:pt>
    <dgm:pt modelId="{0509ECCA-442F-42B8-9214-E40F6836E0A7}" type="parTrans" cxnId="{859AC1C3-4EB0-4682-A837-0F6C5B525001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90F13E90-80A3-448F-BABF-DC52F08024AF}" type="sibTrans" cxnId="{859AC1C3-4EB0-4682-A837-0F6C5B525001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2D75E775-3492-46EF-9635-C574C6CE6AD7}">
      <dgm:prSet custT="1"/>
      <dgm:spPr/>
      <dgm:t>
        <a:bodyPr/>
        <a:lstStyle/>
        <a:p>
          <a:pPr>
            <a:buNone/>
          </a:pPr>
          <a:r>
            <a:rPr lang="en-US" sz="2000" b="0" i="0" dirty="0">
              <a:latin typeface="Be Vietnam Pro" panose="020B0604020202020204" charset="0"/>
            </a:rPr>
            <a:t>Theme naming</a:t>
          </a:r>
          <a:endParaRPr lang="en-US" sz="2000" dirty="0">
            <a:latin typeface="Be Vietnam Pro" panose="020B0604020202020204" charset="0"/>
          </a:endParaRPr>
        </a:p>
      </dgm:t>
    </dgm:pt>
    <dgm:pt modelId="{3EC2E9C4-B8B5-433D-BBFC-CD633CA714B0}" type="parTrans" cxnId="{2049517B-D04C-4C80-BDB7-D66CD311A55D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E45C9922-D9D7-4D70-BAE2-09A1AFA1008C}" type="sibTrans" cxnId="{2049517B-D04C-4C80-BDB7-D66CD311A55D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AA1C72E7-7E18-4841-9230-C78D8E9404AB}">
      <dgm:prSet custT="1"/>
      <dgm:spPr/>
      <dgm:t>
        <a:bodyPr/>
        <a:lstStyle/>
        <a:p>
          <a:pPr>
            <a:buNone/>
          </a:pPr>
          <a:r>
            <a:rPr lang="en-US" sz="2000" b="0" i="0" dirty="0">
              <a:latin typeface="Be Vietnam Pro" panose="020B0604020202020204" charset="0"/>
            </a:rPr>
            <a:t>Theme development</a:t>
          </a:r>
          <a:endParaRPr lang="en-US" sz="2000" dirty="0">
            <a:latin typeface="Be Vietnam Pro" panose="020B0604020202020204" charset="0"/>
          </a:endParaRPr>
        </a:p>
      </dgm:t>
    </dgm:pt>
    <dgm:pt modelId="{2A7CB9D6-973B-4D6A-9AFB-2894709DE2C1}" type="parTrans" cxnId="{E21660FE-AE5B-4895-8338-B8CDED316E45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131C75BF-2151-4D11-BFD9-3F71225D3CF7}" type="sibTrans" cxnId="{E21660FE-AE5B-4895-8338-B8CDED316E4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7DA6B432-77BF-432E-97CE-8B190D77D688}" type="pres">
      <dgm:prSet presAssocID="{5E6CF265-4AB3-4B2C-8591-B01D6317C3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E86893-D236-4A5E-AB13-9A4A8CF1FA70}" type="pres">
      <dgm:prSet presAssocID="{77CD7D46-A6B5-4EB0-AB80-343A5BDEB887}" presName="root1" presStyleCnt="0"/>
      <dgm:spPr/>
    </dgm:pt>
    <dgm:pt modelId="{58C54309-F37D-4F63-9BC0-330597AA26F1}" type="pres">
      <dgm:prSet presAssocID="{77CD7D46-A6B5-4EB0-AB80-343A5BDEB887}" presName="LevelOneTextNode" presStyleLbl="node0" presStyleIdx="0" presStyleCnt="1" custScaleX="69302" custLinFactNeighborX="-12553" custLinFactNeighborY="734">
        <dgm:presLayoutVars>
          <dgm:chPref val="3"/>
        </dgm:presLayoutVars>
      </dgm:prSet>
      <dgm:spPr/>
    </dgm:pt>
    <dgm:pt modelId="{49FDCD49-03BD-45A3-8839-06FBB03DB85F}" type="pres">
      <dgm:prSet presAssocID="{77CD7D46-A6B5-4EB0-AB80-343A5BDEB887}" presName="level2hierChild" presStyleCnt="0"/>
      <dgm:spPr/>
    </dgm:pt>
    <dgm:pt modelId="{266B124F-13F7-4B23-9DB3-2C0B09584962}" type="pres">
      <dgm:prSet presAssocID="{5A3DBD44-7C01-4D80-8C70-BCCBE7F10426}" presName="conn2-1" presStyleLbl="parChTrans1D2" presStyleIdx="0" presStyleCnt="4"/>
      <dgm:spPr/>
    </dgm:pt>
    <dgm:pt modelId="{F6051AC9-9BBF-4EB1-975F-CDEA4F72F5C4}" type="pres">
      <dgm:prSet presAssocID="{5A3DBD44-7C01-4D80-8C70-BCCBE7F10426}" presName="connTx" presStyleLbl="parChTrans1D2" presStyleIdx="0" presStyleCnt="4"/>
      <dgm:spPr/>
    </dgm:pt>
    <dgm:pt modelId="{13794914-DBB2-4D33-B028-A280D8090984}" type="pres">
      <dgm:prSet presAssocID="{C2767F5C-EF88-4A43-993F-0D3B6894391F}" presName="root2" presStyleCnt="0"/>
      <dgm:spPr/>
    </dgm:pt>
    <dgm:pt modelId="{8665C701-7785-45DE-9CBE-0217A7F665CA}" type="pres">
      <dgm:prSet presAssocID="{C2767F5C-EF88-4A43-993F-0D3B6894391F}" presName="LevelTwoTextNode" presStyleLbl="node2" presStyleIdx="0" presStyleCnt="4" custScaleY="93633">
        <dgm:presLayoutVars>
          <dgm:chPref val="3"/>
        </dgm:presLayoutVars>
      </dgm:prSet>
      <dgm:spPr/>
    </dgm:pt>
    <dgm:pt modelId="{224A19B1-9B6E-4AD5-A1C3-E9C00F1B99BA}" type="pres">
      <dgm:prSet presAssocID="{C2767F5C-EF88-4A43-993F-0D3B6894391F}" presName="level3hierChild" presStyleCnt="0"/>
      <dgm:spPr/>
    </dgm:pt>
    <dgm:pt modelId="{77A8EB2A-A782-4B7B-860E-20F58C0364B3}" type="pres">
      <dgm:prSet presAssocID="{3EC2E9C4-B8B5-433D-BBFC-CD633CA714B0}" presName="conn2-1" presStyleLbl="parChTrans1D2" presStyleIdx="1" presStyleCnt="4"/>
      <dgm:spPr/>
    </dgm:pt>
    <dgm:pt modelId="{B055CEA5-D102-46D8-893D-2DD943D6A6FD}" type="pres">
      <dgm:prSet presAssocID="{3EC2E9C4-B8B5-433D-BBFC-CD633CA714B0}" presName="connTx" presStyleLbl="parChTrans1D2" presStyleIdx="1" presStyleCnt="4"/>
      <dgm:spPr/>
    </dgm:pt>
    <dgm:pt modelId="{A93A4E32-1583-47FA-AE1A-62338B18B388}" type="pres">
      <dgm:prSet presAssocID="{2D75E775-3492-46EF-9635-C574C6CE6AD7}" presName="root2" presStyleCnt="0"/>
      <dgm:spPr/>
    </dgm:pt>
    <dgm:pt modelId="{93F4BE6C-3692-4D3E-8299-A3F7AA18839F}" type="pres">
      <dgm:prSet presAssocID="{2D75E775-3492-46EF-9635-C574C6CE6AD7}" presName="LevelTwoTextNode" presStyleLbl="node2" presStyleIdx="1" presStyleCnt="4">
        <dgm:presLayoutVars>
          <dgm:chPref val="3"/>
        </dgm:presLayoutVars>
      </dgm:prSet>
      <dgm:spPr/>
    </dgm:pt>
    <dgm:pt modelId="{5ED47664-5BB5-4399-80E6-47514AD422B6}" type="pres">
      <dgm:prSet presAssocID="{2D75E775-3492-46EF-9635-C574C6CE6AD7}" presName="level3hierChild" presStyleCnt="0"/>
      <dgm:spPr/>
    </dgm:pt>
    <dgm:pt modelId="{406C9F02-9676-4E05-8665-A536F951B46E}" type="pres">
      <dgm:prSet presAssocID="{0509ECCA-442F-42B8-9214-E40F6836E0A7}" presName="conn2-1" presStyleLbl="parChTrans1D2" presStyleIdx="2" presStyleCnt="4"/>
      <dgm:spPr/>
    </dgm:pt>
    <dgm:pt modelId="{596CC1AB-92E9-4CD1-87C1-6A31F3F2F5E9}" type="pres">
      <dgm:prSet presAssocID="{0509ECCA-442F-42B8-9214-E40F6836E0A7}" presName="connTx" presStyleLbl="parChTrans1D2" presStyleIdx="2" presStyleCnt="4"/>
      <dgm:spPr/>
    </dgm:pt>
    <dgm:pt modelId="{A0DFA82F-ADD7-4C5E-AC59-38EA62E1D5DB}" type="pres">
      <dgm:prSet presAssocID="{6DD8D3E4-E450-45ED-9BE6-9949799B26AF}" presName="root2" presStyleCnt="0"/>
      <dgm:spPr/>
    </dgm:pt>
    <dgm:pt modelId="{8FA90CDA-97C4-4B6C-9D38-FC7BB8E05F8D}" type="pres">
      <dgm:prSet presAssocID="{6DD8D3E4-E450-45ED-9BE6-9949799B26AF}" presName="LevelTwoTextNode" presStyleLbl="node2" presStyleIdx="2" presStyleCnt="4">
        <dgm:presLayoutVars>
          <dgm:chPref val="3"/>
        </dgm:presLayoutVars>
      </dgm:prSet>
      <dgm:spPr/>
    </dgm:pt>
    <dgm:pt modelId="{2D685AF0-E56B-4035-862A-21B0AD01EEAC}" type="pres">
      <dgm:prSet presAssocID="{6DD8D3E4-E450-45ED-9BE6-9949799B26AF}" presName="level3hierChild" presStyleCnt="0"/>
      <dgm:spPr/>
    </dgm:pt>
    <dgm:pt modelId="{1F061E9F-F78C-472E-A35B-E21BA166715E}" type="pres">
      <dgm:prSet presAssocID="{2A7CB9D6-973B-4D6A-9AFB-2894709DE2C1}" presName="conn2-1" presStyleLbl="parChTrans1D2" presStyleIdx="3" presStyleCnt="4"/>
      <dgm:spPr/>
    </dgm:pt>
    <dgm:pt modelId="{185EB870-5D10-43D4-8966-68A43B88CE86}" type="pres">
      <dgm:prSet presAssocID="{2A7CB9D6-973B-4D6A-9AFB-2894709DE2C1}" presName="connTx" presStyleLbl="parChTrans1D2" presStyleIdx="3" presStyleCnt="4"/>
      <dgm:spPr/>
    </dgm:pt>
    <dgm:pt modelId="{C5B5B919-1DAC-4C96-922E-97F1E4180F1F}" type="pres">
      <dgm:prSet presAssocID="{AA1C72E7-7E18-4841-9230-C78D8E9404AB}" presName="root2" presStyleCnt="0"/>
      <dgm:spPr/>
    </dgm:pt>
    <dgm:pt modelId="{95097AAF-4F67-4385-B145-140C10DBCCD7}" type="pres">
      <dgm:prSet presAssocID="{AA1C72E7-7E18-4841-9230-C78D8E9404AB}" presName="LevelTwoTextNode" presStyleLbl="node2" presStyleIdx="3" presStyleCnt="4">
        <dgm:presLayoutVars>
          <dgm:chPref val="3"/>
        </dgm:presLayoutVars>
      </dgm:prSet>
      <dgm:spPr/>
    </dgm:pt>
    <dgm:pt modelId="{F9058FB2-97E3-4AA7-BF16-2E8BA8CF7DDC}" type="pres">
      <dgm:prSet presAssocID="{AA1C72E7-7E18-4841-9230-C78D8E9404AB}" presName="level3hierChild" presStyleCnt="0"/>
      <dgm:spPr/>
    </dgm:pt>
  </dgm:ptLst>
  <dgm:cxnLst>
    <dgm:cxn modelId="{BBE10709-784F-4998-9EC8-ECD6FEBCBB95}" type="presOf" srcId="{3EC2E9C4-B8B5-433D-BBFC-CD633CA714B0}" destId="{B055CEA5-D102-46D8-893D-2DD943D6A6FD}" srcOrd="1" destOrd="0" presId="urn:microsoft.com/office/officeart/2005/8/layout/hierarchy2"/>
    <dgm:cxn modelId="{A5CEDA1E-C131-464A-9A47-6A81312FD7EC}" type="presOf" srcId="{2A7CB9D6-973B-4D6A-9AFB-2894709DE2C1}" destId="{185EB870-5D10-43D4-8966-68A43B88CE86}" srcOrd="1" destOrd="0" presId="urn:microsoft.com/office/officeart/2005/8/layout/hierarchy2"/>
    <dgm:cxn modelId="{31545D21-7CA5-4A94-9B07-1339FA8745FE}" type="presOf" srcId="{2A7CB9D6-973B-4D6A-9AFB-2894709DE2C1}" destId="{1F061E9F-F78C-472E-A35B-E21BA166715E}" srcOrd="0" destOrd="0" presId="urn:microsoft.com/office/officeart/2005/8/layout/hierarchy2"/>
    <dgm:cxn modelId="{7F1AF938-1C3B-4668-B459-5776C539AF0C}" type="presOf" srcId="{3EC2E9C4-B8B5-433D-BBFC-CD633CA714B0}" destId="{77A8EB2A-A782-4B7B-860E-20F58C0364B3}" srcOrd="0" destOrd="0" presId="urn:microsoft.com/office/officeart/2005/8/layout/hierarchy2"/>
    <dgm:cxn modelId="{B8E6FA3B-B4E2-4919-A77B-61351B4A0C2D}" type="presOf" srcId="{2D75E775-3492-46EF-9635-C574C6CE6AD7}" destId="{93F4BE6C-3692-4D3E-8299-A3F7AA18839F}" srcOrd="0" destOrd="0" presId="urn:microsoft.com/office/officeart/2005/8/layout/hierarchy2"/>
    <dgm:cxn modelId="{46BE1F66-5A3D-4CC8-B5E9-1361D20B9ED7}" type="presOf" srcId="{5E6CF265-4AB3-4B2C-8591-B01D6317C3C3}" destId="{7DA6B432-77BF-432E-97CE-8B190D77D688}" srcOrd="0" destOrd="0" presId="urn:microsoft.com/office/officeart/2005/8/layout/hierarchy2"/>
    <dgm:cxn modelId="{96B1BA67-8EDB-4328-8D04-98DAE27A6650}" type="presOf" srcId="{AA1C72E7-7E18-4841-9230-C78D8E9404AB}" destId="{95097AAF-4F67-4385-B145-140C10DBCCD7}" srcOrd="0" destOrd="0" presId="urn:microsoft.com/office/officeart/2005/8/layout/hierarchy2"/>
    <dgm:cxn modelId="{DCA2A059-F539-4D57-A7B1-754D2AB02832}" type="presOf" srcId="{5A3DBD44-7C01-4D80-8C70-BCCBE7F10426}" destId="{F6051AC9-9BBF-4EB1-975F-CDEA4F72F5C4}" srcOrd="1" destOrd="0" presId="urn:microsoft.com/office/officeart/2005/8/layout/hierarchy2"/>
    <dgm:cxn modelId="{2049517B-D04C-4C80-BDB7-D66CD311A55D}" srcId="{77CD7D46-A6B5-4EB0-AB80-343A5BDEB887}" destId="{2D75E775-3492-46EF-9635-C574C6CE6AD7}" srcOrd="1" destOrd="0" parTransId="{3EC2E9C4-B8B5-433D-BBFC-CD633CA714B0}" sibTransId="{E45C9922-D9D7-4D70-BAE2-09A1AFA1008C}"/>
    <dgm:cxn modelId="{0BC3A17F-9854-44D0-8690-B8717985E06B}" type="presOf" srcId="{6DD8D3E4-E450-45ED-9BE6-9949799B26AF}" destId="{8FA90CDA-97C4-4B6C-9D38-FC7BB8E05F8D}" srcOrd="0" destOrd="0" presId="urn:microsoft.com/office/officeart/2005/8/layout/hierarchy2"/>
    <dgm:cxn modelId="{8B39B4A7-85BA-457D-BF86-D4EC95D3C6C4}" type="presOf" srcId="{0509ECCA-442F-42B8-9214-E40F6836E0A7}" destId="{406C9F02-9676-4E05-8665-A536F951B46E}" srcOrd="0" destOrd="0" presId="urn:microsoft.com/office/officeart/2005/8/layout/hierarchy2"/>
    <dgm:cxn modelId="{E82BCDB9-E7C2-4609-9124-BD34A8EEE5D5}" type="presOf" srcId="{77CD7D46-A6B5-4EB0-AB80-343A5BDEB887}" destId="{58C54309-F37D-4F63-9BC0-330597AA26F1}" srcOrd="0" destOrd="0" presId="urn:microsoft.com/office/officeart/2005/8/layout/hierarchy2"/>
    <dgm:cxn modelId="{F3C1C3BA-DD91-45A6-A9DE-07FE465E85C2}" type="presOf" srcId="{C2767F5C-EF88-4A43-993F-0D3B6894391F}" destId="{8665C701-7785-45DE-9CBE-0217A7F665CA}" srcOrd="0" destOrd="0" presId="urn:microsoft.com/office/officeart/2005/8/layout/hierarchy2"/>
    <dgm:cxn modelId="{CF3537C2-5175-48B3-94DB-1B1E0E47E14F}" type="presOf" srcId="{0509ECCA-442F-42B8-9214-E40F6836E0A7}" destId="{596CC1AB-92E9-4CD1-87C1-6A31F3F2F5E9}" srcOrd="1" destOrd="0" presId="urn:microsoft.com/office/officeart/2005/8/layout/hierarchy2"/>
    <dgm:cxn modelId="{859AC1C3-4EB0-4682-A837-0F6C5B525001}" srcId="{77CD7D46-A6B5-4EB0-AB80-343A5BDEB887}" destId="{6DD8D3E4-E450-45ED-9BE6-9949799B26AF}" srcOrd="2" destOrd="0" parTransId="{0509ECCA-442F-42B8-9214-E40F6836E0A7}" sibTransId="{90F13E90-80A3-448F-BABF-DC52F08024AF}"/>
    <dgm:cxn modelId="{96B47CED-8847-48EC-A397-C0FAB66169F5}" srcId="{5E6CF265-4AB3-4B2C-8591-B01D6317C3C3}" destId="{77CD7D46-A6B5-4EB0-AB80-343A5BDEB887}" srcOrd="0" destOrd="0" parTransId="{571DEE30-AD25-40E3-90BF-E5D1A0E63EFC}" sibTransId="{BF431E12-44CB-4FB2-AAB9-4C5735F8ABE7}"/>
    <dgm:cxn modelId="{786C8CF5-2C48-4FEC-BB73-0E569AE3E5FC}" type="presOf" srcId="{5A3DBD44-7C01-4D80-8C70-BCCBE7F10426}" destId="{266B124F-13F7-4B23-9DB3-2C0B09584962}" srcOrd="0" destOrd="0" presId="urn:microsoft.com/office/officeart/2005/8/layout/hierarchy2"/>
    <dgm:cxn modelId="{434E86FC-4C6E-42F2-BB7B-FD1D04CE94FA}" srcId="{77CD7D46-A6B5-4EB0-AB80-343A5BDEB887}" destId="{C2767F5C-EF88-4A43-993F-0D3B6894391F}" srcOrd="0" destOrd="0" parTransId="{5A3DBD44-7C01-4D80-8C70-BCCBE7F10426}" sibTransId="{E0ED90C9-BC16-4B0D-A838-8BDB6F20CC38}"/>
    <dgm:cxn modelId="{E21660FE-AE5B-4895-8338-B8CDED316E45}" srcId="{77CD7D46-A6B5-4EB0-AB80-343A5BDEB887}" destId="{AA1C72E7-7E18-4841-9230-C78D8E9404AB}" srcOrd="3" destOrd="0" parTransId="{2A7CB9D6-973B-4D6A-9AFB-2894709DE2C1}" sibTransId="{131C75BF-2151-4D11-BFD9-3F71225D3CF7}"/>
    <dgm:cxn modelId="{8A85C326-04C1-467E-83F8-06E5D5445FD3}" type="presParOf" srcId="{7DA6B432-77BF-432E-97CE-8B190D77D688}" destId="{22E86893-D236-4A5E-AB13-9A4A8CF1FA70}" srcOrd="0" destOrd="0" presId="urn:microsoft.com/office/officeart/2005/8/layout/hierarchy2"/>
    <dgm:cxn modelId="{1B2373FA-B1C1-440C-BEF0-6B56F30510C4}" type="presParOf" srcId="{22E86893-D236-4A5E-AB13-9A4A8CF1FA70}" destId="{58C54309-F37D-4F63-9BC0-330597AA26F1}" srcOrd="0" destOrd="0" presId="urn:microsoft.com/office/officeart/2005/8/layout/hierarchy2"/>
    <dgm:cxn modelId="{7FEE1601-7776-4529-8D95-39C70E721FDA}" type="presParOf" srcId="{22E86893-D236-4A5E-AB13-9A4A8CF1FA70}" destId="{49FDCD49-03BD-45A3-8839-06FBB03DB85F}" srcOrd="1" destOrd="0" presId="urn:microsoft.com/office/officeart/2005/8/layout/hierarchy2"/>
    <dgm:cxn modelId="{48FD23DA-18CD-4E9E-8A70-DE85AAD27286}" type="presParOf" srcId="{49FDCD49-03BD-45A3-8839-06FBB03DB85F}" destId="{266B124F-13F7-4B23-9DB3-2C0B09584962}" srcOrd="0" destOrd="0" presId="urn:microsoft.com/office/officeart/2005/8/layout/hierarchy2"/>
    <dgm:cxn modelId="{77FDFBB7-D42F-46EF-AEE5-77700E53C3E3}" type="presParOf" srcId="{266B124F-13F7-4B23-9DB3-2C0B09584962}" destId="{F6051AC9-9BBF-4EB1-975F-CDEA4F72F5C4}" srcOrd="0" destOrd="0" presId="urn:microsoft.com/office/officeart/2005/8/layout/hierarchy2"/>
    <dgm:cxn modelId="{58DFB501-44B1-41AF-A27C-471C96195758}" type="presParOf" srcId="{49FDCD49-03BD-45A3-8839-06FBB03DB85F}" destId="{13794914-DBB2-4D33-B028-A280D8090984}" srcOrd="1" destOrd="0" presId="urn:microsoft.com/office/officeart/2005/8/layout/hierarchy2"/>
    <dgm:cxn modelId="{726D95A2-2D77-4191-A7BC-A5F1901AC00F}" type="presParOf" srcId="{13794914-DBB2-4D33-B028-A280D8090984}" destId="{8665C701-7785-45DE-9CBE-0217A7F665CA}" srcOrd="0" destOrd="0" presId="urn:microsoft.com/office/officeart/2005/8/layout/hierarchy2"/>
    <dgm:cxn modelId="{831C6904-6E8E-4981-8CA9-F1C4957C5668}" type="presParOf" srcId="{13794914-DBB2-4D33-B028-A280D8090984}" destId="{224A19B1-9B6E-4AD5-A1C3-E9C00F1B99BA}" srcOrd="1" destOrd="0" presId="urn:microsoft.com/office/officeart/2005/8/layout/hierarchy2"/>
    <dgm:cxn modelId="{2EA1EE2A-7192-479E-A0A9-D99285F53F7D}" type="presParOf" srcId="{49FDCD49-03BD-45A3-8839-06FBB03DB85F}" destId="{77A8EB2A-A782-4B7B-860E-20F58C0364B3}" srcOrd="2" destOrd="0" presId="urn:microsoft.com/office/officeart/2005/8/layout/hierarchy2"/>
    <dgm:cxn modelId="{9BA3AA92-108F-4A0B-9BFC-4BB47D3492E9}" type="presParOf" srcId="{77A8EB2A-A782-4B7B-860E-20F58C0364B3}" destId="{B055CEA5-D102-46D8-893D-2DD943D6A6FD}" srcOrd="0" destOrd="0" presId="urn:microsoft.com/office/officeart/2005/8/layout/hierarchy2"/>
    <dgm:cxn modelId="{96C4BF23-D6A2-4495-8142-C3DACD8F2423}" type="presParOf" srcId="{49FDCD49-03BD-45A3-8839-06FBB03DB85F}" destId="{A93A4E32-1583-47FA-AE1A-62338B18B388}" srcOrd="3" destOrd="0" presId="urn:microsoft.com/office/officeart/2005/8/layout/hierarchy2"/>
    <dgm:cxn modelId="{BAA6778F-79C3-4C3D-A7F3-81BC799C02A2}" type="presParOf" srcId="{A93A4E32-1583-47FA-AE1A-62338B18B388}" destId="{93F4BE6C-3692-4D3E-8299-A3F7AA18839F}" srcOrd="0" destOrd="0" presId="urn:microsoft.com/office/officeart/2005/8/layout/hierarchy2"/>
    <dgm:cxn modelId="{3C80980C-ED4E-44A6-AC05-0B4CF7C941C1}" type="presParOf" srcId="{A93A4E32-1583-47FA-AE1A-62338B18B388}" destId="{5ED47664-5BB5-4399-80E6-47514AD422B6}" srcOrd="1" destOrd="0" presId="urn:microsoft.com/office/officeart/2005/8/layout/hierarchy2"/>
    <dgm:cxn modelId="{A75732F3-AC61-4759-B1F8-823AAF03EEA1}" type="presParOf" srcId="{49FDCD49-03BD-45A3-8839-06FBB03DB85F}" destId="{406C9F02-9676-4E05-8665-A536F951B46E}" srcOrd="4" destOrd="0" presId="urn:microsoft.com/office/officeart/2005/8/layout/hierarchy2"/>
    <dgm:cxn modelId="{375EEB91-1DF2-4711-BD31-BE8ACB639860}" type="presParOf" srcId="{406C9F02-9676-4E05-8665-A536F951B46E}" destId="{596CC1AB-92E9-4CD1-87C1-6A31F3F2F5E9}" srcOrd="0" destOrd="0" presId="urn:microsoft.com/office/officeart/2005/8/layout/hierarchy2"/>
    <dgm:cxn modelId="{D21FC629-4D98-4993-9ED4-99BC11AD8D6B}" type="presParOf" srcId="{49FDCD49-03BD-45A3-8839-06FBB03DB85F}" destId="{A0DFA82F-ADD7-4C5E-AC59-38EA62E1D5DB}" srcOrd="5" destOrd="0" presId="urn:microsoft.com/office/officeart/2005/8/layout/hierarchy2"/>
    <dgm:cxn modelId="{37FF16C0-5F6F-4C7B-9DA3-0AA63D2175D8}" type="presParOf" srcId="{A0DFA82F-ADD7-4C5E-AC59-38EA62E1D5DB}" destId="{8FA90CDA-97C4-4B6C-9D38-FC7BB8E05F8D}" srcOrd="0" destOrd="0" presId="urn:microsoft.com/office/officeart/2005/8/layout/hierarchy2"/>
    <dgm:cxn modelId="{4A083DDA-C069-43EC-8E9A-D1B8F88CA5A7}" type="presParOf" srcId="{A0DFA82F-ADD7-4C5E-AC59-38EA62E1D5DB}" destId="{2D685AF0-E56B-4035-862A-21B0AD01EEAC}" srcOrd="1" destOrd="0" presId="urn:microsoft.com/office/officeart/2005/8/layout/hierarchy2"/>
    <dgm:cxn modelId="{C7F7C0FF-D9C6-45C7-B793-B9581A522239}" type="presParOf" srcId="{49FDCD49-03BD-45A3-8839-06FBB03DB85F}" destId="{1F061E9F-F78C-472E-A35B-E21BA166715E}" srcOrd="6" destOrd="0" presId="urn:microsoft.com/office/officeart/2005/8/layout/hierarchy2"/>
    <dgm:cxn modelId="{B277550E-B1E3-44DC-92DE-C981BC9C72E9}" type="presParOf" srcId="{1F061E9F-F78C-472E-A35B-E21BA166715E}" destId="{185EB870-5D10-43D4-8966-68A43B88CE86}" srcOrd="0" destOrd="0" presId="urn:microsoft.com/office/officeart/2005/8/layout/hierarchy2"/>
    <dgm:cxn modelId="{FD3D736A-2424-480C-B0F6-5A32718AF12C}" type="presParOf" srcId="{49FDCD49-03BD-45A3-8839-06FBB03DB85F}" destId="{C5B5B919-1DAC-4C96-922E-97F1E4180F1F}" srcOrd="7" destOrd="0" presId="urn:microsoft.com/office/officeart/2005/8/layout/hierarchy2"/>
    <dgm:cxn modelId="{7A3C57EF-04BE-4766-8A6B-AF0A436B08A1}" type="presParOf" srcId="{C5B5B919-1DAC-4C96-922E-97F1E4180F1F}" destId="{95097AAF-4F67-4385-B145-140C10DBCCD7}" srcOrd="0" destOrd="0" presId="urn:microsoft.com/office/officeart/2005/8/layout/hierarchy2"/>
    <dgm:cxn modelId="{4848AF9C-B8C4-4B92-8546-A175D93A4FE4}" type="presParOf" srcId="{C5B5B919-1DAC-4C96-922E-97F1E4180F1F}" destId="{F9058FB2-97E3-4AA7-BF16-2E8BA8CF7DD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6CF265-4AB3-4B2C-8591-B01D6317C3C3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7CD7D46-A6B5-4EB0-AB80-343A5BDEB887}">
      <dgm:prSet phldrT="[Text]" custT="1"/>
      <dgm:spPr/>
      <dgm:t>
        <a:bodyPr/>
        <a:lstStyle/>
        <a:p>
          <a:pPr>
            <a:buNone/>
          </a:pPr>
          <a:r>
            <a:rPr lang="en-US" sz="2000" b="1" i="0" u="none" dirty="0">
              <a:latin typeface="Be Vietnam Pro" panose="020B0604020202020204" charset="0"/>
            </a:rPr>
            <a:t>Thematic analysis</a:t>
          </a:r>
        </a:p>
      </dgm:t>
    </dgm:pt>
    <dgm:pt modelId="{571DEE30-AD25-40E3-90BF-E5D1A0E63EFC}" type="parTrans" cxnId="{96B47CED-8847-48EC-A397-C0FAB66169F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BF431E12-44CB-4FB2-AAB9-4C5735F8ABE7}" type="sibTrans" cxnId="{96B47CED-8847-48EC-A397-C0FAB66169F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1F8617CA-1F15-4D69-82F3-032576789691}">
      <dgm:prSet phldrT="[Text]"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Switching in TL</a:t>
          </a:r>
          <a:endParaRPr lang="en-US" sz="2000" dirty="0">
            <a:latin typeface="Be Vietnam Pro" panose="020B0604020202020204" charset="0"/>
          </a:endParaRPr>
        </a:p>
      </dgm:t>
    </dgm:pt>
    <dgm:pt modelId="{0C6470B7-6CD4-47D0-ADCE-E162F39EB2D9}" type="parTrans" cxnId="{CEB24CF0-0E66-4D94-800F-49136EA4BAA7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4FFC2A5D-15B5-4601-A055-3029DD17E69E}" type="sibTrans" cxnId="{CEB24CF0-0E66-4D94-800F-49136EA4BAA7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D12794A9-0948-4912-8524-20DDD08A09EF}">
      <dgm:prSet custT="1"/>
      <dgm:spPr/>
      <dgm:t>
        <a:bodyPr/>
        <a:lstStyle/>
        <a:p>
          <a:pPr>
            <a:buNone/>
          </a:pPr>
          <a:r>
            <a:rPr lang="en-US" sz="2000" b="0" i="0" u="none" dirty="0">
              <a:latin typeface="Be Vietnam Pro" panose="020B0604020202020204" charset="0"/>
            </a:rPr>
            <a:t>TL activities</a:t>
          </a:r>
          <a:endParaRPr lang="en-US" sz="2000" dirty="0">
            <a:latin typeface="Be Vietnam Pro" panose="020B0604020202020204" charset="0"/>
          </a:endParaRPr>
        </a:p>
      </dgm:t>
    </dgm:pt>
    <dgm:pt modelId="{1BAAACF0-84F9-4D55-A6D8-1C1170B41E1C}" type="parTrans" cxnId="{4FCFA8E1-A367-4580-94DC-56E870D41D65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94E78DB3-C994-43EC-8460-5F1AE22AA8B2}" type="sibTrans" cxnId="{4FCFA8E1-A367-4580-94DC-56E870D41D6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78418415-46A2-462F-9455-F74C1D3921D6}">
      <dgm:prSet custT="1"/>
      <dgm:spPr/>
      <dgm:t>
        <a:bodyPr/>
        <a:lstStyle/>
        <a:p>
          <a:pPr>
            <a:buNone/>
          </a:pPr>
          <a:r>
            <a:rPr lang="en-US" sz="2000" dirty="0">
              <a:latin typeface="Be Vietnam Pro"/>
              <a:ea typeface="Be Vietnam Pro"/>
              <a:cs typeface="Be Vietnam Pro"/>
              <a:sym typeface="Be Vietnam Pro"/>
            </a:rPr>
            <a:t>TL in English Medium Instruction (</a:t>
          </a:r>
          <a:r>
            <a:rPr lang="en-US" sz="2000" b="0" i="0" u="none" dirty="0">
              <a:latin typeface="Be Vietnam Pro" panose="020B0604020202020204" charset="0"/>
            </a:rPr>
            <a:t>EMI)</a:t>
          </a:r>
          <a:endParaRPr lang="en-US" sz="2000" dirty="0">
            <a:latin typeface="Be Vietnam Pro" panose="020B0604020202020204" charset="0"/>
          </a:endParaRPr>
        </a:p>
      </dgm:t>
    </dgm:pt>
    <dgm:pt modelId="{1001AA95-6883-46FB-BC98-26F756FD8F79}" type="parTrans" cxnId="{EEA6A5C2-3D29-4813-BA39-E4520EEBFA45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DAEE965E-9BD6-416C-91F6-15CF15449C5D}" type="sibTrans" cxnId="{EEA6A5C2-3D29-4813-BA39-E4520EEBFA45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E6537EAC-DC51-4D13-8C9E-D4D7AE6E62D1}">
      <dgm:prSet custT="1"/>
      <dgm:spPr/>
      <dgm:t>
        <a:bodyPr/>
        <a:lstStyle/>
        <a:p>
          <a:pPr>
            <a:buNone/>
          </a:pPr>
          <a:r>
            <a:rPr lang="en-US" sz="2000" dirty="0">
              <a:latin typeface="Be Vietnam Pro"/>
              <a:ea typeface="Be Vietnam Pro"/>
              <a:cs typeface="Be Vietnam Pro"/>
              <a:sym typeface="Be Vietnam Pro"/>
            </a:rPr>
            <a:t>TL in English for Academic Purposes (</a:t>
          </a:r>
          <a:r>
            <a:rPr lang="en-US" sz="2000" b="0" i="0" u="none" dirty="0">
              <a:latin typeface="Be Vietnam Pro" panose="020B0604020202020204" charset="0"/>
            </a:rPr>
            <a:t>EAP)</a:t>
          </a:r>
          <a:endParaRPr lang="en-US" sz="2000" dirty="0">
            <a:latin typeface="Be Vietnam Pro" panose="020B0604020202020204" charset="0"/>
          </a:endParaRPr>
        </a:p>
      </dgm:t>
    </dgm:pt>
    <dgm:pt modelId="{12B53EAD-BA1B-4656-ACF5-236B96150D74}" type="parTrans" cxnId="{D42283C8-84EB-48D0-9BD7-825603536E0F}">
      <dgm:prSet custT="1"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0B439025-FBC0-4C4B-9AC7-45AAFD3B8826}" type="sibTrans" cxnId="{D42283C8-84EB-48D0-9BD7-825603536E0F}">
      <dgm:prSet/>
      <dgm:spPr/>
      <dgm:t>
        <a:bodyPr/>
        <a:lstStyle/>
        <a:p>
          <a:endParaRPr lang="en-US" sz="2000">
            <a:latin typeface="Be Vietnam Pro" panose="020B0604020202020204" charset="0"/>
          </a:endParaRPr>
        </a:p>
      </dgm:t>
    </dgm:pt>
    <dgm:pt modelId="{7DA6B432-77BF-432E-97CE-8B190D77D688}" type="pres">
      <dgm:prSet presAssocID="{5E6CF265-4AB3-4B2C-8591-B01D6317C3C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2E86893-D236-4A5E-AB13-9A4A8CF1FA70}" type="pres">
      <dgm:prSet presAssocID="{77CD7D46-A6B5-4EB0-AB80-343A5BDEB887}" presName="root1" presStyleCnt="0"/>
      <dgm:spPr/>
    </dgm:pt>
    <dgm:pt modelId="{58C54309-F37D-4F63-9BC0-330597AA26F1}" type="pres">
      <dgm:prSet presAssocID="{77CD7D46-A6B5-4EB0-AB80-343A5BDEB887}" presName="LevelOneTextNode" presStyleLbl="node0" presStyleIdx="0" presStyleCnt="1" custScaleX="69302">
        <dgm:presLayoutVars>
          <dgm:chPref val="3"/>
        </dgm:presLayoutVars>
      </dgm:prSet>
      <dgm:spPr/>
    </dgm:pt>
    <dgm:pt modelId="{49FDCD49-03BD-45A3-8839-06FBB03DB85F}" type="pres">
      <dgm:prSet presAssocID="{77CD7D46-A6B5-4EB0-AB80-343A5BDEB887}" presName="level2hierChild" presStyleCnt="0"/>
      <dgm:spPr/>
    </dgm:pt>
    <dgm:pt modelId="{4708FD59-7F93-442C-AA3A-06796652B389}" type="pres">
      <dgm:prSet presAssocID="{1BAAACF0-84F9-4D55-A6D8-1C1170B41E1C}" presName="conn2-1" presStyleLbl="parChTrans1D2" presStyleIdx="0" presStyleCnt="4"/>
      <dgm:spPr/>
    </dgm:pt>
    <dgm:pt modelId="{4E455AB7-C0A9-43BE-9591-F5D894CB1D8A}" type="pres">
      <dgm:prSet presAssocID="{1BAAACF0-84F9-4D55-A6D8-1C1170B41E1C}" presName="connTx" presStyleLbl="parChTrans1D2" presStyleIdx="0" presStyleCnt="4"/>
      <dgm:spPr/>
    </dgm:pt>
    <dgm:pt modelId="{24AF76F6-80A6-47A9-BC2E-D8753FADD859}" type="pres">
      <dgm:prSet presAssocID="{D12794A9-0948-4912-8524-20DDD08A09EF}" presName="root2" presStyleCnt="0"/>
      <dgm:spPr/>
    </dgm:pt>
    <dgm:pt modelId="{6B49D832-7C85-4DE6-83F4-5ED5C3609F49}" type="pres">
      <dgm:prSet presAssocID="{D12794A9-0948-4912-8524-20DDD08A09EF}" presName="LevelTwoTextNode" presStyleLbl="node2" presStyleIdx="0" presStyleCnt="4">
        <dgm:presLayoutVars>
          <dgm:chPref val="3"/>
        </dgm:presLayoutVars>
      </dgm:prSet>
      <dgm:spPr/>
    </dgm:pt>
    <dgm:pt modelId="{5652201E-EBF1-42EB-AB87-B6111BDAFF8E}" type="pres">
      <dgm:prSet presAssocID="{D12794A9-0948-4912-8524-20DDD08A09EF}" presName="level3hierChild" presStyleCnt="0"/>
      <dgm:spPr/>
    </dgm:pt>
    <dgm:pt modelId="{A4768C1B-F99C-4BE9-BC41-F7A3DE5F0356}" type="pres">
      <dgm:prSet presAssocID="{0C6470B7-6CD4-47D0-ADCE-E162F39EB2D9}" presName="conn2-1" presStyleLbl="parChTrans1D2" presStyleIdx="1" presStyleCnt="4"/>
      <dgm:spPr/>
    </dgm:pt>
    <dgm:pt modelId="{6DAC0415-EB0E-4669-AD6B-0F09484A1714}" type="pres">
      <dgm:prSet presAssocID="{0C6470B7-6CD4-47D0-ADCE-E162F39EB2D9}" presName="connTx" presStyleLbl="parChTrans1D2" presStyleIdx="1" presStyleCnt="4"/>
      <dgm:spPr/>
    </dgm:pt>
    <dgm:pt modelId="{07FCB7C0-93F3-47BB-933E-621A814F5B0A}" type="pres">
      <dgm:prSet presAssocID="{1F8617CA-1F15-4D69-82F3-032576789691}" presName="root2" presStyleCnt="0"/>
      <dgm:spPr/>
    </dgm:pt>
    <dgm:pt modelId="{49212832-E3F9-4A8F-A47D-4B7F69351228}" type="pres">
      <dgm:prSet presAssocID="{1F8617CA-1F15-4D69-82F3-032576789691}" presName="LevelTwoTextNode" presStyleLbl="node2" presStyleIdx="1" presStyleCnt="4">
        <dgm:presLayoutVars>
          <dgm:chPref val="3"/>
        </dgm:presLayoutVars>
      </dgm:prSet>
      <dgm:spPr/>
    </dgm:pt>
    <dgm:pt modelId="{CFE94166-CC05-478E-B0BA-C2BC6C65A2E3}" type="pres">
      <dgm:prSet presAssocID="{1F8617CA-1F15-4D69-82F3-032576789691}" presName="level3hierChild" presStyleCnt="0"/>
      <dgm:spPr/>
    </dgm:pt>
    <dgm:pt modelId="{CA68B197-56D4-4836-85E5-B23D3B4484C2}" type="pres">
      <dgm:prSet presAssocID="{1001AA95-6883-46FB-BC98-26F756FD8F79}" presName="conn2-1" presStyleLbl="parChTrans1D2" presStyleIdx="2" presStyleCnt="4"/>
      <dgm:spPr/>
    </dgm:pt>
    <dgm:pt modelId="{D5613177-CE66-44F1-B971-99D6411DB905}" type="pres">
      <dgm:prSet presAssocID="{1001AA95-6883-46FB-BC98-26F756FD8F79}" presName="connTx" presStyleLbl="parChTrans1D2" presStyleIdx="2" presStyleCnt="4"/>
      <dgm:spPr/>
    </dgm:pt>
    <dgm:pt modelId="{E1C21237-CEA4-4CCE-B686-B0A2B4F09805}" type="pres">
      <dgm:prSet presAssocID="{78418415-46A2-462F-9455-F74C1D3921D6}" presName="root2" presStyleCnt="0"/>
      <dgm:spPr/>
    </dgm:pt>
    <dgm:pt modelId="{4C22FF79-23E3-4724-960B-4DB667D3A00B}" type="pres">
      <dgm:prSet presAssocID="{78418415-46A2-462F-9455-F74C1D3921D6}" presName="LevelTwoTextNode" presStyleLbl="node2" presStyleIdx="2" presStyleCnt="4">
        <dgm:presLayoutVars>
          <dgm:chPref val="3"/>
        </dgm:presLayoutVars>
      </dgm:prSet>
      <dgm:spPr/>
    </dgm:pt>
    <dgm:pt modelId="{CC9E8686-8348-49F4-8218-C0980F674902}" type="pres">
      <dgm:prSet presAssocID="{78418415-46A2-462F-9455-F74C1D3921D6}" presName="level3hierChild" presStyleCnt="0"/>
      <dgm:spPr/>
    </dgm:pt>
    <dgm:pt modelId="{387F6F79-BAF1-4983-BB53-68F30E1711F5}" type="pres">
      <dgm:prSet presAssocID="{12B53EAD-BA1B-4656-ACF5-236B96150D74}" presName="conn2-1" presStyleLbl="parChTrans1D2" presStyleIdx="3" presStyleCnt="4"/>
      <dgm:spPr/>
    </dgm:pt>
    <dgm:pt modelId="{6A8985FC-C9EF-41F5-8E74-AB487D4489FB}" type="pres">
      <dgm:prSet presAssocID="{12B53EAD-BA1B-4656-ACF5-236B96150D74}" presName="connTx" presStyleLbl="parChTrans1D2" presStyleIdx="3" presStyleCnt="4"/>
      <dgm:spPr/>
    </dgm:pt>
    <dgm:pt modelId="{18B22B49-4C1A-467C-B273-5FE298F3B4FC}" type="pres">
      <dgm:prSet presAssocID="{E6537EAC-DC51-4D13-8C9E-D4D7AE6E62D1}" presName="root2" presStyleCnt="0"/>
      <dgm:spPr/>
    </dgm:pt>
    <dgm:pt modelId="{1C450075-BA26-4848-AC93-46D47D23417D}" type="pres">
      <dgm:prSet presAssocID="{E6537EAC-DC51-4D13-8C9E-D4D7AE6E62D1}" presName="LevelTwoTextNode" presStyleLbl="node2" presStyleIdx="3" presStyleCnt="4">
        <dgm:presLayoutVars>
          <dgm:chPref val="3"/>
        </dgm:presLayoutVars>
      </dgm:prSet>
      <dgm:spPr/>
    </dgm:pt>
    <dgm:pt modelId="{96ABDECA-E2B8-48C7-9B22-DAF5F621BB87}" type="pres">
      <dgm:prSet presAssocID="{E6537EAC-DC51-4D13-8C9E-D4D7AE6E62D1}" presName="level3hierChild" presStyleCnt="0"/>
      <dgm:spPr/>
    </dgm:pt>
  </dgm:ptLst>
  <dgm:cxnLst>
    <dgm:cxn modelId="{32A6F714-339E-4952-9EB1-8807F373E6F9}" type="presOf" srcId="{1F8617CA-1F15-4D69-82F3-032576789691}" destId="{49212832-E3F9-4A8F-A47D-4B7F69351228}" srcOrd="0" destOrd="0" presId="urn:microsoft.com/office/officeart/2005/8/layout/hierarchy2"/>
    <dgm:cxn modelId="{D47CB916-997A-4333-A792-C2DB8964D4C6}" type="presOf" srcId="{1BAAACF0-84F9-4D55-A6D8-1C1170B41E1C}" destId="{4708FD59-7F93-442C-AA3A-06796652B389}" srcOrd="0" destOrd="0" presId="urn:microsoft.com/office/officeart/2005/8/layout/hierarchy2"/>
    <dgm:cxn modelId="{F06D0424-0FA2-48C3-AFFD-E51EE0B57C77}" type="presOf" srcId="{1001AA95-6883-46FB-BC98-26F756FD8F79}" destId="{CA68B197-56D4-4836-85E5-B23D3B4484C2}" srcOrd="0" destOrd="0" presId="urn:microsoft.com/office/officeart/2005/8/layout/hierarchy2"/>
    <dgm:cxn modelId="{A83B9928-9C94-4CDD-BB21-2483D064F72F}" type="presOf" srcId="{1BAAACF0-84F9-4D55-A6D8-1C1170B41E1C}" destId="{4E455AB7-C0A9-43BE-9591-F5D894CB1D8A}" srcOrd="1" destOrd="0" presId="urn:microsoft.com/office/officeart/2005/8/layout/hierarchy2"/>
    <dgm:cxn modelId="{14CD1430-487C-4170-BE02-35C665BF9698}" type="presOf" srcId="{1001AA95-6883-46FB-BC98-26F756FD8F79}" destId="{D5613177-CE66-44F1-B971-99D6411DB905}" srcOrd="1" destOrd="0" presId="urn:microsoft.com/office/officeart/2005/8/layout/hierarchy2"/>
    <dgm:cxn modelId="{A09E5533-18D3-4AB5-B9BE-846C30A6E1BE}" type="presOf" srcId="{0C6470B7-6CD4-47D0-ADCE-E162F39EB2D9}" destId="{A4768C1B-F99C-4BE9-BC41-F7A3DE5F0356}" srcOrd="0" destOrd="0" presId="urn:microsoft.com/office/officeart/2005/8/layout/hierarchy2"/>
    <dgm:cxn modelId="{3F6F1D3C-87E0-4C88-9224-8F6808A4529D}" type="presOf" srcId="{12B53EAD-BA1B-4656-ACF5-236B96150D74}" destId="{387F6F79-BAF1-4983-BB53-68F30E1711F5}" srcOrd="0" destOrd="0" presId="urn:microsoft.com/office/officeart/2005/8/layout/hierarchy2"/>
    <dgm:cxn modelId="{46BE1F66-5A3D-4CC8-B5E9-1361D20B9ED7}" type="presOf" srcId="{5E6CF265-4AB3-4B2C-8591-B01D6317C3C3}" destId="{7DA6B432-77BF-432E-97CE-8B190D77D688}" srcOrd="0" destOrd="0" presId="urn:microsoft.com/office/officeart/2005/8/layout/hierarchy2"/>
    <dgm:cxn modelId="{73D0B94A-E011-4D2D-8523-4C87DCABA0EA}" type="presOf" srcId="{E6537EAC-DC51-4D13-8C9E-D4D7AE6E62D1}" destId="{1C450075-BA26-4848-AC93-46D47D23417D}" srcOrd="0" destOrd="0" presId="urn:microsoft.com/office/officeart/2005/8/layout/hierarchy2"/>
    <dgm:cxn modelId="{87864998-8D66-43D2-9A7C-11B2F04A1D07}" type="presOf" srcId="{12B53EAD-BA1B-4656-ACF5-236B96150D74}" destId="{6A8985FC-C9EF-41F5-8E74-AB487D4489FB}" srcOrd="1" destOrd="0" presId="urn:microsoft.com/office/officeart/2005/8/layout/hierarchy2"/>
    <dgm:cxn modelId="{411E5399-5E31-46A3-9F55-8ED014993D48}" type="presOf" srcId="{D12794A9-0948-4912-8524-20DDD08A09EF}" destId="{6B49D832-7C85-4DE6-83F4-5ED5C3609F49}" srcOrd="0" destOrd="0" presId="urn:microsoft.com/office/officeart/2005/8/layout/hierarchy2"/>
    <dgm:cxn modelId="{E82BCDB9-E7C2-4609-9124-BD34A8EEE5D5}" type="presOf" srcId="{77CD7D46-A6B5-4EB0-AB80-343A5BDEB887}" destId="{58C54309-F37D-4F63-9BC0-330597AA26F1}" srcOrd="0" destOrd="0" presId="urn:microsoft.com/office/officeart/2005/8/layout/hierarchy2"/>
    <dgm:cxn modelId="{EEA6A5C2-3D29-4813-BA39-E4520EEBFA45}" srcId="{77CD7D46-A6B5-4EB0-AB80-343A5BDEB887}" destId="{78418415-46A2-462F-9455-F74C1D3921D6}" srcOrd="2" destOrd="0" parTransId="{1001AA95-6883-46FB-BC98-26F756FD8F79}" sibTransId="{DAEE965E-9BD6-416C-91F6-15CF15449C5D}"/>
    <dgm:cxn modelId="{D42283C8-84EB-48D0-9BD7-825603536E0F}" srcId="{77CD7D46-A6B5-4EB0-AB80-343A5BDEB887}" destId="{E6537EAC-DC51-4D13-8C9E-D4D7AE6E62D1}" srcOrd="3" destOrd="0" parTransId="{12B53EAD-BA1B-4656-ACF5-236B96150D74}" sibTransId="{0B439025-FBC0-4C4B-9AC7-45AAFD3B8826}"/>
    <dgm:cxn modelId="{4FCFA8E1-A367-4580-94DC-56E870D41D65}" srcId="{77CD7D46-A6B5-4EB0-AB80-343A5BDEB887}" destId="{D12794A9-0948-4912-8524-20DDD08A09EF}" srcOrd="0" destOrd="0" parTransId="{1BAAACF0-84F9-4D55-A6D8-1C1170B41E1C}" sibTransId="{94E78DB3-C994-43EC-8460-5F1AE22AA8B2}"/>
    <dgm:cxn modelId="{A1901DE7-2014-402E-95E9-A097ADB37DB8}" type="presOf" srcId="{0C6470B7-6CD4-47D0-ADCE-E162F39EB2D9}" destId="{6DAC0415-EB0E-4669-AD6B-0F09484A1714}" srcOrd="1" destOrd="0" presId="urn:microsoft.com/office/officeart/2005/8/layout/hierarchy2"/>
    <dgm:cxn modelId="{96B47CED-8847-48EC-A397-C0FAB66169F5}" srcId="{5E6CF265-4AB3-4B2C-8591-B01D6317C3C3}" destId="{77CD7D46-A6B5-4EB0-AB80-343A5BDEB887}" srcOrd="0" destOrd="0" parTransId="{571DEE30-AD25-40E3-90BF-E5D1A0E63EFC}" sibTransId="{BF431E12-44CB-4FB2-AAB9-4C5735F8ABE7}"/>
    <dgm:cxn modelId="{CEB24CF0-0E66-4D94-800F-49136EA4BAA7}" srcId="{77CD7D46-A6B5-4EB0-AB80-343A5BDEB887}" destId="{1F8617CA-1F15-4D69-82F3-032576789691}" srcOrd="1" destOrd="0" parTransId="{0C6470B7-6CD4-47D0-ADCE-E162F39EB2D9}" sibTransId="{4FFC2A5D-15B5-4601-A055-3029DD17E69E}"/>
    <dgm:cxn modelId="{36C33AFB-E53B-4D9E-933F-35756E6754F8}" type="presOf" srcId="{78418415-46A2-462F-9455-F74C1D3921D6}" destId="{4C22FF79-23E3-4724-960B-4DB667D3A00B}" srcOrd="0" destOrd="0" presId="urn:microsoft.com/office/officeart/2005/8/layout/hierarchy2"/>
    <dgm:cxn modelId="{8A85C326-04C1-467E-83F8-06E5D5445FD3}" type="presParOf" srcId="{7DA6B432-77BF-432E-97CE-8B190D77D688}" destId="{22E86893-D236-4A5E-AB13-9A4A8CF1FA70}" srcOrd="0" destOrd="0" presId="urn:microsoft.com/office/officeart/2005/8/layout/hierarchy2"/>
    <dgm:cxn modelId="{1B2373FA-B1C1-440C-BEF0-6B56F30510C4}" type="presParOf" srcId="{22E86893-D236-4A5E-AB13-9A4A8CF1FA70}" destId="{58C54309-F37D-4F63-9BC0-330597AA26F1}" srcOrd="0" destOrd="0" presId="urn:microsoft.com/office/officeart/2005/8/layout/hierarchy2"/>
    <dgm:cxn modelId="{7FEE1601-7776-4529-8D95-39C70E721FDA}" type="presParOf" srcId="{22E86893-D236-4A5E-AB13-9A4A8CF1FA70}" destId="{49FDCD49-03BD-45A3-8839-06FBB03DB85F}" srcOrd="1" destOrd="0" presId="urn:microsoft.com/office/officeart/2005/8/layout/hierarchy2"/>
    <dgm:cxn modelId="{F218AD3C-3A6B-4A4A-8BEE-BF82B187B934}" type="presParOf" srcId="{49FDCD49-03BD-45A3-8839-06FBB03DB85F}" destId="{4708FD59-7F93-442C-AA3A-06796652B389}" srcOrd="0" destOrd="0" presId="urn:microsoft.com/office/officeart/2005/8/layout/hierarchy2"/>
    <dgm:cxn modelId="{E48BC6A2-7874-432F-A3EC-97D8B6993A45}" type="presParOf" srcId="{4708FD59-7F93-442C-AA3A-06796652B389}" destId="{4E455AB7-C0A9-43BE-9591-F5D894CB1D8A}" srcOrd="0" destOrd="0" presId="urn:microsoft.com/office/officeart/2005/8/layout/hierarchy2"/>
    <dgm:cxn modelId="{63B31ABC-986D-42C8-B0CC-4457AFD9A984}" type="presParOf" srcId="{49FDCD49-03BD-45A3-8839-06FBB03DB85F}" destId="{24AF76F6-80A6-47A9-BC2E-D8753FADD859}" srcOrd="1" destOrd="0" presId="urn:microsoft.com/office/officeart/2005/8/layout/hierarchy2"/>
    <dgm:cxn modelId="{660BE0AB-3B33-4D77-B3DF-333E6837C3EC}" type="presParOf" srcId="{24AF76F6-80A6-47A9-BC2E-D8753FADD859}" destId="{6B49D832-7C85-4DE6-83F4-5ED5C3609F49}" srcOrd="0" destOrd="0" presId="urn:microsoft.com/office/officeart/2005/8/layout/hierarchy2"/>
    <dgm:cxn modelId="{5D35E5FC-C447-435B-BE2A-536F691AB64B}" type="presParOf" srcId="{24AF76F6-80A6-47A9-BC2E-D8753FADD859}" destId="{5652201E-EBF1-42EB-AB87-B6111BDAFF8E}" srcOrd="1" destOrd="0" presId="urn:microsoft.com/office/officeart/2005/8/layout/hierarchy2"/>
    <dgm:cxn modelId="{54C993B4-4D5A-4A44-8B95-4D0BE6B6CDDC}" type="presParOf" srcId="{49FDCD49-03BD-45A3-8839-06FBB03DB85F}" destId="{A4768C1B-F99C-4BE9-BC41-F7A3DE5F0356}" srcOrd="2" destOrd="0" presId="urn:microsoft.com/office/officeart/2005/8/layout/hierarchy2"/>
    <dgm:cxn modelId="{65437442-C744-4E37-8DEB-BF3C4DF0DAF2}" type="presParOf" srcId="{A4768C1B-F99C-4BE9-BC41-F7A3DE5F0356}" destId="{6DAC0415-EB0E-4669-AD6B-0F09484A1714}" srcOrd="0" destOrd="0" presId="urn:microsoft.com/office/officeart/2005/8/layout/hierarchy2"/>
    <dgm:cxn modelId="{887CB44D-700E-4D3F-849F-E50EF6996F10}" type="presParOf" srcId="{49FDCD49-03BD-45A3-8839-06FBB03DB85F}" destId="{07FCB7C0-93F3-47BB-933E-621A814F5B0A}" srcOrd="3" destOrd="0" presId="urn:microsoft.com/office/officeart/2005/8/layout/hierarchy2"/>
    <dgm:cxn modelId="{828E2B8F-EC04-4635-986A-8042B87A2C1B}" type="presParOf" srcId="{07FCB7C0-93F3-47BB-933E-621A814F5B0A}" destId="{49212832-E3F9-4A8F-A47D-4B7F69351228}" srcOrd="0" destOrd="0" presId="urn:microsoft.com/office/officeart/2005/8/layout/hierarchy2"/>
    <dgm:cxn modelId="{B8328F48-D0D2-46CA-A445-808ED9AC55D7}" type="presParOf" srcId="{07FCB7C0-93F3-47BB-933E-621A814F5B0A}" destId="{CFE94166-CC05-478E-B0BA-C2BC6C65A2E3}" srcOrd="1" destOrd="0" presId="urn:microsoft.com/office/officeart/2005/8/layout/hierarchy2"/>
    <dgm:cxn modelId="{A100C275-EA8D-4410-A287-017F5563E159}" type="presParOf" srcId="{49FDCD49-03BD-45A3-8839-06FBB03DB85F}" destId="{CA68B197-56D4-4836-85E5-B23D3B4484C2}" srcOrd="4" destOrd="0" presId="urn:microsoft.com/office/officeart/2005/8/layout/hierarchy2"/>
    <dgm:cxn modelId="{49D0E572-EF74-4F48-BC8E-8424B2357A14}" type="presParOf" srcId="{CA68B197-56D4-4836-85E5-B23D3B4484C2}" destId="{D5613177-CE66-44F1-B971-99D6411DB905}" srcOrd="0" destOrd="0" presId="urn:microsoft.com/office/officeart/2005/8/layout/hierarchy2"/>
    <dgm:cxn modelId="{8E5E76B2-E7D5-4C42-B1B9-7C4CFD6380D7}" type="presParOf" srcId="{49FDCD49-03BD-45A3-8839-06FBB03DB85F}" destId="{E1C21237-CEA4-4CCE-B686-B0A2B4F09805}" srcOrd="5" destOrd="0" presId="urn:microsoft.com/office/officeart/2005/8/layout/hierarchy2"/>
    <dgm:cxn modelId="{90E4ECCB-2B87-4510-97A8-CA1C642B6D0D}" type="presParOf" srcId="{E1C21237-CEA4-4CCE-B686-B0A2B4F09805}" destId="{4C22FF79-23E3-4724-960B-4DB667D3A00B}" srcOrd="0" destOrd="0" presId="urn:microsoft.com/office/officeart/2005/8/layout/hierarchy2"/>
    <dgm:cxn modelId="{BACD5B92-4007-4E66-BCA9-0FF932EBB07E}" type="presParOf" srcId="{E1C21237-CEA4-4CCE-B686-B0A2B4F09805}" destId="{CC9E8686-8348-49F4-8218-C0980F674902}" srcOrd="1" destOrd="0" presId="urn:microsoft.com/office/officeart/2005/8/layout/hierarchy2"/>
    <dgm:cxn modelId="{E1DB8135-2120-4564-A7D0-99F3BBE73BB7}" type="presParOf" srcId="{49FDCD49-03BD-45A3-8839-06FBB03DB85F}" destId="{387F6F79-BAF1-4983-BB53-68F30E1711F5}" srcOrd="6" destOrd="0" presId="urn:microsoft.com/office/officeart/2005/8/layout/hierarchy2"/>
    <dgm:cxn modelId="{3E9DB74F-501B-4B28-9F76-BA1E4C333862}" type="presParOf" srcId="{387F6F79-BAF1-4983-BB53-68F30E1711F5}" destId="{6A8985FC-C9EF-41F5-8E74-AB487D4489FB}" srcOrd="0" destOrd="0" presId="urn:microsoft.com/office/officeart/2005/8/layout/hierarchy2"/>
    <dgm:cxn modelId="{CD4E516C-F0C3-4DA9-A4D9-954D00432BC0}" type="presParOf" srcId="{49FDCD49-03BD-45A3-8839-06FBB03DB85F}" destId="{18B22B49-4C1A-467C-B273-5FE298F3B4FC}" srcOrd="7" destOrd="0" presId="urn:microsoft.com/office/officeart/2005/8/layout/hierarchy2"/>
    <dgm:cxn modelId="{6A193C66-B2EC-43D5-9C6A-751C70D1373A}" type="presParOf" srcId="{18B22B49-4C1A-467C-B273-5FE298F3B4FC}" destId="{1C450075-BA26-4848-AC93-46D47D23417D}" srcOrd="0" destOrd="0" presId="urn:microsoft.com/office/officeart/2005/8/layout/hierarchy2"/>
    <dgm:cxn modelId="{C3ED89F2-8C20-4E82-832E-0ADD190F95BC}" type="presParOf" srcId="{18B22B49-4C1A-467C-B273-5FE298F3B4FC}" destId="{96ABDECA-E2B8-48C7-9B22-DAF5F621BB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4BA329-5AAE-4068-8952-5A44984814A7}" type="doc">
      <dgm:prSet loTypeId="urn:microsoft.com/office/officeart/2005/8/layout/hierarchy3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90C990A-AD2F-495C-B6A3-E75CA4C6C4BD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b="0" dirty="0">
              <a:solidFill>
                <a:srgbClr val="FF0000"/>
              </a:solidFill>
              <a:latin typeface="Be Vietnam Pro" panose="020B0604020202020204" charset="0"/>
            </a:rPr>
            <a:t>Zhang and </a:t>
          </a:r>
          <a:r>
            <a:rPr lang="en-US" sz="2000" b="0" dirty="0" err="1">
              <a:solidFill>
                <a:srgbClr val="FF0000"/>
              </a:solidFill>
              <a:latin typeface="Be Vietnam Pro" panose="020B0604020202020204" charset="0"/>
            </a:rPr>
            <a:t>Jocuns</a:t>
          </a:r>
          <a:r>
            <a:rPr lang="en-US" sz="2000" b="0" dirty="0">
              <a:solidFill>
                <a:srgbClr val="FF0000"/>
              </a:solidFill>
              <a:latin typeface="Be Vietnam Pro" panose="020B0604020202020204" charset="0"/>
            </a:rPr>
            <a:t> (2022)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000" b="1" dirty="0">
              <a:latin typeface="Be Vietnam Pro" panose="020B0604020202020204" charset="0"/>
            </a:rPr>
            <a:t>translation apps, bilingual dictionaries, </a:t>
          </a:r>
          <a:r>
            <a:rPr lang="en-US" sz="2000" b="0" dirty="0">
              <a:latin typeface="Be Vietnam Pro" panose="020B0604020202020204" charset="0"/>
            </a:rPr>
            <a:t>&amp; </a:t>
          </a:r>
          <a:r>
            <a:rPr lang="en-US" sz="2000" b="1" dirty="0">
              <a:latin typeface="Be Vietnam Pro" panose="020B0604020202020204" charset="0"/>
            </a:rPr>
            <a:t>glossaries </a:t>
          </a:r>
          <a:r>
            <a:rPr lang="en-US" sz="2000" b="0" dirty="0">
              <a:latin typeface="Be Vietnam Pro" panose="020B0604020202020204" charset="0"/>
            </a:rPr>
            <a:t>from reference books</a:t>
          </a:r>
        </a:p>
      </dgm:t>
    </dgm:pt>
    <dgm:pt modelId="{EA4BCE17-64F7-44A6-A8F0-C61E733F1B24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2000" b="0" dirty="0">
              <a:solidFill>
                <a:srgbClr val="FF0000"/>
              </a:solidFill>
              <a:latin typeface="Be Vietnam Pro" panose="020B0604020202020204" charset="0"/>
            </a:rPr>
            <a:t>Nagy (2018):</a:t>
          </a:r>
          <a:r>
            <a:rPr lang="en-US" sz="2000" b="0" dirty="0">
              <a:solidFill>
                <a:schemeClr val="tx1"/>
              </a:solidFill>
              <a:latin typeface="Be Vietnam Pro" panose="020B0604020202020204" charset="0"/>
            </a:rPr>
            <a:t> work </a:t>
          </a:r>
          <a:r>
            <a:rPr lang="en-US" sz="2000" b="0" dirty="0">
              <a:latin typeface="Be Vietnam Pro" panose="020B0604020202020204" charset="0"/>
            </a:rPr>
            <a:t>in groups 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000" b="0" dirty="0">
              <a:latin typeface="Be Vietnam Pro" panose="020B0604020202020204" charset="0"/>
            </a:rPr>
            <a:t>a </a:t>
          </a:r>
          <a:r>
            <a:rPr lang="en-US" sz="2000" b="1" dirty="0">
              <a:latin typeface="Be Vietnam Pro" panose="020B0604020202020204" charset="0"/>
            </a:rPr>
            <a:t>reading comprehension exercise 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000" b="0" dirty="0">
              <a:latin typeface="Be Vietnam Pro" panose="020B0604020202020204" charset="0"/>
              <a:sym typeface="Wingdings" panose="05000000000000000000" pitchFamily="2" charset="2"/>
            </a:rPr>
            <a:t></a:t>
          </a:r>
          <a:r>
            <a:rPr lang="en-US" sz="2000" b="0" dirty="0">
              <a:latin typeface="Be Vietnam Pro" panose="020B0604020202020204" charset="0"/>
            </a:rPr>
            <a:t> put the paragraphs of a text in the right order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000" b="0" dirty="0">
              <a:latin typeface="Be Vietnam Pro" panose="020B0604020202020204" charset="0"/>
            </a:rPr>
            <a:t>a </a:t>
          </a:r>
          <a:r>
            <a:rPr lang="en-US" sz="2000" b="1" dirty="0">
              <a:latin typeface="Be Vietnam Pro" panose="020B0604020202020204" charset="0"/>
            </a:rPr>
            <a:t>true or false exercise </a:t>
          </a:r>
          <a:r>
            <a:rPr lang="en-US" sz="2000" b="0" dirty="0">
              <a:latin typeface="Be Vietnam Pro" panose="020B0604020202020204" charset="0"/>
            </a:rPr>
            <a:t>based on the text 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2000" b="0" dirty="0">
              <a:latin typeface="Be Vietnam Pro" panose="020B0604020202020204" charset="0"/>
              <a:sym typeface="Wingdings" panose="05000000000000000000" pitchFamily="2" charset="2"/>
            </a:rPr>
            <a:t></a:t>
          </a:r>
          <a:r>
            <a:rPr lang="en-US" sz="2000" b="0" dirty="0">
              <a:latin typeface="Be Vietnam Pro" panose="020B0604020202020204" charset="0"/>
            </a:rPr>
            <a:t> do in L1</a:t>
          </a:r>
        </a:p>
      </dgm:t>
    </dgm:pt>
    <dgm:pt modelId="{82564382-1478-43AC-9428-2C06F39B4529}">
      <dgm:prSet phldrT="[Text]" custT="1"/>
      <dgm:spPr/>
      <dgm:t>
        <a:bodyPr/>
        <a:lstStyle/>
        <a:p>
          <a:r>
            <a:rPr lang="en-US" sz="2400" b="1" dirty="0">
              <a:solidFill>
                <a:srgbClr val="1B8056"/>
              </a:solidFill>
              <a:latin typeface="Be Vietnam Pro" panose="020B0604020202020204" charset="0"/>
            </a:rPr>
            <a:t>TL activities in reading classes</a:t>
          </a:r>
        </a:p>
      </dgm:t>
    </dgm:pt>
    <dgm:pt modelId="{7039167C-EC1A-42D0-9D97-97958AA05A03}" type="sibTrans" cxnId="{E6EE3E32-08CF-4912-8092-7CB4D478A994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E69A32DF-02E1-4A78-AC6A-EB6FB507165B}" type="parTrans" cxnId="{E6EE3E32-08CF-4912-8092-7CB4D478A994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0E854569-F0C4-4551-8687-97E40AB4DEF8}" type="sibTrans" cxnId="{9391A171-D99E-4336-8488-EC2C838DE75D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865CC887-3E34-4975-8458-F8685E58DE31}" type="parTrans" cxnId="{9391A171-D99E-4336-8488-EC2C838DE75D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DC284C35-399F-42E3-B688-84E0E882F445}" type="sibTrans" cxnId="{A0AF87BF-AA8E-4560-8E5B-CA90A9E15561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612209A3-BDA5-4488-9806-FE2838FF792D}" type="parTrans" cxnId="{A0AF87BF-AA8E-4560-8E5B-CA90A9E15561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E0D0064E-67BC-44CC-8762-9EC481F8953C}">
      <dgm:prSet phldrT="[Text]" custT="1"/>
      <dgm:spPr/>
      <dgm:t>
        <a:bodyPr/>
        <a:lstStyle/>
        <a:p>
          <a:pPr algn="just"/>
          <a:r>
            <a:rPr lang="en-US" sz="2000" b="0" dirty="0">
              <a:latin typeface="Be Vietnam Pro" panose="020B0604020202020204" charset="0"/>
              <a:sym typeface="Wingdings" panose="05000000000000000000" pitchFamily="2" charset="2"/>
            </a:rPr>
            <a:t></a:t>
          </a:r>
          <a:r>
            <a:rPr lang="en-US" sz="2000" b="0" dirty="0">
              <a:latin typeface="Be Vietnam Pro" panose="020B0604020202020204" charset="0"/>
            </a:rPr>
            <a:t> a diverse &amp; flexible </a:t>
          </a:r>
          <a:r>
            <a:rPr lang="en-US" sz="2000" b="1" dirty="0">
              <a:latin typeface="Be Vietnam Pro" panose="020B0604020202020204" charset="0"/>
            </a:rPr>
            <a:t>mobilization</a:t>
          </a:r>
          <a:r>
            <a:rPr lang="en-US" sz="2000" b="0" dirty="0">
              <a:latin typeface="Be Vietnam Pro" panose="020B0604020202020204" charset="0"/>
            </a:rPr>
            <a:t> of </a:t>
          </a:r>
          <a:r>
            <a:rPr lang="en-US" sz="2000" b="1" dirty="0">
              <a:latin typeface="Be Vietnam Pro" panose="020B0604020202020204" charset="0"/>
            </a:rPr>
            <a:t>multilingual &amp; multimodal assets</a:t>
          </a:r>
          <a:r>
            <a:rPr lang="en-US" sz="2000" b="0" dirty="0">
              <a:latin typeface="Be Vietnam Pro" panose="020B0604020202020204" charset="0"/>
            </a:rPr>
            <a:t> in the notes</a:t>
          </a:r>
        </a:p>
      </dgm:t>
    </dgm:pt>
    <dgm:pt modelId="{45F4AE4F-0ED5-4D92-9D00-10EC14A9227F}">
      <dgm:prSet phldrT="[Text]" custT="1"/>
      <dgm:spPr/>
      <dgm:t>
        <a:bodyPr/>
        <a:lstStyle/>
        <a:p>
          <a:pPr algn="just">
            <a:buFont typeface="Arial" panose="020B0604020202020204" pitchFamily="34" charset="0"/>
            <a:buNone/>
          </a:pPr>
          <a:r>
            <a:rPr lang="en-US" sz="2000" b="1" dirty="0">
              <a:latin typeface="Be Vietnam Pro" panose="020B0604020202020204" charset="0"/>
            </a:rPr>
            <a:t>linguistic and semiotic resources in note-taking </a:t>
          </a:r>
        </a:p>
        <a:p>
          <a:pPr algn="just">
            <a:buFont typeface="Arial" panose="020B0604020202020204" pitchFamily="34" charset="0"/>
            <a:buNone/>
          </a:pPr>
          <a:r>
            <a:rPr lang="en-US" sz="2000" b="0" dirty="0">
              <a:solidFill>
                <a:srgbClr val="FF0000"/>
              </a:solidFill>
              <a:latin typeface="Be Vietnam Pro" panose="020B0604020202020204" charset="0"/>
            </a:rPr>
            <a:t>(Zhou et al., 2024</a:t>
          </a:r>
          <a:r>
            <a:rPr lang="vi-VN" sz="2000" b="0" dirty="0">
              <a:solidFill>
                <a:srgbClr val="FF0000"/>
              </a:solidFill>
              <a:latin typeface="Be Vietnam Pro" panose="020B0604020202020204" charset="0"/>
            </a:rPr>
            <a:t>)</a:t>
          </a:r>
          <a:r>
            <a:rPr lang="en-US" sz="2000" b="0" dirty="0">
              <a:solidFill>
                <a:srgbClr val="FF0000"/>
              </a:solidFill>
              <a:latin typeface="Be Vietnam Pro" panose="020B0604020202020204" charset="0"/>
            </a:rPr>
            <a:t> </a:t>
          </a:r>
        </a:p>
      </dgm:t>
    </dgm:pt>
    <dgm:pt modelId="{203CF4BE-5518-4FCF-8EC7-7761809CCD77}">
      <dgm:prSet phldrT="[Text]" custT="1"/>
      <dgm:spPr/>
      <dgm:t>
        <a:bodyPr/>
        <a:lstStyle/>
        <a:p>
          <a:r>
            <a:rPr lang="en-US" sz="2400" b="1" dirty="0">
              <a:solidFill>
                <a:srgbClr val="1B8056"/>
              </a:solidFill>
              <a:latin typeface="Be Vietnam Pro" panose="020B0604020202020204" charset="0"/>
            </a:rPr>
            <a:t>TL activities in listening classes</a:t>
          </a:r>
        </a:p>
      </dgm:t>
    </dgm:pt>
    <dgm:pt modelId="{FC51574D-4BB7-4D98-B6BE-66D0C7D967B4}" type="sibTrans" cxnId="{BA9CA9A1-0A86-4300-B937-89F42D5756EE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8E388C96-5655-431B-A377-296E43E3184F}" type="parTrans" cxnId="{BA9CA9A1-0A86-4300-B937-89F42D5756EE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01E233CE-25B8-4DCA-BDFB-54320F094392}" type="sibTrans" cxnId="{5003ECA5-FEDD-4602-9AAD-75F95EC90D20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5B426124-5003-47F4-AEF2-6ACE2B588BAF}" type="parTrans" cxnId="{5003ECA5-FEDD-4602-9AAD-75F95EC90D20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E9D20CA9-31DC-486D-A6DC-E3BBC58E8271}" type="sibTrans" cxnId="{CBDFC481-068A-4BF6-8EAB-ABBEC3DCA8EB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82A698F2-876E-4A55-87BC-677EE38B1222}" type="parTrans" cxnId="{CBDFC481-068A-4BF6-8EAB-ABBEC3DCA8EB}">
      <dgm:prSet/>
      <dgm:spPr/>
      <dgm:t>
        <a:bodyPr/>
        <a:lstStyle/>
        <a:p>
          <a:endParaRPr lang="en-US" sz="2000" b="0">
            <a:latin typeface="Be Vietnam Pro" panose="020B0604020202020204" charset="0"/>
          </a:endParaRPr>
        </a:p>
      </dgm:t>
    </dgm:pt>
    <dgm:pt modelId="{0C5E72B0-E988-49B6-BCEB-C7919D55610F}" type="pres">
      <dgm:prSet presAssocID="{CD4BA329-5AAE-4068-8952-5A44984814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1218ED-9F9E-42B2-9AB9-BA535AE397F7}" type="pres">
      <dgm:prSet presAssocID="{203CF4BE-5518-4FCF-8EC7-7761809CCD77}" presName="root" presStyleCnt="0"/>
      <dgm:spPr/>
    </dgm:pt>
    <dgm:pt modelId="{A3EF92EE-72DD-484A-A8D0-7566528498C6}" type="pres">
      <dgm:prSet presAssocID="{203CF4BE-5518-4FCF-8EC7-7761809CCD77}" presName="rootComposite" presStyleCnt="0"/>
      <dgm:spPr/>
    </dgm:pt>
    <dgm:pt modelId="{30408141-897C-4108-B1FB-C062E34D5016}" type="pres">
      <dgm:prSet presAssocID="{203CF4BE-5518-4FCF-8EC7-7761809CCD77}" presName="rootText" presStyleLbl="node1" presStyleIdx="0" presStyleCnt="2" custScaleX="136338" custScaleY="50000"/>
      <dgm:spPr/>
    </dgm:pt>
    <dgm:pt modelId="{2DC0F019-8F50-40D5-A6F3-40DD80A7A319}" type="pres">
      <dgm:prSet presAssocID="{203CF4BE-5518-4FCF-8EC7-7761809CCD77}" presName="rootConnector" presStyleLbl="node1" presStyleIdx="0" presStyleCnt="2"/>
      <dgm:spPr/>
    </dgm:pt>
    <dgm:pt modelId="{CD489E91-7BED-4701-9E83-4F69AD62ACF6}" type="pres">
      <dgm:prSet presAssocID="{203CF4BE-5518-4FCF-8EC7-7761809CCD77}" presName="childShape" presStyleCnt="0"/>
      <dgm:spPr/>
    </dgm:pt>
    <dgm:pt modelId="{09601C5C-4669-486C-8103-DA39C05B9629}" type="pres">
      <dgm:prSet presAssocID="{82A698F2-876E-4A55-87BC-677EE38B1222}" presName="Name13" presStyleLbl="parChTrans1D2" presStyleIdx="0" presStyleCnt="4"/>
      <dgm:spPr/>
    </dgm:pt>
    <dgm:pt modelId="{654B40F9-4190-4AC2-BCD1-E4BB0119597A}" type="pres">
      <dgm:prSet presAssocID="{45F4AE4F-0ED5-4D92-9D00-10EC14A9227F}" presName="childText" presStyleLbl="bgAcc1" presStyleIdx="0" presStyleCnt="4" custScaleX="127391" custScaleY="62358">
        <dgm:presLayoutVars>
          <dgm:bulletEnabled val="1"/>
        </dgm:presLayoutVars>
      </dgm:prSet>
      <dgm:spPr/>
    </dgm:pt>
    <dgm:pt modelId="{1DB309DE-CF96-4132-8BCD-FA2513962EE4}" type="pres">
      <dgm:prSet presAssocID="{5B426124-5003-47F4-AEF2-6ACE2B588BAF}" presName="Name13" presStyleLbl="parChTrans1D2" presStyleIdx="1" presStyleCnt="4"/>
      <dgm:spPr/>
    </dgm:pt>
    <dgm:pt modelId="{36167DD2-8CC6-4DE2-84CD-8C73D8BCB09C}" type="pres">
      <dgm:prSet presAssocID="{E0D0064E-67BC-44CC-8762-9EC481F8953C}" presName="childText" presStyleLbl="bgAcc1" presStyleIdx="1" presStyleCnt="4" custScaleX="126194" custScaleY="70483">
        <dgm:presLayoutVars>
          <dgm:bulletEnabled val="1"/>
        </dgm:presLayoutVars>
      </dgm:prSet>
      <dgm:spPr/>
    </dgm:pt>
    <dgm:pt modelId="{AD89B06E-EFAE-469A-952D-FDC25BD534A6}" type="pres">
      <dgm:prSet presAssocID="{82564382-1478-43AC-9428-2C06F39B4529}" presName="root" presStyleCnt="0"/>
      <dgm:spPr/>
    </dgm:pt>
    <dgm:pt modelId="{8D9F60EC-DC11-4764-9465-F0B9F74CA0A7}" type="pres">
      <dgm:prSet presAssocID="{82564382-1478-43AC-9428-2C06F39B4529}" presName="rootComposite" presStyleCnt="0"/>
      <dgm:spPr/>
    </dgm:pt>
    <dgm:pt modelId="{4A40E163-F4AD-48E7-9BC4-A7D5685C9F85}" type="pres">
      <dgm:prSet presAssocID="{82564382-1478-43AC-9428-2C06F39B4529}" presName="rootText" presStyleLbl="node1" presStyleIdx="1" presStyleCnt="2" custScaleX="133685" custScaleY="50000"/>
      <dgm:spPr/>
    </dgm:pt>
    <dgm:pt modelId="{9B41A532-661C-49F6-A985-EE48BB118D9F}" type="pres">
      <dgm:prSet presAssocID="{82564382-1478-43AC-9428-2C06F39B4529}" presName="rootConnector" presStyleLbl="node1" presStyleIdx="1" presStyleCnt="2"/>
      <dgm:spPr/>
    </dgm:pt>
    <dgm:pt modelId="{60BE4790-B339-4CE9-9E97-C2F2B1A1536E}" type="pres">
      <dgm:prSet presAssocID="{82564382-1478-43AC-9428-2C06F39B4529}" presName="childShape" presStyleCnt="0"/>
      <dgm:spPr/>
    </dgm:pt>
    <dgm:pt modelId="{E47DA8AA-FDB5-4052-A1B2-2BA89D4FBA70}" type="pres">
      <dgm:prSet presAssocID="{612209A3-BDA5-4488-9806-FE2838FF792D}" presName="Name13" presStyleLbl="parChTrans1D2" presStyleIdx="2" presStyleCnt="4"/>
      <dgm:spPr/>
    </dgm:pt>
    <dgm:pt modelId="{D46B5450-9C4E-4B6A-BD7E-E62E6EDFBB67}" type="pres">
      <dgm:prSet presAssocID="{EA4BCE17-64F7-44A6-A8F0-C61E733F1B24}" presName="childText" presStyleLbl="bgAcc1" presStyleIdx="2" presStyleCnt="4" custScaleX="157956" custScaleY="133679">
        <dgm:presLayoutVars>
          <dgm:bulletEnabled val="1"/>
        </dgm:presLayoutVars>
      </dgm:prSet>
      <dgm:spPr/>
    </dgm:pt>
    <dgm:pt modelId="{08BE081F-B7ED-46C4-9E69-A2FEFD2EBD96}" type="pres">
      <dgm:prSet presAssocID="{865CC887-3E34-4975-8458-F8685E58DE31}" presName="Name13" presStyleLbl="parChTrans1D2" presStyleIdx="3" presStyleCnt="4"/>
      <dgm:spPr/>
    </dgm:pt>
    <dgm:pt modelId="{A0FA607D-CEA5-4B6A-8A20-4FCB4A7341E5}" type="pres">
      <dgm:prSet presAssocID="{C90C990A-AD2F-495C-B6A3-E75CA4C6C4BD}" presName="childText" presStyleLbl="bgAcc1" presStyleIdx="3" presStyleCnt="4" custScaleX="157999" custScaleY="73850">
        <dgm:presLayoutVars>
          <dgm:bulletEnabled val="1"/>
        </dgm:presLayoutVars>
      </dgm:prSet>
      <dgm:spPr/>
    </dgm:pt>
  </dgm:ptLst>
  <dgm:cxnLst>
    <dgm:cxn modelId="{199D4C1A-2D71-456A-B521-1B5685BB0504}" type="presOf" srcId="{82564382-1478-43AC-9428-2C06F39B4529}" destId="{9B41A532-661C-49F6-A985-EE48BB118D9F}" srcOrd="1" destOrd="0" presId="urn:microsoft.com/office/officeart/2005/8/layout/hierarchy3"/>
    <dgm:cxn modelId="{E6EE3E32-08CF-4912-8092-7CB4D478A994}" srcId="{CD4BA329-5AAE-4068-8952-5A44984814A7}" destId="{82564382-1478-43AC-9428-2C06F39B4529}" srcOrd="1" destOrd="0" parTransId="{E69A32DF-02E1-4A78-AC6A-EB6FB507165B}" sibTransId="{7039167C-EC1A-42D0-9D97-97958AA05A03}"/>
    <dgm:cxn modelId="{6716185F-A0A1-4315-9301-79D7F225F34A}" type="presOf" srcId="{82564382-1478-43AC-9428-2C06F39B4529}" destId="{4A40E163-F4AD-48E7-9BC4-A7D5685C9F85}" srcOrd="0" destOrd="0" presId="urn:microsoft.com/office/officeart/2005/8/layout/hierarchy3"/>
    <dgm:cxn modelId="{DF858F60-1E7F-4071-849C-B95801406BF7}" type="presOf" srcId="{203CF4BE-5518-4FCF-8EC7-7761809CCD77}" destId="{2DC0F019-8F50-40D5-A6F3-40DD80A7A319}" srcOrd="1" destOrd="0" presId="urn:microsoft.com/office/officeart/2005/8/layout/hierarchy3"/>
    <dgm:cxn modelId="{18C4B064-CD38-40A7-A779-F98EF5567CBE}" type="presOf" srcId="{EA4BCE17-64F7-44A6-A8F0-C61E733F1B24}" destId="{D46B5450-9C4E-4B6A-BD7E-E62E6EDFBB67}" srcOrd="0" destOrd="0" presId="urn:microsoft.com/office/officeart/2005/8/layout/hierarchy3"/>
    <dgm:cxn modelId="{9391A171-D99E-4336-8488-EC2C838DE75D}" srcId="{82564382-1478-43AC-9428-2C06F39B4529}" destId="{C90C990A-AD2F-495C-B6A3-E75CA4C6C4BD}" srcOrd="1" destOrd="0" parTransId="{865CC887-3E34-4975-8458-F8685E58DE31}" sibTransId="{0E854569-F0C4-4551-8687-97E40AB4DEF8}"/>
    <dgm:cxn modelId="{51195C76-3E4B-4FC6-8A64-32856AC97A62}" type="presOf" srcId="{612209A3-BDA5-4488-9806-FE2838FF792D}" destId="{E47DA8AA-FDB5-4052-A1B2-2BA89D4FBA70}" srcOrd="0" destOrd="0" presId="urn:microsoft.com/office/officeart/2005/8/layout/hierarchy3"/>
    <dgm:cxn modelId="{CBDFC481-068A-4BF6-8EAB-ABBEC3DCA8EB}" srcId="{203CF4BE-5518-4FCF-8EC7-7761809CCD77}" destId="{45F4AE4F-0ED5-4D92-9D00-10EC14A9227F}" srcOrd="0" destOrd="0" parTransId="{82A698F2-876E-4A55-87BC-677EE38B1222}" sibTransId="{E9D20CA9-31DC-486D-A6DC-E3BBC58E8271}"/>
    <dgm:cxn modelId="{B2DAD582-7EC5-45EC-BD09-370CA15D16B2}" type="presOf" srcId="{45F4AE4F-0ED5-4D92-9D00-10EC14A9227F}" destId="{654B40F9-4190-4AC2-BCD1-E4BB0119597A}" srcOrd="0" destOrd="0" presId="urn:microsoft.com/office/officeart/2005/8/layout/hierarchy3"/>
    <dgm:cxn modelId="{AE3E1087-9B1E-4094-B31C-0E2DF6BD3913}" type="presOf" srcId="{82A698F2-876E-4A55-87BC-677EE38B1222}" destId="{09601C5C-4669-486C-8103-DA39C05B9629}" srcOrd="0" destOrd="0" presId="urn:microsoft.com/office/officeart/2005/8/layout/hierarchy3"/>
    <dgm:cxn modelId="{FBBE3F88-AEB4-4BE5-9CEA-287BEA14F422}" type="presOf" srcId="{865CC887-3E34-4975-8458-F8685E58DE31}" destId="{08BE081F-B7ED-46C4-9E69-A2FEFD2EBD96}" srcOrd="0" destOrd="0" presId="urn:microsoft.com/office/officeart/2005/8/layout/hierarchy3"/>
    <dgm:cxn modelId="{BA9CA9A1-0A86-4300-B937-89F42D5756EE}" srcId="{CD4BA329-5AAE-4068-8952-5A44984814A7}" destId="{203CF4BE-5518-4FCF-8EC7-7761809CCD77}" srcOrd="0" destOrd="0" parTransId="{8E388C96-5655-431B-A377-296E43E3184F}" sibTransId="{FC51574D-4BB7-4D98-B6BE-66D0C7D967B4}"/>
    <dgm:cxn modelId="{5003ECA5-FEDD-4602-9AAD-75F95EC90D20}" srcId="{203CF4BE-5518-4FCF-8EC7-7761809CCD77}" destId="{E0D0064E-67BC-44CC-8762-9EC481F8953C}" srcOrd="1" destOrd="0" parTransId="{5B426124-5003-47F4-AEF2-6ACE2B588BAF}" sibTransId="{01E233CE-25B8-4DCA-BDFB-54320F094392}"/>
    <dgm:cxn modelId="{8EBDEAAE-8DD8-4D71-ADDF-5A9DC030E237}" type="presOf" srcId="{E0D0064E-67BC-44CC-8762-9EC481F8953C}" destId="{36167DD2-8CC6-4DE2-84CD-8C73D8BCB09C}" srcOrd="0" destOrd="0" presId="urn:microsoft.com/office/officeart/2005/8/layout/hierarchy3"/>
    <dgm:cxn modelId="{A0AF87BF-AA8E-4560-8E5B-CA90A9E15561}" srcId="{82564382-1478-43AC-9428-2C06F39B4529}" destId="{EA4BCE17-64F7-44A6-A8F0-C61E733F1B24}" srcOrd="0" destOrd="0" parTransId="{612209A3-BDA5-4488-9806-FE2838FF792D}" sibTransId="{DC284C35-399F-42E3-B688-84E0E882F445}"/>
    <dgm:cxn modelId="{D914CEC2-0F7F-4214-B529-6AF6FD7669CC}" type="presOf" srcId="{203CF4BE-5518-4FCF-8EC7-7761809CCD77}" destId="{30408141-897C-4108-B1FB-C062E34D5016}" srcOrd="0" destOrd="0" presId="urn:microsoft.com/office/officeart/2005/8/layout/hierarchy3"/>
    <dgm:cxn modelId="{1ACB66D5-6419-4CD7-B693-1DFB8A309691}" type="presOf" srcId="{C90C990A-AD2F-495C-B6A3-E75CA4C6C4BD}" destId="{A0FA607D-CEA5-4B6A-8A20-4FCB4A7341E5}" srcOrd="0" destOrd="0" presId="urn:microsoft.com/office/officeart/2005/8/layout/hierarchy3"/>
    <dgm:cxn modelId="{6E19EED9-73D9-47D1-9163-4A1E03F837E8}" type="presOf" srcId="{5B426124-5003-47F4-AEF2-6ACE2B588BAF}" destId="{1DB309DE-CF96-4132-8BCD-FA2513962EE4}" srcOrd="0" destOrd="0" presId="urn:microsoft.com/office/officeart/2005/8/layout/hierarchy3"/>
    <dgm:cxn modelId="{F2E840ED-A3EC-4999-948E-9D5AE9A452D1}" type="presOf" srcId="{CD4BA329-5AAE-4068-8952-5A44984814A7}" destId="{0C5E72B0-E988-49B6-BCEB-C7919D55610F}" srcOrd="0" destOrd="0" presId="urn:microsoft.com/office/officeart/2005/8/layout/hierarchy3"/>
    <dgm:cxn modelId="{CCF9F1A5-2709-4B2F-A841-4CB65C684367}" type="presParOf" srcId="{0C5E72B0-E988-49B6-BCEB-C7919D55610F}" destId="{0C1218ED-9F9E-42B2-9AB9-BA535AE397F7}" srcOrd="0" destOrd="0" presId="urn:microsoft.com/office/officeart/2005/8/layout/hierarchy3"/>
    <dgm:cxn modelId="{F49D4AFB-9150-472F-85EA-61AB44C93783}" type="presParOf" srcId="{0C1218ED-9F9E-42B2-9AB9-BA535AE397F7}" destId="{A3EF92EE-72DD-484A-A8D0-7566528498C6}" srcOrd="0" destOrd="0" presId="urn:microsoft.com/office/officeart/2005/8/layout/hierarchy3"/>
    <dgm:cxn modelId="{8C73CC5D-7EAF-41B5-833F-6BE8D77A6F2A}" type="presParOf" srcId="{A3EF92EE-72DD-484A-A8D0-7566528498C6}" destId="{30408141-897C-4108-B1FB-C062E34D5016}" srcOrd="0" destOrd="0" presId="urn:microsoft.com/office/officeart/2005/8/layout/hierarchy3"/>
    <dgm:cxn modelId="{9EC4CA32-6DDC-4177-91EB-2674239D7E4D}" type="presParOf" srcId="{A3EF92EE-72DD-484A-A8D0-7566528498C6}" destId="{2DC0F019-8F50-40D5-A6F3-40DD80A7A319}" srcOrd="1" destOrd="0" presId="urn:microsoft.com/office/officeart/2005/8/layout/hierarchy3"/>
    <dgm:cxn modelId="{1E4A5274-F2B3-46DF-80F5-DAAEA2CF64B3}" type="presParOf" srcId="{0C1218ED-9F9E-42B2-9AB9-BA535AE397F7}" destId="{CD489E91-7BED-4701-9E83-4F69AD62ACF6}" srcOrd="1" destOrd="0" presId="urn:microsoft.com/office/officeart/2005/8/layout/hierarchy3"/>
    <dgm:cxn modelId="{62E0AED9-D856-4178-80E6-ABE9C8892196}" type="presParOf" srcId="{CD489E91-7BED-4701-9E83-4F69AD62ACF6}" destId="{09601C5C-4669-486C-8103-DA39C05B9629}" srcOrd="0" destOrd="0" presId="urn:microsoft.com/office/officeart/2005/8/layout/hierarchy3"/>
    <dgm:cxn modelId="{C59E4EDC-3657-4A5B-842A-D699D5D686D7}" type="presParOf" srcId="{CD489E91-7BED-4701-9E83-4F69AD62ACF6}" destId="{654B40F9-4190-4AC2-BCD1-E4BB0119597A}" srcOrd="1" destOrd="0" presId="urn:microsoft.com/office/officeart/2005/8/layout/hierarchy3"/>
    <dgm:cxn modelId="{20008745-7EAD-4D8B-A578-D7E63C5E0E0D}" type="presParOf" srcId="{CD489E91-7BED-4701-9E83-4F69AD62ACF6}" destId="{1DB309DE-CF96-4132-8BCD-FA2513962EE4}" srcOrd="2" destOrd="0" presId="urn:microsoft.com/office/officeart/2005/8/layout/hierarchy3"/>
    <dgm:cxn modelId="{91B15A0E-A4B5-4368-B2F3-CBF542397A3C}" type="presParOf" srcId="{CD489E91-7BED-4701-9E83-4F69AD62ACF6}" destId="{36167DD2-8CC6-4DE2-84CD-8C73D8BCB09C}" srcOrd="3" destOrd="0" presId="urn:microsoft.com/office/officeart/2005/8/layout/hierarchy3"/>
    <dgm:cxn modelId="{49A0788C-3BD9-43B6-8829-26C3578AFEF4}" type="presParOf" srcId="{0C5E72B0-E988-49B6-BCEB-C7919D55610F}" destId="{AD89B06E-EFAE-469A-952D-FDC25BD534A6}" srcOrd="1" destOrd="0" presId="urn:microsoft.com/office/officeart/2005/8/layout/hierarchy3"/>
    <dgm:cxn modelId="{98150C5D-B9B3-415B-B7F2-62BF04FF5348}" type="presParOf" srcId="{AD89B06E-EFAE-469A-952D-FDC25BD534A6}" destId="{8D9F60EC-DC11-4764-9465-F0B9F74CA0A7}" srcOrd="0" destOrd="0" presId="urn:microsoft.com/office/officeart/2005/8/layout/hierarchy3"/>
    <dgm:cxn modelId="{C4872DEE-ED77-4685-9AAB-02DCDF2F70A7}" type="presParOf" srcId="{8D9F60EC-DC11-4764-9465-F0B9F74CA0A7}" destId="{4A40E163-F4AD-48E7-9BC4-A7D5685C9F85}" srcOrd="0" destOrd="0" presId="urn:microsoft.com/office/officeart/2005/8/layout/hierarchy3"/>
    <dgm:cxn modelId="{067C7948-0F9C-478D-95AD-3FF5485B7227}" type="presParOf" srcId="{8D9F60EC-DC11-4764-9465-F0B9F74CA0A7}" destId="{9B41A532-661C-49F6-A985-EE48BB118D9F}" srcOrd="1" destOrd="0" presId="urn:microsoft.com/office/officeart/2005/8/layout/hierarchy3"/>
    <dgm:cxn modelId="{D6A3B931-E84B-4CA3-9498-E6DAF0568B1B}" type="presParOf" srcId="{AD89B06E-EFAE-469A-952D-FDC25BD534A6}" destId="{60BE4790-B339-4CE9-9E97-C2F2B1A1536E}" srcOrd="1" destOrd="0" presId="urn:microsoft.com/office/officeart/2005/8/layout/hierarchy3"/>
    <dgm:cxn modelId="{1A6DA0E7-9672-4D5A-8DFA-A0ECB9D93862}" type="presParOf" srcId="{60BE4790-B339-4CE9-9E97-C2F2B1A1536E}" destId="{E47DA8AA-FDB5-4052-A1B2-2BA89D4FBA70}" srcOrd="0" destOrd="0" presId="urn:microsoft.com/office/officeart/2005/8/layout/hierarchy3"/>
    <dgm:cxn modelId="{B30A7498-D107-45B8-882E-C80D48FEBADA}" type="presParOf" srcId="{60BE4790-B339-4CE9-9E97-C2F2B1A1536E}" destId="{D46B5450-9C4E-4B6A-BD7E-E62E6EDFBB67}" srcOrd="1" destOrd="0" presId="urn:microsoft.com/office/officeart/2005/8/layout/hierarchy3"/>
    <dgm:cxn modelId="{8A47F0E1-835B-43EF-9C88-C64DAD9077B8}" type="presParOf" srcId="{60BE4790-B339-4CE9-9E97-C2F2B1A1536E}" destId="{08BE081F-B7ED-46C4-9E69-A2FEFD2EBD96}" srcOrd="2" destOrd="0" presId="urn:microsoft.com/office/officeart/2005/8/layout/hierarchy3"/>
    <dgm:cxn modelId="{67E950AA-FCE3-4487-8B3C-4A1057173823}" type="presParOf" srcId="{60BE4790-B339-4CE9-9E97-C2F2B1A1536E}" destId="{A0FA607D-CEA5-4B6A-8A20-4FCB4A7341E5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B37862-97EF-4D2A-BFEA-0171E7521AE1}" type="doc">
      <dgm:prSet loTypeId="urn:microsoft.com/office/officeart/2005/8/layout/radial6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2D26EA3-7C59-4315-A59C-36A2230A607C}">
      <dgm:prSet phldrT="[Text]" custT="1"/>
      <dgm:spPr/>
      <dgm:t>
        <a:bodyPr/>
        <a:lstStyle/>
        <a:p>
          <a:r>
            <a:rPr lang="en-US" sz="1800" b="1" dirty="0">
              <a:solidFill>
                <a:schemeClr val="tx1"/>
              </a:solidFill>
              <a:latin typeface="Be Vietnam Pro" panose="020B0604020202020204" charset="0"/>
            </a:rPr>
            <a:t>TL instructional cycle</a:t>
          </a:r>
        </a:p>
      </dgm:t>
    </dgm:pt>
    <dgm:pt modelId="{19FB3A9E-D8CD-4AB5-BB24-211CF5460BA0}" type="parTrans" cxnId="{C58FE72C-EBDF-4F1E-A40F-41177CA9A40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7AACABBF-D98F-4504-BBB4-7FA38397B27C}" type="sibTrans" cxnId="{C58FE72C-EBDF-4F1E-A40F-41177CA9A406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DBC409E6-BB9A-42F6-9155-203E949576DC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>
            <a:buNone/>
          </a:pPr>
          <a:r>
            <a:rPr lang="en-US" sz="1800" b="1" i="0" u="none" dirty="0">
              <a:solidFill>
                <a:schemeClr val="tx1"/>
              </a:solidFill>
              <a:latin typeface="Be Vietnam Pro" panose="020B0604020202020204" charset="0"/>
            </a:rPr>
            <a:t>Explore</a:t>
          </a:r>
          <a:endParaRPr lang="en-US" sz="1800" dirty="0">
            <a:solidFill>
              <a:schemeClr val="tx1"/>
            </a:solidFill>
            <a:latin typeface="Be Vietnam Pro" panose="020B0604020202020204" charset="0"/>
          </a:endParaRPr>
        </a:p>
      </dgm:t>
    </dgm:pt>
    <dgm:pt modelId="{2AEBEDC8-16B5-4358-9822-F7F2A0A77261}" type="parTrans" cxnId="{9B29E9CB-3EA0-4AA2-B9EA-3AF6E62BAE91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96377B90-8D20-40B3-88EE-480506443B69}" type="sibTrans" cxnId="{9B29E9CB-3EA0-4AA2-B9EA-3AF6E62BAE91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98002C0D-120E-4CA1-B399-BA9711DA1AA9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en-US" sz="1800" b="1" i="0" u="none" dirty="0">
              <a:solidFill>
                <a:schemeClr val="tx1"/>
              </a:solidFill>
              <a:latin typeface="Be Vietnam Pro" panose="020B0604020202020204" charset="0"/>
            </a:rPr>
            <a:t>Evaluate</a:t>
          </a:r>
          <a:endParaRPr lang="en-US" sz="1800" dirty="0">
            <a:solidFill>
              <a:schemeClr val="tx1"/>
            </a:solidFill>
            <a:latin typeface="Be Vietnam Pro" panose="020B0604020202020204" charset="0"/>
          </a:endParaRPr>
        </a:p>
      </dgm:t>
    </dgm:pt>
    <dgm:pt modelId="{AF88D05C-2344-4A4B-803D-5F956CF142AD}" type="parTrans" cxnId="{24ACE091-E319-4FAF-B1CD-4091CE4B4201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B12F1DFE-577C-4FA4-BC97-BE86E99F3274}" type="sibTrans" cxnId="{24ACE091-E319-4FAF-B1CD-4091CE4B4201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9D75A6E3-5A6C-4C08-BEAA-2E95B65FF53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None/>
          </a:pPr>
          <a:r>
            <a:rPr lang="en-US" sz="1800" b="1" i="0" u="none" dirty="0">
              <a:solidFill>
                <a:schemeClr val="tx1"/>
              </a:solidFill>
              <a:latin typeface="Be Vietnam Pro" panose="020B0604020202020204" charset="0"/>
            </a:rPr>
            <a:t>Imagine</a:t>
          </a:r>
          <a:endParaRPr lang="en-US" sz="1800" dirty="0">
            <a:solidFill>
              <a:schemeClr val="tx1"/>
            </a:solidFill>
            <a:latin typeface="Be Vietnam Pro" panose="020B0604020202020204" charset="0"/>
          </a:endParaRPr>
        </a:p>
      </dgm:t>
    </dgm:pt>
    <dgm:pt modelId="{D1578F82-4C8F-41B5-888D-AA1D36FB3CE1}" type="parTrans" cxnId="{1AAB4C8C-424B-4D13-B089-C7E3AD30D35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E67DA2B8-119F-4AE4-B5F0-943BE63777EC}" type="sibTrans" cxnId="{1AAB4C8C-424B-4D13-B089-C7E3AD30D35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08D921AC-FCE1-4DB9-A414-1610E4238622}">
      <dgm:prSet phldrT="[Text]" custT="1"/>
      <dgm:spPr/>
      <dgm:t>
        <a:bodyPr/>
        <a:lstStyle/>
        <a:p>
          <a:pPr>
            <a:buNone/>
          </a:pPr>
          <a:r>
            <a:rPr lang="en-US" sz="1800" b="1" i="0" u="none" dirty="0">
              <a:solidFill>
                <a:schemeClr val="tx1"/>
              </a:solidFill>
              <a:latin typeface="Be Vietnam Pro" panose="020B0604020202020204" charset="0"/>
            </a:rPr>
            <a:t>Present</a:t>
          </a:r>
          <a:endParaRPr lang="en-US" sz="1800" dirty="0">
            <a:solidFill>
              <a:schemeClr val="tx1"/>
            </a:solidFill>
            <a:latin typeface="Be Vietnam Pro" panose="020B0604020202020204" charset="0"/>
          </a:endParaRPr>
        </a:p>
      </dgm:t>
    </dgm:pt>
    <dgm:pt modelId="{EC01885B-876C-40C3-AED4-7CBB2484D3AB}" type="parTrans" cxnId="{DB932B9E-1587-4865-B42A-9F23B2AB432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40F83F04-5BF4-4234-B89E-AB66EE40B875}" type="sibTrans" cxnId="{DB932B9E-1587-4865-B42A-9F23B2AB4320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ECACD3BE-ECA6-47F0-A845-2309CBC4E439}">
      <dgm:prSet phldrT="[Text]" custT="1"/>
      <dgm:spPr/>
      <dgm:t>
        <a:bodyPr/>
        <a:lstStyle/>
        <a:p>
          <a:pPr>
            <a:buNone/>
          </a:pPr>
          <a:r>
            <a:rPr lang="en-US" sz="1800" b="1" i="0" u="none" dirty="0">
              <a:solidFill>
                <a:schemeClr val="tx1"/>
              </a:solidFill>
              <a:latin typeface="Be Vietnam Pro" panose="020B0604020202020204" charset="0"/>
            </a:rPr>
            <a:t>Implement</a:t>
          </a:r>
          <a:endParaRPr lang="en-US" sz="1800" dirty="0">
            <a:solidFill>
              <a:schemeClr val="tx1"/>
            </a:solidFill>
            <a:latin typeface="Be Vietnam Pro" panose="020B0604020202020204" charset="0"/>
          </a:endParaRPr>
        </a:p>
      </dgm:t>
    </dgm:pt>
    <dgm:pt modelId="{79C4264B-EE93-4F01-A169-1AA6E6AB59E0}" type="parTrans" cxnId="{2CBCE5CD-87F7-430D-AF04-C7D7049648E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1C6CB7CC-CA8A-47CF-BD0C-2FF7070B4787}" type="sibTrans" cxnId="{2CBCE5CD-87F7-430D-AF04-C7D7049648EA}">
      <dgm:prSet/>
      <dgm:spPr/>
      <dgm:t>
        <a:bodyPr/>
        <a:lstStyle/>
        <a:p>
          <a:endParaRPr lang="en-US" sz="1800">
            <a:solidFill>
              <a:schemeClr val="tx1"/>
            </a:solidFill>
            <a:latin typeface="Be Vietnam Pro" panose="020B0604020202020204" charset="0"/>
          </a:endParaRPr>
        </a:p>
      </dgm:t>
    </dgm:pt>
    <dgm:pt modelId="{14CC9E70-2132-4B76-B093-7107036F2590}" type="pres">
      <dgm:prSet presAssocID="{25B37862-97EF-4D2A-BFEA-0171E7521AE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0FF056-40F1-455D-88AB-E21C0BEC773D}" type="pres">
      <dgm:prSet presAssocID="{F2D26EA3-7C59-4315-A59C-36A2230A607C}" presName="centerShape" presStyleLbl="node0" presStyleIdx="0" presStyleCnt="1" custScaleX="110004" custScaleY="51966"/>
      <dgm:spPr/>
    </dgm:pt>
    <dgm:pt modelId="{7F705B80-231A-429B-B7BF-2FD6178879BD}" type="pres">
      <dgm:prSet presAssocID="{DBC409E6-BB9A-42F6-9155-203E949576DC}" presName="node" presStyleLbl="node1" presStyleIdx="0" presStyleCnt="5" custScaleX="95976" custScaleY="42213">
        <dgm:presLayoutVars>
          <dgm:bulletEnabled val="1"/>
        </dgm:presLayoutVars>
      </dgm:prSet>
      <dgm:spPr/>
    </dgm:pt>
    <dgm:pt modelId="{D53E1348-678B-40A3-A1EF-4CDD3B25988B}" type="pres">
      <dgm:prSet presAssocID="{DBC409E6-BB9A-42F6-9155-203E949576DC}" presName="dummy" presStyleCnt="0"/>
      <dgm:spPr/>
    </dgm:pt>
    <dgm:pt modelId="{A2E113B2-3A04-4104-AF63-67197CCDF353}" type="pres">
      <dgm:prSet presAssocID="{96377B90-8D20-40B3-88EE-480506443B69}" presName="sibTrans" presStyleLbl="sibTrans2D1" presStyleIdx="0" presStyleCnt="5"/>
      <dgm:spPr/>
    </dgm:pt>
    <dgm:pt modelId="{439516E3-2FE7-4D74-8227-A710CD12D448}" type="pres">
      <dgm:prSet presAssocID="{98002C0D-120E-4CA1-B399-BA9711DA1AA9}" presName="node" presStyleLbl="node1" presStyleIdx="1" presStyleCnt="5" custScaleX="105995" custScaleY="42213">
        <dgm:presLayoutVars>
          <dgm:bulletEnabled val="1"/>
        </dgm:presLayoutVars>
      </dgm:prSet>
      <dgm:spPr/>
    </dgm:pt>
    <dgm:pt modelId="{045F2136-A602-4BFC-BD32-56A7225B52A2}" type="pres">
      <dgm:prSet presAssocID="{98002C0D-120E-4CA1-B399-BA9711DA1AA9}" presName="dummy" presStyleCnt="0"/>
      <dgm:spPr/>
    </dgm:pt>
    <dgm:pt modelId="{7FED713B-51A3-4443-ABFC-E8E6FDAD6E27}" type="pres">
      <dgm:prSet presAssocID="{B12F1DFE-577C-4FA4-BC97-BE86E99F3274}" presName="sibTrans" presStyleLbl="sibTrans2D1" presStyleIdx="1" presStyleCnt="5"/>
      <dgm:spPr/>
    </dgm:pt>
    <dgm:pt modelId="{229B1595-A311-4B54-BD89-2C00E7EFDB63}" type="pres">
      <dgm:prSet presAssocID="{9D75A6E3-5A6C-4C08-BEAA-2E95B65FF53E}" presName="node" presStyleLbl="node1" presStyleIdx="2" presStyleCnt="5" custScaleX="95976" custScaleY="42213">
        <dgm:presLayoutVars>
          <dgm:bulletEnabled val="1"/>
        </dgm:presLayoutVars>
      </dgm:prSet>
      <dgm:spPr/>
    </dgm:pt>
    <dgm:pt modelId="{A304F9EB-F5D1-4582-907A-AB77AE2E5DC1}" type="pres">
      <dgm:prSet presAssocID="{9D75A6E3-5A6C-4C08-BEAA-2E95B65FF53E}" presName="dummy" presStyleCnt="0"/>
      <dgm:spPr/>
    </dgm:pt>
    <dgm:pt modelId="{93DE6828-9002-493C-86A5-B83C9A9116E5}" type="pres">
      <dgm:prSet presAssocID="{E67DA2B8-119F-4AE4-B5F0-943BE63777EC}" presName="sibTrans" presStyleLbl="sibTrans2D1" presStyleIdx="2" presStyleCnt="5"/>
      <dgm:spPr/>
    </dgm:pt>
    <dgm:pt modelId="{80B46B74-DB53-421C-B368-E3797FA75236}" type="pres">
      <dgm:prSet presAssocID="{08D921AC-FCE1-4DB9-A414-1610E4238622}" presName="node" presStyleLbl="node1" presStyleIdx="3" presStyleCnt="5" custScaleX="111696" custScaleY="42213">
        <dgm:presLayoutVars>
          <dgm:bulletEnabled val="1"/>
        </dgm:presLayoutVars>
      </dgm:prSet>
      <dgm:spPr/>
    </dgm:pt>
    <dgm:pt modelId="{B21C790D-64C2-4E58-B462-A01E26A74A38}" type="pres">
      <dgm:prSet presAssocID="{08D921AC-FCE1-4DB9-A414-1610E4238622}" presName="dummy" presStyleCnt="0"/>
      <dgm:spPr/>
    </dgm:pt>
    <dgm:pt modelId="{920B0282-2EE0-4217-A417-6FD65B91311A}" type="pres">
      <dgm:prSet presAssocID="{40F83F04-5BF4-4234-B89E-AB66EE40B875}" presName="sibTrans" presStyleLbl="sibTrans2D1" presStyleIdx="3" presStyleCnt="5"/>
      <dgm:spPr/>
    </dgm:pt>
    <dgm:pt modelId="{83EF07FD-0D36-4559-BCF7-9B4EA9D1A984}" type="pres">
      <dgm:prSet presAssocID="{ECACD3BE-ECA6-47F0-A845-2309CBC4E439}" presName="node" presStyleLbl="node1" presStyleIdx="4" presStyleCnt="5" custScaleX="129858" custScaleY="42213">
        <dgm:presLayoutVars>
          <dgm:bulletEnabled val="1"/>
        </dgm:presLayoutVars>
      </dgm:prSet>
      <dgm:spPr/>
    </dgm:pt>
    <dgm:pt modelId="{54C2EAF5-7BD4-4A47-B7C7-AB38C399EB3F}" type="pres">
      <dgm:prSet presAssocID="{ECACD3BE-ECA6-47F0-A845-2309CBC4E439}" presName="dummy" presStyleCnt="0"/>
      <dgm:spPr/>
    </dgm:pt>
    <dgm:pt modelId="{92C35F09-BBDC-4D3F-A521-96C559C1226B}" type="pres">
      <dgm:prSet presAssocID="{1C6CB7CC-CA8A-47CF-BD0C-2FF7070B4787}" presName="sibTrans" presStyleLbl="sibTrans2D1" presStyleIdx="4" presStyleCnt="5"/>
      <dgm:spPr/>
    </dgm:pt>
  </dgm:ptLst>
  <dgm:cxnLst>
    <dgm:cxn modelId="{77EDF606-40CE-4578-AFBD-47A0143EAB4B}" type="presOf" srcId="{98002C0D-120E-4CA1-B399-BA9711DA1AA9}" destId="{439516E3-2FE7-4D74-8227-A710CD12D448}" srcOrd="0" destOrd="0" presId="urn:microsoft.com/office/officeart/2005/8/layout/radial6"/>
    <dgm:cxn modelId="{73A5D707-A091-4A16-8770-D9688F13F5FA}" type="presOf" srcId="{ECACD3BE-ECA6-47F0-A845-2309CBC4E439}" destId="{83EF07FD-0D36-4559-BCF7-9B4EA9D1A984}" srcOrd="0" destOrd="0" presId="urn:microsoft.com/office/officeart/2005/8/layout/radial6"/>
    <dgm:cxn modelId="{D580F214-C67A-4405-A13E-E0853FEDCA4B}" type="presOf" srcId="{96377B90-8D20-40B3-88EE-480506443B69}" destId="{A2E113B2-3A04-4104-AF63-67197CCDF353}" srcOrd="0" destOrd="0" presId="urn:microsoft.com/office/officeart/2005/8/layout/radial6"/>
    <dgm:cxn modelId="{C58FE72C-EBDF-4F1E-A40F-41177CA9A406}" srcId="{25B37862-97EF-4D2A-BFEA-0171E7521AE1}" destId="{F2D26EA3-7C59-4315-A59C-36A2230A607C}" srcOrd="0" destOrd="0" parTransId="{19FB3A9E-D8CD-4AB5-BB24-211CF5460BA0}" sibTransId="{7AACABBF-D98F-4504-BBB4-7FA38397B27C}"/>
    <dgm:cxn modelId="{D8C89A2D-8600-4970-88A1-9758A1449691}" type="presOf" srcId="{F2D26EA3-7C59-4315-A59C-36A2230A607C}" destId="{0F0FF056-40F1-455D-88AB-E21C0BEC773D}" srcOrd="0" destOrd="0" presId="urn:microsoft.com/office/officeart/2005/8/layout/radial6"/>
    <dgm:cxn modelId="{51F76231-BA52-413A-BC36-6BEB9E6CDB7E}" type="presOf" srcId="{08D921AC-FCE1-4DB9-A414-1610E4238622}" destId="{80B46B74-DB53-421C-B368-E3797FA75236}" srcOrd="0" destOrd="0" presId="urn:microsoft.com/office/officeart/2005/8/layout/radial6"/>
    <dgm:cxn modelId="{42EB8545-5FDE-4536-B135-8E994625CF76}" type="presOf" srcId="{B12F1DFE-577C-4FA4-BC97-BE86E99F3274}" destId="{7FED713B-51A3-4443-ABFC-E8E6FDAD6E27}" srcOrd="0" destOrd="0" presId="urn:microsoft.com/office/officeart/2005/8/layout/radial6"/>
    <dgm:cxn modelId="{7E507A4D-9AD0-471C-BA1C-4A26B86749E9}" type="presOf" srcId="{9D75A6E3-5A6C-4C08-BEAA-2E95B65FF53E}" destId="{229B1595-A311-4B54-BD89-2C00E7EFDB63}" srcOrd="0" destOrd="0" presId="urn:microsoft.com/office/officeart/2005/8/layout/radial6"/>
    <dgm:cxn modelId="{6F446A84-AD68-4CC7-9C34-622B29376656}" type="presOf" srcId="{DBC409E6-BB9A-42F6-9155-203E949576DC}" destId="{7F705B80-231A-429B-B7BF-2FD6178879BD}" srcOrd="0" destOrd="0" presId="urn:microsoft.com/office/officeart/2005/8/layout/radial6"/>
    <dgm:cxn modelId="{1AAB4C8C-424B-4D13-B089-C7E3AD30D350}" srcId="{F2D26EA3-7C59-4315-A59C-36A2230A607C}" destId="{9D75A6E3-5A6C-4C08-BEAA-2E95B65FF53E}" srcOrd="2" destOrd="0" parTransId="{D1578F82-4C8F-41B5-888D-AA1D36FB3CE1}" sibTransId="{E67DA2B8-119F-4AE4-B5F0-943BE63777EC}"/>
    <dgm:cxn modelId="{E36ECA8C-555C-45B2-B60A-84C1C6241162}" type="presOf" srcId="{E67DA2B8-119F-4AE4-B5F0-943BE63777EC}" destId="{93DE6828-9002-493C-86A5-B83C9A9116E5}" srcOrd="0" destOrd="0" presId="urn:microsoft.com/office/officeart/2005/8/layout/radial6"/>
    <dgm:cxn modelId="{24ACE091-E319-4FAF-B1CD-4091CE4B4201}" srcId="{F2D26EA3-7C59-4315-A59C-36A2230A607C}" destId="{98002C0D-120E-4CA1-B399-BA9711DA1AA9}" srcOrd="1" destOrd="0" parTransId="{AF88D05C-2344-4A4B-803D-5F956CF142AD}" sibTransId="{B12F1DFE-577C-4FA4-BC97-BE86E99F3274}"/>
    <dgm:cxn modelId="{DB932B9E-1587-4865-B42A-9F23B2AB4320}" srcId="{F2D26EA3-7C59-4315-A59C-36A2230A607C}" destId="{08D921AC-FCE1-4DB9-A414-1610E4238622}" srcOrd="3" destOrd="0" parTransId="{EC01885B-876C-40C3-AED4-7CBB2484D3AB}" sibTransId="{40F83F04-5BF4-4234-B89E-AB66EE40B875}"/>
    <dgm:cxn modelId="{9B29E9CB-3EA0-4AA2-B9EA-3AF6E62BAE91}" srcId="{F2D26EA3-7C59-4315-A59C-36A2230A607C}" destId="{DBC409E6-BB9A-42F6-9155-203E949576DC}" srcOrd="0" destOrd="0" parTransId="{2AEBEDC8-16B5-4358-9822-F7F2A0A77261}" sibTransId="{96377B90-8D20-40B3-88EE-480506443B69}"/>
    <dgm:cxn modelId="{2CBCE5CD-87F7-430D-AF04-C7D7049648EA}" srcId="{F2D26EA3-7C59-4315-A59C-36A2230A607C}" destId="{ECACD3BE-ECA6-47F0-A845-2309CBC4E439}" srcOrd="4" destOrd="0" parTransId="{79C4264B-EE93-4F01-A169-1AA6E6AB59E0}" sibTransId="{1C6CB7CC-CA8A-47CF-BD0C-2FF7070B4787}"/>
    <dgm:cxn modelId="{8A8743D1-D7BC-43E1-8B09-35BE62CD72AA}" type="presOf" srcId="{40F83F04-5BF4-4234-B89E-AB66EE40B875}" destId="{920B0282-2EE0-4217-A417-6FD65B91311A}" srcOrd="0" destOrd="0" presId="urn:microsoft.com/office/officeart/2005/8/layout/radial6"/>
    <dgm:cxn modelId="{25A9BBD8-04C0-49C6-832F-7C651C91442E}" type="presOf" srcId="{1C6CB7CC-CA8A-47CF-BD0C-2FF7070B4787}" destId="{92C35F09-BBDC-4D3F-A521-96C559C1226B}" srcOrd="0" destOrd="0" presId="urn:microsoft.com/office/officeart/2005/8/layout/radial6"/>
    <dgm:cxn modelId="{56F551F5-58D0-437E-925E-00335E4CA4EF}" type="presOf" srcId="{25B37862-97EF-4D2A-BFEA-0171E7521AE1}" destId="{14CC9E70-2132-4B76-B093-7107036F2590}" srcOrd="0" destOrd="0" presId="urn:microsoft.com/office/officeart/2005/8/layout/radial6"/>
    <dgm:cxn modelId="{2634E282-FE29-4BA7-8670-1F2F13B2EB1E}" type="presParOf" srcId="{14CC9E70-2132-4B76-B093-7107036F2590}" destId="{0F0FF056-40F1-455D-88AB-E21C0BEC773D}" srcOrd="0" destOrd="0" presId="urn:microsoft.com/office/officeart/2005/8/layout/radial6"/>
    <dgm:cxn modelId="{035B2073-AF5D-4A53-B6B0-A0BE6F30CE26}" type="presParOf" srcId="{14CC9E70-2132-4B76-B093-7107036F2590}" destId="{7F705B80-231A-429B-B7BF-2FD6178879BD}" srcOrd="1" destOrd="0" presId="urn:microsoft.com/office/officeart/2005/8/layout/radial6"/>
    <dgm:cxn modelId="{1CAFEC7B-8554-4349-B734-BC27E46D2B42}" type="presParOf" srcId="{14CC9E70-2132-4B76-B093-7107036F2590}" destId="{D53E1348-678B-40A3-A1EF-4CDD3B25988B}" srcOrd="2" destOrd="0" presId="urn:microsoft.com/office/officeart/2005/8/layout/radial6"/>
    <dgm:cxn modelId="{598C81CD-EB81-409F-867D-CCD99F5E914A}" type="presParOf" srcId="{14CC9E70-2132-4B76-B093-7107036F2590}" destId="{A2E113B2-3A04-4104-AF63-67197CCDF353}" srcOrd="3" destOrd="0" presId="urn:microsoft.com/office/officeart/2005/8/layout/radial6"/>
    <dgm:cxn modelId="{87C1A533-06C0-429A-B669-6CAE6E295EF4}" type="presParOf" srcId="{14CC9E70-2132-4B76-B093-7107036F2590}" destId="{439516E3-2FE7-4D74-8227-A710CD12D448}" srcOrd="4" destOrd="0" presId="urn:microsoft.com/office/officeart/2005/8/layout/radial6"/>
    <dgm:cxn modelId="{2C89C8B1-F242-4AA2-96E0-BBC18B2E2A9D}" type="presParOf" srcId="{14CC9E70-2132-4B76-B093-7107036F2590}" destId="{045F2136-A602-4BFC-BD32-56A7225B52A2}" srcOrd="5" destOrd="0" presId="urn:microsoft.com/office/officeart/2005/8/layout/radial6"/>
    <dgm:cxn modelId="{DD941DCC-0909-4186-8129-4DB4282828F0}" type="presParOf" srcId="{14CC9E70-2132-4B76-B093-7107036F2590}" destId="{7FED713B-51A3-4443-ABFC-E8E6FDAD6E27}" srcOrd="6" destOrd="0" presId="urn:microsoft.com/office/officeart/2005/8/layout/radial6"/>
    <dgm:cxn modelId="{804E618C-ADB4-49FC-B6F0-BD872CED95A8}" type="presParOf" srcId="{14CC9E70-2132-4B76-B093-7107036F2590}" destId="{229B1595-A311-4B54-BD89-2C00E7EFDB63}" srcOrd="7" destOrd="0" presId="urn:microsoft.com/office/officeart/2005/8/layout/radial6"/>
    <dgm:cxn modelId="{A50AF0CC-877A-41BB-B896-122E1F932117}" type="presParOf" srcId="{14CC9E70-2132-4B76-B093-7107036F2590}" destId="{A304F9EB-F5D1-4582-907A-AB77AE2E5DC1}" srcOrd="8" destOrd="0" presId="urn:microsoft.com/office/officeart/2005/8/layout/radial6"/>
    <dgm:cxn modelId="{7177C71B-C381-4B7E-93BB-896890DA4FDB}" type="presParOf" srcId="{14CC9E70-2132-4B76-B093-7107036F2590}" destId="{93DE6828-9002-493C-86A5-B83C9A9116E5}" srcOrd="9" destOrd="0" presId="urn:microsoft.com/office/officeart/2005/8/layout/radial6"/>
    <dgm:cxn modelId="{4483AF58-D4BB-4428-A6AD-F6A75D611B81}" type="presParOf" srcId="{14CC9E70-2132-4B76-B093-7107036F2590}" destId="{80B46B74-DB53-421C-B368-E3797FA75236}" srcOrd="10" destOrd="0" presId="urn:microsoft.com/office/officeart/2005/8/layout/radial6"/>
    <dgm:cxn modelId="{4C236FD4-FF33-42ED-B45E-2F4E3AA26578}" type="presParOf" srcId="{14CC9E70-2132-4B76-B093-7107036F2590}" destId="{B21C790D-64C2-4E58-B462-A01E26A74A38}" srcOrd="11" destOrd="0" presId="urn:microsoft.com/office/officeart/2005/8/layout/radial6"/>
    <dgm:cxn modelId="{CF5354E2-75B8-484F-A26A-A0B374010144}" type="presParOf" srcId="{14CC9E70-2132-4B76-B093-7107036F2590}" destId="{920B0282-2EE0-4217-A417-6FD65B91311A}" srcOrd="12" destOrd="0" presId="urn:microsoft.com/office/officeart/2005/8/layout/radial6"/>
    <dgm:cxn modelId="{8554806B-FFCF-4D5F-9EE3-A64EF8DD2E7D}" type="presParOf" srcId="{14CC9E70-2132-4B76-B093-7107036F2590}" destId="{83EF07FD-0D36-4559-BCF7-9B4EA9D1A984}" srcOrd="13" destOrd="0" presId="urn:microsoft.com/office/officeart/2005/8/layout/radial6"/>
    <dgm:cxn modelId="{92119C7D-3F7D-4BA3-AC1D-C043EE68829E}" type="presParOf" srcId="{14CC9E70-2132-4B76-B093-7107036F2590}" destId="{54C2EAF5-7BD4-4A47-B7C7-AB38C399EB3F}" srcOrd="14" destOrd="0" presId="urn:microsoft.com/office/officeart/2005/8/layout/radial6"/>
    <dgm:cxn modelId="{168DAF1D-2970-42E6-A492-97AE907A4934}" type="presParOf" srcId="{14CC9E70-2132-4B76-B093-7107036F2590}" destId="{92C35F09-BBDC-4D3F-A521-96C559C1226B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54309-F37D-4F63-9BC0-330597AA26F1}">
      <dsp:nvSpPr>
        <dsp:cNvPr id="0" name=""/>
        <dsp:cNvSpPr/>
      </dsp:nvSpPr>
      <dsp:spPr>
        <a:xfrm>
          <a:off x="7245" y="2511322"/>
          <a:ext cx="1826542" cy="1269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Be Vietnam Pro" panose="020B0604020202020204" charset="0"/>
            </a:rPr>
            <a:t>TL as a pedagogical approach</a:t>
          </a:r>
          <a:endParaRPr lang="en-US" sz="2000" b="1" kern="1200" dirty="0">
            <a:latin typeface="Be Vietnam Pro" panose="020B0604020202020204" charset="0"/>
          </a:endParaRPr>
        </a:p>
      </dsp:txBody>
      <dsp:txXfrm>
        <a:off x="44442" y="2548519"/>
        <a:ext cx="1752148" cy="1195590"/>
      </dsp:txXfrm>
    </dsp:sp>
    <dsp:sp modelId="{891185E3-09BD-430C-A66B-7B1BDE289C09}">
      <dsp:nvSpPr>
        <dsp:cNvPr id="0" name=""/>
        <dsp:cNvSpPr/>
      </dsp:nvSpPr>
      <dsp:spPr>
        <a:xfrm rot="17792754">
          <a:off x="1205113" y="2112092"/>
          <a:ext cx="2273336" cy="34770"/>
        </a:xfrm>
        <a:custGeom>
          <a:avLst/>
          <a:gdLst/>
          <a:ahLst/>
          <a:cxnLst/>
          <a:rect l="0" t="0" r="0" b="0"/>
          <a:pathLst>
            <a:path>
              <a:moveTo>
                <a:pt x="0" y="17385"/>
              </a:moveTo>
              <a:lnTo>
                <a:pt x="2273336" y="17385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284947" y="2072644"/>
        <a:ext cx="113666" cy="113666"/>
      </dsp:txXfrm>
    </dsp:sp>
    <dsp:sp modelId="{43C7C3A0-1A64-477B-BDBE-E1AA01D61645}">
      <dsp:nvSpPr>
        <dsp:cNvPr id="0" name=""/>
        <dsp:cNvSpPr/>
      </dsp:nvSpPr>
      <dsp:spPr>
        <a:xfrm>
          <a:off x="2849774" y="477649"/>
          <a:ext cx="3503327" cy="12699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use full </a:t>
          </a:r>
          <a:r>
            <a:rPr lang="en-US" sz="2000" b="1" i="0" u="none" kern="1200" dirty="0">
              <a:latin typeface="Be Vietnam Pro" panose="020B0604020202020204" charset="0"/>
            </a:rPr>
            <a:t>linguistic repertoires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(</a:t>
          </a:r>
          <a:r>
            <a:rPr lang="en-US" sz="2000" b="0" i="0" u="none" kern="1200" dirty="0" err="1">
              <a:latin typeface="Be Vietnam Pro" panose="020B0604020202020204" charset="0"/>
            </a:rPr>
            <a:t>Otheguy</a:t>
          </a:r>
          <a:r>
            <a:rPr lang="en-US" sz="2000" b="0" i="0" u="none" kern="1200" dirty="0">
              <a:latin typeface="Be Vietnam Pro" panose="020B0604020202020204" charset="0"/>
            </a:rPr>
            <a:t> et al., 2015)</a:t>
          </a:r>
        </a:p>
      </dsp:txBody>
      <dsp:txXfrm>
        <a:off x="2886971" y="514846"/>
        <a:ext cx="3428933" cy="1195590"/>
      </dsp:txXfrm>
    </dsp:sp>
    <dsp:sp modelId="{A183C58F-C173-4787-9E39-FA4FB99B3976}">
      <dsp:nvSpPr>
        <dsp:cNvPr id="0" name=""/>
        <dsp:cNvSpPr/>
      </dsp:nvSpPr>
      <dsp:spPr>
        <a:xfrm rot="21585991">
          <a:off x="6353098" y="1093185"/>
          <a:ext cx="1015995" cy="34770"/>
        </a:xfrm>
        <a:custGeom>
          <a:avLst/>
          <a:gdLst/>
          <a:ahLst/>
          <a:cxnLst/>
          <a:rect l="0" t="0" r="0" b="0"/>
          <a:pathLst>
            <a:path>
              <a:moveTo>
                <a:pt x="0" y="17385"/>
              </a:moveTo>
              <a:lnTo>
                <a:pt x="1015995" y="17385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6835696" y="1085171"/>
        <a:ext cx="50799" cy="50799"/>
      </dsp:txXfrm>
    </dsp:sp>
    <dsp:sp modelId="{6528E1F9-F5BA-4037-BDC1-D6D21C013F43}">
      <dsp:nvSpPr>
        <dsp:cNvPr id="0" name=""/>
        <dsp:cNvSpPr/>
      </dsp:nvSpPr>
      <dsp:spPr>
        <a:xfrm>
          <a:off x="7369090" y="532798"/>
          <a:ext cx="4619847" cy="1151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support </a:t>
          </a:r>
          <a:r>
            <a:rPr lang="en-US" sz="2000" b="1" i="0" u="none" kern="1200" dirty="0">
              <a:latin typeface="Be Vietnam Pro" panose="020B0604020202020204" charset="0"/>
            </a:rPr>
            <a:t>communication, learning, &amp; expression </a:t>
          </a:r>
          <a:r>
            <a:rPr lang="en-US" sz="2000" b="0" i="0" u="none" kern="1200" dirty="0">
              <a:latin typeface="Be Vietnam Pro" panose="020B0604020202020204" charset="0"/>
            </a:rPr>
            <a:t>(García et al., 2014) 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7402814" y="566522"/>
        <a:ext cx="4552399" cy="1083957"/>
      </dsp:txXfrm>
    </dsp:sp>
    <dsp:sp modelId="{DA0259BA-F6C6-47CC-BD7E-B1AD328CD00E}">
      <dsp:nvSpPr>
        <dsp:cNvPr id="0" name=""/>
        <dsp:cNvSpPr/>
      </dsp:nvSpPr>
      <dsp:spPr>
        <a:xfrm rot="19723177">
          <a:off x="1747383" y="2820302"/>
          <a:ext cx="1188794" cy="34770"/>
        </a:xfrm>
        <a:custGeom>
          <a:avLst/>
          <a:gdLst/>
          <a:ahLst/>
          <a:cxnLst/>
          <a:rect l="0" t="0" r="0" b="0"/>
          <a:pathLst>
            <a:path>
              <a:moveTo>
                <a:pt x="0" y="17385"/>
              </a:moveTo>
              <a:lnTo>
                <a:pt x="1188794" y="17385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312061" y="2807968"/>
        <a:ext cx="59439" cy="59439"/>
      </dsp:txXfrm>
    </dsp:sp>
    <dsp:sp modelId="{A30A0F7C-CA47-46A7-A616-BD9B7C37155C}">
      <dsp:nvSpPr>
        <dsp:cNvPr id="0" name=""/>
        <dsp:cNvSpPr/>
      </dsp:nvSpPr>
      <dsp:spPr>
        <a:xfrm>
          <a:off x="2849774" y="1938131"/>
          <a:ext cx="3503327" cy="118186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Be Vietnam Pro" panose="020B0604020202020204" charset="0"/>
            </a:rPr>
            <a:t>switching</a:t>
          </a:r>
          <a:r>
            <a:rPr lang="en-US" sz="2000" b="0" i="0" u="none" kern="1200" dirty="0">
              <a:latin typeface="Be Vietnam Pro" panose="020B0604020202020204" charset="0"/>
            </a:rPr>
            <a:t> between L1 &amp; L2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(Nagy, 2018)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2884389" y="1972746"/>
        <a:ext cx="3434097" cy="1112630"/>
      </dsp:txXfrm>
    </dsp:sp>
    <dsp:sp modelId="{5D00720E-562A-4C4F-8030-97CFF55A3EB8}">
      <dsp:nvSpPr>
        <dsp:cNvPr id="0" name=""/>
        <dsp:cNvSpPr/>
      </dsp:nvSpPr>
      <dsp:spPr>
        <a:xfrm rot="21585991">
          <a:off x="6353098" y="2509605"/>
          <a:ext cx="1015995" cy="34770"/>
        </a:xfrm>
        <a:custGeom>
          <a:avLst/>
          <a:gdLst/>
          <a:ahLst/>
          <a:cxnLst/>
          <a:rect l="0" t="0" r="0" b="0"/>
          <a:pathLst>
            <a:path>
              <a:moveTo>
                <a:pt x="0" y="17385"/>
              </a:moveTo>
              <a:lnTo>
                <a:pt x="1015995" y="17385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6835696" y="2501591"/>
        <a:ext cx="50799" cy="50799"/>
      </dsp:txXfrm>
    </dsp:sp>
    <dsp:sp modelId="{E58508AD-2BD5-4965-B7DD-3F7460FF7937}">
      <dsp:nvSpPr>
        <dsp:cNvPr id="0" name=""/>
        <dsp:cNvSpPr/>
      </dsp:nvSpPr>
      <dsp:spPr>
        <a:xfrm>
          <a:off x="7369090" y="1949218"/>
          <a:ext cx="4619847" cy="1151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Be Vietnam Pro" panose="020B0604020202020204" charset="0"/>
            </a:rPr>
            <a:t>The switch of the language mode of input and output </a:t>
          </a:r>
          <a:r>
            <a:rPr lang="en-US" sz="2000" b="0" i="0" u="none" kern="1200" dirty="0">
              <a:latin typeface="Be Vietnam Pro" panose="020B0604020202020204" charset="0"/>
            </a:rPr>
            <a:t>in bilingual education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7402814" y="1982942"/>
        <a:ext cx="4552399" cy="1083957"/>
      </dsp:txXfrm>
    </dsp:sp>
    <dsp:sp modelId="{3C4E4E5A-163C-4AAE-8B6F-489DF030DB73}">
      <dsp:nvSpPr>
        <dsp:cNvPr id="0" name=""/>
        <dsp:cNvSpPr/>
      </dsp:nvSpPr>
      <dsp:spPr>
        <a:xfrm rot="3405064">
          <a:off x="1415254" y="3903780"/>
          <a:ext cx="1853052" cy="34770"/>
        </a:xfrm>
        <a:custGeom>
          <a:avLst/>
          <a:gdLst/>
          <a:ahLst/>
          <a:cxnLst/>
          <a:rect l="0" t="0" r="0" b="0"/>
          <a:pathLst>
            <a:path>
              <a:moveTo>
                <a:pt x="0" y="17385"/>
              </a:moveTo>
              <a:lnTo>
                <a:pt x="1853052" y="17385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295454" y="3874839"/>
        <a:ext cx="92652" cy="92652"/>
      </dsp:txXfrm>
    </dsp:sp>
    <dsp:sp modelId="{F0BDCFFA-1C3D-4AC1-85DD-3CBA16914862}">
      <dsp:nvSpPr>
        <dsp:cNvPr id="0" name=""/>
        <dsp:cNvSpPr/>
      </dsp:nvSpPr>
      <dsp:spPr>
        <a:xfrm>
          <a:off x="2849774" y="3577052"/>
          <a:ext cx="3503327" cy="2237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Be Vietnam Pro" panose="020B0604020202020204" charset="0"/>
            </a:rPr>
            <a:t>use languages flexibly </a:t>
          </a:r>
          <a:r>
            <a:rPr lang="en-US" sz="2000" b="0" i="0" u="none" kern="1200" dirty="0">
              <a:latin typeface="Be Vietnam Pro" panose="020B0604020202020204" charset="0"/>
            </a:rPr>
            <a:t>in the classroom</a:t>
          </a:r>
          <a:r>
            <a:rPr lang="en-US" sz="2000" b="1" i="0" u="none" kern="1200" dirty="0">
              <a:latin typeface="Be Vietnam Pro" panose="020B0604020202020204" charset="0"/>
            </a:rPr>
            <a:t> </a:t>
          </a:r>
          <a:r>
            <a:rPr lang="en-US" sz="2000" b="0" i="0" u="none" kern="1200" dirty="0">
              <a:latin typeface="Be Vietnam Pro" panose="020B0604020202020204" charset="0"/>
            </a:rPr>
            <a:t>(Prada &amp; Turnbull, 2018), in a </a:t>
          </a:r>
          <a:r>
            <a:rPr lang="en-US" sz="2000" b="1" i="0" u="none" kern="1200" dirty="0">
              <a:latin typeface="Be Vietnam Pro" panose="020B0604020202020204" charset="0"/>
            </a:rPr>
            <a:t>deeply cognitive </a:t>
          </a:r>
          <a:r>
            <a:rPr lang="en-US" sz="2000" b="0" i="0" u="none" kern="1200" dirty="0">
              <a:latin typeface="Be Vietnam Pro" panose="020B0604020202020204" charset="0"/>
            </a:rPr>
            <a:t>and </a:t>
          </a:r>
          <a:r>
            <a:rPr lang="en-US" sz="2000" b="1" i="0" u="none" kern="1200" dirty="0">
              <a:latin typeface="Be Vietnam Pro" panose="020B0604020202020204" charset="0"/>
            </a:rPr>
            <a:t>connected </a:t>
          </a:r>
          <a:r>
            <a:rPr lang="en-US" sz="2000" b="0" i="0" u="none" kern="1200" dirty="0">
              <a:latin typeface="Be Vietnam Pro" panose="020B0604020202020204" charset="0"/>
            </a:rPr>
            <a:t>way (Williams, 2002; Cahyani et al., 2018) 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2915321" y="3642599"/>
        <a:ext cx="3372233" cy="2106834"/>
      </dsp:txXfrm>
    </dsp:sp>
    <dsp:sp modelId="{4E01445A-BBCF-468D-B48C-E979E28156B0}">
      <dsp:nvSpPr>
        <dsp:cNvPr id="0" name=""/>
        <dsp:cNvSpPr/>
      </dsp:nvSpPr>
      <dsp:spPr>
        <a:xfrm rot="19246837">
          <a:off x="6205392" y="4264035"/>
          <a:ext cx="1311407" cy="34770"/>
        </a:xfrm>
        <a:custGeom>
          <a:avLst/>
          <a:gdLst/>
          <a:ahLst/>
          <a:cxnLst/>
          <a:rect l="0" t="0" r="0" b="0"/>
          <a:pathLst>
            <a:path>
              <a:moveTo>
                <a:pt x="0" y="17385"/>
              </a:moveTo>
              <a:lnTo>
                <a:pt x="1311407" y="17385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6828311" y="4248635"/>
        <a:ext cx="65570" cy="65570"/>
      </dsp:txXfrm>
    </dsp:sp>
    <dsp:sp modelId="{6BA703D3-A52E-4D82-8566-FACB88C6E390}">
      <dsp:nvSpPr>
        <dsp:cNvPr id="0" name=""/>
        <dsp:cNvSpPr/>
      </dsp:nvSpPr>
      <dsp:spPr>
        <a:xfrm>
          <a:off x="7369090" y="3291121"/>
          <a:ext cx="4619847" cy="1151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construct </a:t>
          </a:r>
          <a:r>
            <a:rPr lang="en-US" sz="2000" b="1" i="0" u="none" kern="1200" dirty="0">
              <a:latin typeface="Be Vietnam Pro" panose="020B0604020202020204" charset="0"/>
            </a:rPr>
            <a:t>meaning</a:t>
          </a:r>
          <a:r>
            <a:rPr lang="en-US" sz="2000" b="0" i="0" u="none" kern="1200" dirty="0">
              <a:latin typeface="Be Vietnam Pro" panose="020B0604020202020204" charset="0"/>
            </a:rPr>
            <a:t>, form </a:t>
          </a:r>
          <a:r>
            <a:rPr lang="en-US" sz="2000" b="1" i="0" u="none" kern="1200" dirty="0">
              <a:latin typeface="Be Vietnam Pro" panose="020B0604020202020204" charset="0"/>
            </a:rPr>
            <a:t>experiences</a:t>
          </a:r>
          <a:r>
            <a:rPr lang="en-US" sz="2000" b="0" i="0" u="none" kern="1200" dirty="0">
              <a:latin typeface="Be Vietnam Pro" panose="020B0604020202020204" charset="0"/>
            </a:rPr>
            <a:t> &amp; acquire </a:t>
          </a:r>
          <a:r>
            <a:rPr lang="en-US" sz="2000" b="1" i="0" u="none" kern="1200" dirty="0">
              <a:latin typeface="Be Vietnam Pro" panose="020B0604020202020204" charset="0"/>
            </a:rPr>
            <a:t>knowledge</a:t>
          </a:r>
          <a:r>
            <a:rPr lang="en-US" sz="2000" b="0" i="0" u="none" kern="1200" dirty="0">
              <a:latin typeface="Be Vietnam Pro" panose="020B0604020202020204" charset="0"/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  <a:sym typeface="Wingdings" panose="05000000000000000000" pitchFamily="2" charset="2"/>
            </a:rPr>
            <a:t> </a:t>
          </a:r>
          <a:r>
            <a:rPr lang="en-US" sz="2000" b="1" i="0" u="none" kern="1200" dirty="0">
              <a:latin typeface="Be Vietnam Pro" panose="020B0604020202020204" charset="0"/>
            </a:rPr>
            <a:t>optimize</a:t>
          </a:r>
          <a:r>
            <a:rPr lang="en-US" sz="2000" b="0" i="0" u="none" kern="1200" dirty="0">
              <a:latin typeface="Be Vietnam Pro" panose="020B0604020202020204" charset="0"/>
            </a:rPr>
            <a:t> learning (Baker, 2011)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7402814" y="3324845"/>
        <a:ext cx="4552399" cy="1083957"/>
      </dsp:txXfrm>
    </dsp:sp>
    <dsp:sp modelId="{037BEB35-5B02-4B9C-BED0-6DFBA716E6FD}">
      <dsp:nvSpPr>
        <dsp:cNvPr id="0" name=""/>
        <dsp:cNvSpPr/>
      </dsp:nvSpPr>
      <dsp:spPr>
        <a:xfrm rot="1996658">
          <a:off x="6253464" y="5012036"/>
          <a:ext cx="1215264" cy="34770"/>
        </a:xfrm>
        <a:custGeom>
          <a:avLst/>
          <a:gdLst/>
          <a:ahLst/>
          <a:cxnLst/>
          <a:rect l="0" t="0" r="0" b="0"/>
          <a:pathLst>
            <a:path>
              <a:moveTo>
                <a:pt x="0" y="17385"/>
              </a:moveTo>
              <a:lnTo>
                <a:pt x="1215264" y="17385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6830715" y="4999040"/>
        <a:ext cx="60763" cy="60763"/>
      </dsp:txXfrm>
    </dsp:sp>
    <dsp:sp modelId="{974F63D8-F6C8-4AEA-94D1-D95E6E70428C}">
      <dsp:nvSpPr>
        <dsp:cNvPr id="0" name=""/>
        <dsp:cNvSpPr/>
      </dsp:nvSpPr>
      <dsp:spPr>
        <a:xfrm>
          <a:off x="7369090" y="4633025"/>
          <a:ext cx="4619847" cy="14596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think, understand, and learn using all</a:t>
          </a:r>
          <a:r>
            <a:rPr lang="en-US" sz="2000" b="1" i="0" u="none" kern="1200" dirty="0">
              <a:latin typeface="Be Vietnam Pro" panose="020B0604020202020204" charset="0"/>
            </a:rPr>
            <a:t> language resources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  <a:sym typeface="Wingdings" panose="05000000000000000000" pitchFamily="2" charset="2"/>
            </a:rPr>
            <a:t> </a:t>
          </a:r>
          <a:r>
            <a:rPr lang="en-US" sz="2000" b="0" i="0" u="none" kern="1200" dirty="0">
              <a:latin typeface="Be Vietnam Pro" panose="020B0604020202020204" charset="0"/>
            </a:rPr>
            <a:t>develop </a:t>
          </a:r>
          <a:r>
            <a:rPr lang="en-US" sz="2000" b="1" i="0" u="none" kern="1200" dirty="0">
              <a:latin typeface="Be Vietnam Pro" panose="020B0604020202020204" charset="0"/>
            </a:rPr>
            <a:t>stronger bilingual thinking</a:t>
          </a:r>
          <a:r>
            <a:rPr lang="en-US" sz="2000" b="0" i="0" u="none" kern="1200" dirty="0">
              <a:latin typeface="Be Vietnam Pro" panose="020B0604020202020204" charset="0"/>
            </a:rPr>
            <a:t> &amp; improve </a:t>
          </a:r>
          <a:r>
            <a:rPr lang="en-US" sz="2000" b="1" i="0" u="none" kern="1200" dirty="0">
              <a:latin typeface="Be Vietnam Pro" panose="020B0604020202020204" charset="0"/>
            </a:rPr>
            <a:t>overall learning </a:t>
          </a:r>
          <a:endParaRPr lang="en-US" sz="2000" b="1" kern="1200" dirty="0">
            <a:latin typeface="Be Vietnam Pro" panose="020B0604020202020204" charset="0"/>
          </a:endParaRPr>
        </a:p>
      </dsp:txBody>
      <dsp:txXfrm>
        <a:off x="7411840" y="4675775"/>
        <a:ext cx="4534347" cy="1374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3B900-FBC7-456B-AC93-83A801D84747}">
      <dsp:nvSpPr>
        <dsp:cNvPr id="0" name=""/>
        <dsp:cNvSpPr/>
      </dsp:nvSpPr>
      <dsp:spPr>
        <a:xfrm>
          <a:off x="3028238" y="2250"/>
          <a:ext cx="2746691" cy="17853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b="1" i="0" u="none" kern="1200" dirty="0">
              <a:latin typeface="Be Vietnam Pro" panose="020B0604020202020204" charset="0"/>
            </a:rPr>
            <a:t>PRISMA</a:t>
          </a:r>
          <a:endParaRPr lang="vi-VN" sz="2800" b="1" i="0" u="none" kern="1200" dirty="0">
            <a:latin typeface="Be Vietnam Pro" panose="020B0604020202020204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1800" b="0" i="1" kern="1200" dirty="0">
              <a:latin typeface="Be Vietnam Pro" panose="020B0604020202020204" charset="0"/>
            </a:rPr>
            <a:t>(</a:t>
          </a:r>
          <a:r>
            <a:rPr lang="en-US" sz="1800" b="0" i="1" kern="1200" dirty="0">
              <a:latin typeface="Be Vietnam Pro" panose="020B0604020202020204" charset="0"/>
            </a:rPr>
            <a:t>Preferred Reporting Items for Systematic reviews and </a:t>
          </a:r>
          <a:r>
            <a:rPr lang="vi-VN" sz="1800" b="0" i="1" kern="1200" dirty="0">
              <a:latin typeface="Be Vietnam Pro" panose="020B0604020202020204" charset="0"/>
            </a:rPr>
            <a:t>Met</a:t>
          </a:r>
          <a:r>
            <a:rPr lang="en-US" sz="1800" b="0" i="1" kern="1200" dirty="0">
              <a:latin typeface="Be Vietnam Pro" panose="020B0604020202020204" charset="0"/>
            </a:rPr>
            <a:t>a-</a:t>
          </a:r>
          <a:r>
            <a:rPr lang="vi-VN" sz="1800" b="0" i="1" kern="1200" dirty="0">
              <a:latin typeface="Be Vietnam Pro" panose="020B0604020202020204" charset="0"/>
            </a:rPr>
            <a:t>Analyses)</a:t>
          </a:r>
          <a:endParaRPr lang="en-US" sz="1800" b="1" i="1" kern="1200" dirty="0">
            <a:latin typeface="Be Vietnam Pro" panose="020B0604020202020204" charset="0"/>
          </a:endParaRPr>
        </a:p>
      </dsp:txBody>
      <dsp:txXfrm>
        <a:off x="3115392" y="89404"/>
        <a:ext cx="2572383" cy="1611041"/>
      </dsp:txXfrm>
    </dsp:sp>
    <dsp:sp modelId="{81DCCA21-9184-49FC-A908-89B5641797BD}">
      <dsp:nvSpPr>
        <dsp:cNvPr id="0" name=""/>
        <dsp:cNvSpPr/>
      </dsp:nvSpPr>
      <dsp:spPr>
        <a:xfrm>
          <a:off x="2022868" y="894925"/>
          <a:ext cx="4757430" cy="4757430"/>
        </a:xfrm>
        <a:custGeom>
          <a:avLst/>
          <a:gdLst/>
          <a:ahLst/>
          <a:cxnLst/>
          <a:rect l="0" t="0" r="0" b="0"/>
          <a:pathLst>
            <a:path>
              <a:moveTo>
                <a:pt x="3771965" y="450726"/>
              </a:moveTo>
              <a:arcTo wR="2378715" hR="2378715" stAng="18351213" swAng="3643316"/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0C89AF-A42C-47C1-AB56-0AD44846529A}">
      <dsp:nvSpPr>
        <dsp:cNvPr id="0" name=""/>
        <dsp:cNvSpPr/>
      </dsp:nvSpPr>
      <dsp:spPr>
        <a:xfrm>
          <a:off x="5088265" y="3570323"/>
          <a:ext cx="2746691" cy="1785349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none" kern="1200" dirty="0">
              <a:latin typeface="Be Vietnam Pro" panose="020B0604020202020204" charset="0"/>
            </a:rPr>
            <a:t>Criteria</a:t>
          </a:r>
          <a:endParaRPr lang="en-US" sz="2800" b="1" kern="1200" dirty="0">
            <a:latin typeface="Be Vietnam Pro" panose="020B0604020202020204" charset="0"/>
          </a:endParaRPr>
        </a:p>
      </dsp:txBody>
      <dsp:txXfrm>
        <a:off x="5175419" y="3657477"/>
        <a:ext cx="2572383" cy="1611041"/>
      </dsp:txXfrm>
    </dsp:sp>
    <dsp:sp modelId="{C7921235-ED53-43C1-86DB-776FC7470071}">
      <dsp:nvSpPr>
        <dsp:cNvPr id="0" name=""/>
        <dsp:cNvSpPr/>
      </dsp:nvSpPr>
      <dsp:spPr>
        <a:xfrm>
          <a:off x="2022868" y="894925"/>
          <a:ext cx="4757430" cy="4757430"/>
        </a:xfrm>
        <a:custGeom>
          <a:avLst/>
          <a:gdLst/>
          <a:ahLst/>
          <a:cxnLst/>
          <a:rect l="0" t="0" r="0" b="0"/>
          <a:pathLst>
            <a:path>
              <a:moveTo>
                <a:pt x="3508926" y="4471777"/>
              </a:moveTo>
              <a:arcTo wR="2378715" hR="2378715" stAng="3697911" swAng="3404178"/>
            </a:path>
          </a:pathLst>
        </a:custGeom>
        <a:noFill/>
        <a:ln w="1270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87525-7A98-4989-BE2D-9282D1DD0FA1}">
      <dsp:nvSpPr>
        <dsp:cNvPr id="0" name=""/>
        <dsp:cNvSpPr/>
      </dsp:nvSpPr>
      <dsp:spPr>
        <a:xfrm>
          <a:off x="968210" y="3570323"/>
          <a:ext cx="2746691" cy="1785349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u="none" kern="1200" dirty="0">
              <a:latin typeface="Be Vietnam Pro" panose="020B0604020202020204" charset="0"/>
            </a:rPr>
            <a:t>Thematic analysis</a:t>
          </a:r>
          <a:endParaRPr lang="en-US" sz="2800" b="1" kern="1200" dirty="0">
            <a:latin typeface="Be Vietnam Pro" panose="020B0604020202020204" charset="0"/>
          </a:endParaRPr>
        </a:p>
      </dsp:txBody>
      <dsp:txXfrm>
        <a:off x="1055364" y="3657477"/>
        <a:ext cx="2572383" cy="1611041"/>
      </dsp:txXfrm>
    </dsp:sp>
    <dsp:sp modelId="{9557CD87-E51D-48CE-91D9-D306353E5E3E}">
      <dsp:nvSpPr>
        <dsp:cNvPr id="0" name=""/>
        <dsp:cNvSpPr/>
      </dsp:nvSpPr>
      <dsp:spPr>
        <a:xfrm>
          <a:off x="2022868" y="894925"/>
          <a:ext cx="4757430" cy="4757430"/>
        </a:xfrm>
        <a:custGeom>
          <a:avLst/>
          <a:gdLst/>
          <a:ahLst/>
          <a:cxnLst/>
          <a:rect l="0" t="0" r="0" b="0"/>
          <a:pathLst>
            <a:path>
              <a:moveTo>
                <a:pt x="15647" y="2651106"/>
              </a:moveTo>
              <a:arcTo wR="2378715" hR="2378715" stAng="10405471" swAng="3643316"/>
            </a:path>
          </a:pathLst>
        </a:custGeom>
        <a:noFill/>
        <a:ln w="1270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54309-F37D-4F63-9BC0-330597AA26F1}">
      <dsp:nvSpPr>
        <dsp:cNvPr id="0" name=""/>
        <dsp:cNvSpPr/>
      </dsp:nvSpPr>
      <dsp:spPr>
        <a:xfrm>
          <a:off x="12066" y="2598182"/>
          <a:ext cx="1713605" cy="1236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u="none" kern="1200" dirty="0">
              <a:latin typeface="Be Vietnam Pro" panose="020B0604020202020204" charset="0"/>
            </a:rPr>
            <a:t>PRISMA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0" u="none" kern="1200" dirty="0">
              <a:latin typeface="Be Vietnam Pro" panose="020B0604020202020204" charset="0"/>
            </a:rPr>
            <a:t>(Page et al., 2021)</a:t>
          </a:r>
          <a:endParaRPr lang="en-US" sz="2000" b="1" kern="1200" dirty="0">
            <a:latin typeface="Be Vietnam Pro" panose="020B0604020202020204" charset="0"/>
          </a:endParaRPr>
        </a:p>
      </dsp:txBody>
      <dsp:txXfrm>
        <a:off x="48277" y="2634393"/>
        <a:ext cx="1641183" cy="1163909"/>
      </dsp:txXfrm>
    </dsp:sp>
    <dsp:sp modelId="{4708FD59-7F93-442C-AA3A-06796652B389}">
      <dsp:nvSpPr>
        <dsp:cNvPr id="0" name=""/>
        <dsp:cNvSpPr/>
      </dsp:nvSpPr>
      <dsp:spPr>
        <a:xfrm rot="17683344">
          <a:off x="1037740" y="2124966"/>
          <a:ext cx="2364927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2364927" y="17297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161081" y="2083140"/>
        <a:ext cx="118246" cy="118246"/>
      </dsp:txXfrm>
    </dsp:sp>
    <dsp:sp modelId="{6B49D832-7C85-4DE6-83F4-5ED5C3609F49}">
      <dsp:nvSpPr>
        <dsp:cNvPr id="0" name=""/>
        <dsp:cNvSpPr/>
      </dsp:nvSpPr>
      <dsp:spPr>
        <a:xfrm>
          <a:off x="2714737" y="450012"/>
          <a:ext cx="2250742" cy="1236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Be Vietnam Pro" panose="020B0604020202020204" charset="0"/>
            </a:rPr>
            <a:t>identification</a:t>
          </a:r>
          <a:endParaRPr lang="en-US" sz="2000" b="1" kern="1200" dirty="0">
            <a:latin typeface="Be Vietnam Pro" panose="020B0604020202020204" charset="0"/>
          </a:endParaRPr>
        </a:p>
      </dsp:txBody>
      <dsp:txXfrm>
        <a:off x="2750948" y="486223"/>
        <a:ext cx="2178320" cy="1163909"/>
      </dsp:txXfrm>
    </dsp:sp>
    <dsp:sp modelId="{9A9DE6B0-649F-4003-844A-178EDDF93F56}">
      <dsp:nvSpPr>
        <dsp:cNvPr id="0" name=""/>
        <dsp:cNvSpPr/>
      </dsp:nvSpPr>
      <dsp:spPr>
        <a:xfrm>
          <a:off x="4965479" y="1050881"/>
          <a:ext cx="989065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989065" y="17297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5435285" y="1043452"/>
        <a:ext cx="49453" cy="49453"/>
      </dsp:txXfrm>
    </dsp:sp>
    <dsp:sp modelId="{A86E4ADB-5276-4190-95DA-89473E1A2717}">
      <dsp:nvSpPr>
        <dsp:cNvPr id="0" name=""/>
        <dsp:cNvSpPr/>
      </dsp:nvSpPr>
      <dsp:spPr>
        <a:xfrm>
          <a:off x="5954544" y="464354"/>
          <a:ext cx="3860248" cy="120764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1" u="none" kern="1200" dirty="0">
              <a:latin typeface="Be Vietnam Pro" panose="020B0604020202020204" charset="0"/>
            </a:rPr>
            <a:t>“translanguaging”, “pedagogical approach”, “pedagogy”, “ELT”, “TESOL”</a:t>
          </a:r>
          <a:endParaRPr lang="en-US" sz="2000" i="1" kern="1200" dirty="0">
            <a:latin typeface="Be Vietnam Pro" panose="020B0604020202020204" charset="0"/>
          </a:endParaRPr>
        </a:p>
      </dsp:txBody>
      <dsp:txXfrm>
        <a:off x="5989915" y="499725"/>
        <a:ext cx="3789506" cy="1136906"/>
      </dsp:txXfrm>
    </dsp:sp>
    <dsp:sp modelId="{EB828649-97D9-4DCD-B145-9A2B4C7833C4}">
      <dsp:nvSpPr>
        <dsp:cNvPr id="0" name=""/>
        <dsp:cNvSpPr/>
      </dsp:nvSpPr>
      <dsp:spPr>
        <a:xfrm>
          <a:off x="9814792" y="1050881"/>
          <a:ext cx="989065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989065" y="17297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10284598" y="1043452"/>
        <a:ext cx="49453" cy="49453"/>
      </dsp:txXfrm>
    </dsp:sp>
    <dsp:sp modelId="{050EB1C5-3D64-453A-9193-4A490A820994}">
      <dsp:nvSpPr>
        <dsp:cNvPr id="0" name=""/>
        <dsp:cNvSpPr/>
      </dsp:nvSpPr>
      <dsp:spPr>
        <a:xfrm>
          <a:off x="10803858" y="450012"/>
          <a:ext cx="1261775" cy="1236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 Vietnam Pro" panose="020B0604020202020204" charset="0"/>
            </a:rPr>
            <a:t>N = 200</a:t>
          </a:r>
        </a:p>
      </dsp:txBody>
      <dsp:txXfrm>
        <a:off x="10840069" y="486223"/>
        <a:ext cx="1189353" cy="1163909"/>
      </dsp:txXfrm>
    </dsp:sp>
    <dsp:sp modelId="{A4768C1B-F99C-4BE9-BC41-F7A3DE5F0356}">
      <dsp:nvSpPr>
        <dsp:cNvPr id="0" name=""/>
        <dsp:cNvSpPr/>
      </dsp:nvSpPr>
      <dsp:spPr>
        <a:xfrm rot="122118">
          <a:off x="1725359" y="3216625"/>
          <a:ext cx="989689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989689" y="17297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195462" y="3209180"/>
        <a:ext cx="49484" cy="49484"/>
      </dsp:txXfrm>
    </dsp:sp>
    <dsp:sp modelId="{49212832-E3F9-4A8F-A47D-4B7F69351228}">
      <dsp:nvSpPr>
        <dsp:cNvPr id="0" name=""/>
        <dsp:cNvSpPr/>
      </dsp:nvSpPr>
      <dsp:spPr>
        <a:xfrm>
          <a:off x="2714737" y="2633331"/>
          <a:ext cx="2250742" cy="1236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Be Vietnam Pro" panose="020B0604020202020204" charset="0"/>
            </a:rPr>
            <a:t>screening</a:t>
          </a:r>
          <a:endParaRPr lang="en-US" sz="2000" b="1" kern="1200" dirty="0">
            <a:latin typeface="Be Vietnam Pro" panose="020B0604020202020204" charset="0"/>
          </a:endParaRPr>
        </a:p>
      </dsp:txBody>
      <dsp:txXfrm>
        <a:off x="2750948" y="2669542"/>
        <a:ext cx="2178320" cy="1163909"/>
      </dsp:txXfrm>
    </dsp:sp>
    <dsp:sp modelId="{891185E3-09BD-430C-A66B-7B1BDE289C09}">
      <dsp:nvSpPr>
        <dsp:cNvPr id="0" name=""/>
        <dsp:cNvSpPr/>
      </dsp:nvSpPr>
      <dsp:spPr>
        <a:xfrm rot="19344318">
          <a:off x="4835874" y="2853431"/>
          <a:ext cx="1248274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1248274" y="17297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5428804" y="2839521"/>
        <a:ext cx="62413" cy="62413"/>
      </dsp:txXfrm>
    </dsp:sp>
    <dsp:sp modelId="{43C7C3A0-1A64-477B-BDBE-E1AA01D61645}">
      <dsp:nvSpPr>
        <dsp:cNvPr id="0" name=""/>
        <dsp:cNvSpPr/>
      </dsp:nvSpPr>
      <dsp:spPr>
        <a:xfrm>
          <a:off x="5954544" y="1942092"/>
          <a:ext cx="3860248" cy="10957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initial screening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= </a:t>
          </a:r>
          <a:r>
            <a:rPr lang="en-US" sz="2000" b="0" i="1" u="none" kern="1200" dirty="0">
              <a:latin typeface="Be Vietnam Pro" panose="020B0604020202020204" charset="0"/>
            </a:rPr>
            <a:t>titles and abstracts</a:t>
          </a:r>
          <a:endParaRPr lang="en-US" sz="2000" i="1" kern="1200" dirty="0">
            <a:latin typeface="Be Vietnam Pro" panose="020B0604020202020204" charset="0"/>
          </a:endParaRPr>
        </a:p>
      </dsp:txBody>
      <dsp:txXfrm>
        <a:off x="5986637" y="1974185"/>
        <a:ext cx="3796062" cy="1031550"/>
      </dsp:txXfrm>
    </dsp:sp>
    <dsp:sp modelId="{776A4198-F8D8-45E5-961A-1A10F56BAE70}">
      <dsp:nvSpPr>
        <dsp:cNvPr id="0" name=""/>
        <dsp:cNvSpPr/>
      </dsp:nvSpPr>
      <dsp:spPr>
        <a:xfrm>
          <a:off x="9814792" y="2472662"/>
          <a:ext cx="989065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989065" y="17297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10284598" y="2465233"/>
        <a:ext cx="49453" cy="49453"/>
      </dsp:txXfrm>
    </dsp:sp>
    <dsp:sp modelId="{E35EEB31-D318-4F75-A1F0-1AF375A805B5}">
      <dsp:nvSpPr>
        <dsp:cNvPr id="0" name=""/>
        <dsp:cNvSpPr/>
      </dsp:nvSpPr>
      <dsp:spPr>
        <a:xfrm>
          <a:off x="10803858" y="1871794"/>
          <a:ext cx="1261775" cy="1236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 Vietnam Pro" panose="020B0604020202020204" charset="0"/>
            </a:rPr>
            <a:t>N = 188</a:t>
          </a:r>
        </a:p>
      </dsp:txBody>
      <dsp:txXfrm>
        <a:off x="10840069" y="1908005"/>
        <a:ext cx="1189353" cy="1163909"/>
      </dsp:txXfrm>
    </dsp:sp>
    <dsp:sp modelId="{D512A6D5-9084-4598-A255-470290E041F7}">
      <dsp:nvSpPr>
        <dsp:cNvPr id="0" name=""/>
        <dsp:cNvSpPr/>
      </dsp:nvSpPr>
      <dsp:spPr>
        <a:xfrm rot="2023491">
          <a:off x="4865416" y="3564322"/>
          <a:ext cx="1189190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1189190" y="17297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5430282" y="3551889"/>
        <a:ext cx="59459" cy="59459"/>
      </dsp:txXfrm>
    </dsp:sp>
    <dsp:sp modelId="{4D92908F-0CE0-4660-855A-FBFD24C11F7A}">
      <dsp:nvSpPr>
        <dsp:cNvPr id="0" name=""/>
        <dsp:cNvSpPr/>
      </dsp:nvSpPr>
      <dsp:spPr>
        <a:xfrm>
          <a:off x="5954544" y="3262581"/>
          <a:ext cx="3860248" cy="12983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full-text screening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i="1" u="none" kern="1200" dirty="0">
              <a:latin typeface="Be Vietnam Pro" panose="020B0604020202020204" charset="0"/>
            </a:rPr>
            <a:t>Book chapters (N = 14) Articles (N = 106)</a:t>
          </a:r>
          <a:endParaRPr lang="en-US" sz="2000" i="1" kern="1200" dirty="0">
            <a:latin typeface="Be Vietnam Pro" panose="020B0604020202020204" charset="0"/>
          </a:endParaRPr>
        </a:p>
      </dsp:txBody>
      <dsp:txXfrm>
        <a:off x="5992571" y="3300608"/>
        <a:ext cx="3784194" cy="1222267"/>
      </dsp:txXfrm>
    </dsp:sp>
    <dsp:sp modelId="{3C4681E0-C79F-450D-8DA0-79EA90EBBC99}">
      <dsp:nvSpPr>
        <dsp:cNvPr id="0" name=""/>
        <dsp:cNvSpPr/>
      </dsp:nvSpPr>
      <dsp:spPr>
        <a:xfrm>
          <a:off x="9814792" y="3894444"/>
          <a:ext cx="989065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989065" y="17297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10284598" y="3887015"/>
        <a:ext cx="49453" cy="49453"/>
      </dsp:txXfrm>
    </dsp:sp>
    <dsp:sp modelId="{519806E2-6111-457A-B710-366FD7F98AC1}">
      <dsp:nvSpPr>
        <dsp:cNvPr id="0" name=""/>
        <dsp:cNvSpPr/>
      </dsp:nvSpPr>
      <dsp:spPr>
        <a:xfrm>
          <a:off x="10803858" y="3293575"/>
          <a:ext cx="1261775" cy="1236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 Vietnam Pro" panose="020B0604020202020204" charset="0"/>
            </a:rPr>
            <a:t>N = 120</a:t>
          </a:r>
        </a:p>
      </dsp:txBody>
      <dsp:txXfrm>
        <a:off x="10840069" y="3329786"/>
        <a:ext cx="1189353" cy="1163909"/>
      </dsp:txXfrm>
    </dsp:sp>
    <dsp:sp modelId="{BD4C4FAD-6206-45F2-AA8D-72EB9B07CA28}">
      <dsp:nvSpPr>
        <dsp:cNvPr id="0" name=""/>
        <dsp:cNvSpPr/>
      </dsp:nvSpPr>
      <dsp:spPr>
        <a:xfrm rot="3916656">
          <a:off x="1037740" y="4273135"/>
          <a:ext cx="2364927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2364927" y="17297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161081" y="4231310"/>
        <a:ext cx="118246" cy="118246"/>
      </dsp:txXfrm>
    </dsp:sp>
    <dsp:sp modelId="{7FBB7793-A92D-4A5D-AE01-5F1DD28800A6}">
      <dsp:nvSpPr>
        <dsp:cNvPr id="0" name=""/>
        <dsp:cNvSpPr/>
      </dsp:nvSpPr>
      <dsp:spPr>
        <a:xfrm>
          <a:off x="2714737" y="4746352"/>
          <a:ext cx="2250742" cy="1236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Be Vietnam Pro" panose="020B0604020202020204" charset="0"/>
            </a:rPr>
            <a:t>included selection</a:t>
          </a:r>
        </a:p>
      </dsp:txBody>
      <dsp:txXfrm>
        <a:off x="2750948" y="4782563"/>
        <a:ext cx="2178320" cy="1163909"/>
      </dsp:txXfrm>
    </dsp:sp>
    <dsp:sp modelId="{6801B3C0-C91D-4218-985B-23B3B70C2EC3}">
      <dsp:nvSpPr>
        <dsp:cNvPr id="0" name=""/>
        <dsp:cNvSpPr/>
      </dsp:nvSpPr>
      <dsp:spPr>
        <a:xfrm>
          <a:off x="4965479" y="5347220"/>
          <a:ext cx="989065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989065" y="17297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5435285" y="5339791"/>
        <a:ext cx="49453" cy="49453"/>
      </dsp:txXfrm>
    </dsp:sp>
    <dsp:sp modelId="{29B9F2BD-7534-4E8B-84F6-D058F528AD40}">
      <dsp:nvSpPr>
        <dsp:cNvPr id="0" name=""/>
        <dsp:cNvSpPr/>
      </dsp:nvSpPr>
      <dsp:spPr>
        <a:xfrm>
          <a:off x="5954544" y="4937748"/>
          <a:ext cx="3860248" cy="8535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papers aligning with the RQ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5979543" y="4962747"/>
        <a:ext cx="3810250" cy="803540"/>
      </dsp:txXfrm>
    </dsp:sp>
    <dsp:sp modelId="{746A1EC6-D40E-450E-A369-271D2D2C44A9}">
      <dsp:nvSpPr>
        <dsp:cNvPr id="0" name=""/>
        <dsp:cNvSpPr/>
      </dsp:nvSpPr>
      <dsp:spPr>
        <a:xfrm>
          <a:off x="9814792" y="5347220"/>
          <a:ext cx="989065" cy="34595"/>
        </a:xfrm>
        <a:custGeom>
          <a:avLst/>
          <a:gdLst/>
          <a:ahLst/>
          <a:cxnLst/>
          <a:rect l="0" t="0" r="0" b="0"/>
          <a:pathLst>
            <a:path>
              <a:moveTo>
                <a:pt x="0" y="17297"/>
              </a:moveTo>
              <a:lnTo>
                <a:pt x="989065" y="17297"/>
              </a:lnTo>
            </a:path>
          </a:pathLst>
        </a:custGeom>
        <a:noFill/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10284598" y="5339791"/>
        <a:ext cx="49453" cy="49453"/>
      </dsp:txXfrm>
    </dsp:sp>
    <dsp:sp modelId="{E2FB09AB-FFF1-4067-905A-B8CE7E160825}">
      <dsp:nvSpPr>
        <dsp:cNvPr id="0" name=""/>
        <dsp:cNvSpPr/>
      </dsp:nvSpPr>
      <dsp:spPr>
        <a:xfrm>
          <a:off x="10803858" y="4746352"/>
          <a:ext cx="1261775" cy="123633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 Vietnam Pro" panose="020B0604020202020204" charset="0"/>
            </a:rPr>
            <a:t>N = 120</a:t>
          </a:r>
        </a:p>
      </dsp:txBody>
      <dsp:txXfrm>
        <a:off x="10840069" y="4782563"/>
        <a:ext cx="1189353" cy="11639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54309-F37D-4F63-9BC0-330597AA26F1}">
      <dsp:nvSpPr>
        <dsp:cNvPr id="0" name=""/>
        <dsp:cNvSpPr/>
      </dsp:nvSpPr>
      <dsp:spPr>
        <a:xfrm>
          <a:off x="260188" y="2332685"/>
          <a:ext cx="1873135" cy="135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Be Vietnam Pro" panose="020B0604020202020204" charset="0"/>
            </a:rPr>
            <a:t>Criteria</a:t>
          </a:r>
          <a:endParaRPr lang="en-US" sz="2000" b="1" kern="1200" dirty="0">
            <a:latin typeface="Be Vietnam Pro" panose="020B0604020202020204" charset="0"/>
          </a:endParaRPr>
        </a:p>
      </dsp:txBody>
      <dsp:txXfrm>
        <a:off x="299770" y="2372267"/>
        <a:ext cx="1793971" cy="1272265"/>
      </dsp:txXfrm>
    </dsp:sp>
    <dsp:sp modelId="{4708FD59-7F93-442C-AA3A-06796652B389}">
      <dsp:nvSpPr>
        <dsp:cNvPr id="0" name=""/>
        <dsp:cNvSpPr/>
      </dsp:nvSpPr>
      <dsp:spPr>
        <a:xfrm rot="17692822">
          <a:off x="1389038" y="1822577"/>
          <a:ext cx="256971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569716" y="202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609653" y="1778548"/>
        <a:ext cx="128485" cy="128485"/>
      </dsp:txXfrm>
    </dsp:sp>
    <dsp:sp modelId="{6B49D832-7C85-4DE6-83F4-5ED5C3609F49}">
      <dsp:nvSpPr>
        <dsp:cNvPr id="0" name=""/>
        <dsp:cNvSpPr/>
      </dsp:nvSpPr>
      <dsp:spPr>
        <a:xfrm>
          <a:off x="3214467" y="1468"/>
          <a:ext cx="2702859" cy="135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peer-reviewed research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3254049" y="41050"/>
        <a:ext cx="2623695" cy="1272265"/>
      </dsp:txXfrm>
    </dsp:sp>
    <dsp:sp modelId="{A4768C1B-F99C-4BE9-BC41-F7A3DE5F0356}">
      <dsp:nvSpPr>
        <dsp:cNvPr id="0" name=""/>
        <dsp:cNvSpPr/>
      </dsp:nvSpPr>
      <dsp:spPr>
        <a:xfrm rot="19457599">
          <a:off x="2008179" y="2599649"/>
          <a:ext cx="133143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31432" y="202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640610" y="2586578"/>
        <a:ext cx="66571" cy="66571"/>
      </dsp:txXfrm>
    </dsp:sp>
    <dsp:sp modelId="{49212832-E3F9-4A8F-A47D-4B7F69351228}">
      <dsp:nvSpPr>
        <dsp:cNvPr id="0" name=""/>
        <dsp:cNvSpPr/>
      </dsp:nvSpPr>
      <dsp:spPr>
        <a:xfrm>
          <a:off x="3214467" y="1555613"/>
          <a:ext cx="2702859" cy="135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empirical research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3254049" y="1595195"/>
        <a:ext cx="2623695" cy="1272265"/>
      </dsp:txXfrm>
    </dsp:sp>
    <dsp:sp modelId="{CA68B197-56D4-4836-85E5-B23D3B4484C2}">
      <dsp:nvSpPr>
        <dsp:cNvPr id="0" name=""/>
        <dsp:cNvSpPr/>
      </dsp:nvSpPr>
      <dsp:spPr>
        <a:xfrm rot="2142401">
          <a:off x="2008179" y="3376721"/>
          <a:ext cx="133143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331432" y="202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640610" y="3363650"/>
        <a:ext cx="66571" cy="66571"/>
      </dsp:txXfrm>
    </dsp:sp>
    <dsp:sp modelId="{4C22FF79-23E3-4724-960B-4DB667D3A00B}">
      <dsp:nvSpPr>
        <dsp:cNvPr id="0" name=""/>
        <dsp:cNvSpPr/>
      </dsp:nvSpPr>
      <dsp:spPr>
        <a:xfrm>
          <a:off x="3214467" y="3109757"/>
          <a:ext cx="2702859" cy="135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Teachers and/or students as participants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3254049" y="3149339"/>
        <a:ext cx="2623695" cy="1272265"/>
      </dsp:txXfrm>
    </dsp:sp>
    <dsp:sp modelId="{387F6F79-BAF1-4983-BB53-68F30E1711F5}">
      <dsp:nvSpPr>
        <dsp:cNvPr id="0" name=""/>
        <dsp:cNvSpPr/>
      </dsp:nvSpPr>
      <dsp:spPr>
        <a:xfrm rot="3907178">
          <a:off x="1389038" y="4153793"/>
          <a:ext cx="2569716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569716" y="202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609653" y="4109765"/>
        <a:ext cx="128485" cy="128485"/>
      </dsp:txXfrm>
    </dsp:sp>
    <dsp:sp modelId="{1C450075-BA26-4848-AC93-46D47D23417D}">
      <dsp:nvSpPr>
        <dsp:cNvPr id="0" name=""/>
        <dsp:cNvSpPr/>
      </dsp:nvSpPr>
      <dsp:spPr>
        <a:xfrm>
          <a:off x="3214467" y="4663901"/>
          <a:ext cx="2702859" cy="13514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TESOL/ELT contexts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3254049" y="4703483"/>
        <a:ext cx="2623695" cy="12722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54309-F37D-4F63-9BC0-330597AA26F1}">
      <dsp:nvSpPr>
        <dsp:cNvPr id="0" name=""/>
        <dsp:cNvSpPr/>
      </dsp:nvSpPr>
      <dsp:spPr>
        <a:xfrm>
          <a:off x="0" y="2096839"/>
          <a:ext cx="1707170" cy="12316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Be Vietnam Pro" panose="020B0604020202020204" charset="0"/>
            </a:rPr>
            <a:t>Thematic analysis</a:t>
          </a:r>
        </a:p>
      </dsp:txBody>
      <dsp:txXfrm>
        <a:off x="36075" y="2132914"/>
        <a:ext cx="1635020" cy="1159538"/>
      </dsp:txXfrm>
    </dsp:sp>
    <dsp:sp modelId="{266B124F-13F7-4B23-9DB3-2C0B09584962}">
      <dsp:nvSpPr>
        <dsp:cNvPr id="0" name=""/>
        <dsp:cNvSpPr/>
      </dsp:nvSpPr>
      <dsp:spPr>
        <a:xfrm rot="17692921">
          <a:off x="1025965" y="1625331"/>
          <a:ext cx="2352028" cy="41000"/>
        </a:xfrm>
        <a:custGeom>
          <a:avLst/>
          <a:gdLst/>
          <a:ahLst/>
          <a:cxnLst/>
          <a:rect l="0" t="0" r="0" b="0"/>
          <a:pathLst>
            <a:path>
              <a:moveTo>
                <a:pt x="0" y="20500"/>
              </a:moveTo>
              <a:lnTo>
                <a:pt x="2352028" y="2050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143178" y="1587030"/>
        <a:ext cx="117601" cy="117601"/>
      </dsp:txXfrm>
    </dsp:sp>
    <dsp:sp modelId="{8665C701-7785-45DE-9CBE-0217A7F665CA}">
      <dsp:nvSpPr>
        <dsp:cNvPr id="0" name=""/>
        <dsp:cNvSpPr/>
      </dsp:nvSpPr>
      <dsp:spPr>
        <a:xfrm>
          <a:off x="2696788" y="2345"/>
          <a:ext cx="2463377" cy="11532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Be Vietnam Pro" panose="020B0604020202020204" charset="0"/>
            </a:rPr>
            <a:t>initial coding</a:t>
          </a:r>
        </a:p>
      </dsp:txBody>
      <dsp:txXfrm>
        <a:off x="2730566" y="36123"/>
        <a:ext cx="2395821" cy="1085711"/>
      </dsp:txXfrm>
    </dsp:sp>
    <dsp:sp modelId="{77A8EB2A-A782-4B7B-860E-20F58C0364B3}">
      <dsp:nvSpPr>
        <dsp:cNvPr id="0" name=""/>
        <dsp:cNvSpPr/>
      </dsp:nvSpPr>
      <dsp:spPr>
        <a:xfrm rot="19356324">
          <a:off x="1579164" y="2313946"/>
          <a:ext cx="1245630" cy="41000"/>
        </a:xfrm>
        <a:custGeom>
          <a:avLst/>
          <a:gdLst/>
          <a:ahLst/>
          <a:cxnLst/>
          <a:rect l="0" t="0" r="0" b="0"/>
          <a:pathLst>
            <a:path>
              <a:moveTo>
                <a:pt x="0" y="20500"/>
              </a:moveTo>
              <a:lnTo>
                <a:pt x="1245630" y="2050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170838" y="2303306"/>
        <a:ext cx="62281" cy="62281"/>
      </dsp:txXfrm>
    </dsp:sp>
    <dsp:sp modelId="{93F4BE6C-3692-4D3E-8299-A3F7AA18839F}">
      <dsp:nvSpPr>
        <dsp:cNvPr id="0" name=""/>
        <dsp:cNvSpPr/>
      </dsp:nvSpPr>
      <dsp:spPr>
        <a:xfrm>
          <a:off x="2696788" y="1340366"/>
          <a:ext cx="2463377" cy="12316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Be Vietnam Pro" panose="020B0604020202020204" charset="0"/>
            </a:rPr>
            <a:t>Theme naming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2732863" y="1376441"/>
        <a:ext cx="2391227" cy="1159538"/>
      </dsp:txXfrm>
    </dsp:sp>
    <dsp:sp modelId="{406C9F02-9676-4E05-8665-A536F951B46E}">
      <dsp:nvSpPr>
        <dsp:cNvPr id="0" name=""/>
        <dsp:cNvSpPr/>
      </dsp:nvSpPr>
      <dsp:spPr>
        <a:xfrm rot="2021943">
          <a:off x="1607230" y="3022167"/>
          <a:ext cx="1189497" cy="41000"/>
        </a:xfrm>
        <a:custGeom>
          <a:avLst/>
          <a:gdLst/>
          <a:ahLst/>
          <a:cxnLst/>
          <a:rect l="0" t="0" r="0" b="0"/>
          <a:pathLst>
            <a:path>
              <a:moveTo>
                <a:pt x="0" y="20500"/>
              </a:moveTo>
              <a:lnTo>
                <a:pt x="1189497" y="2050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172241" y="3012931"/>
        <a:ext cx="59474" cy="59474"/>
      </dsp:txXfrm>
    </dsp:sp>
    <dsp:sp modelId="{8FA90CDA-97C4-4B6C-9D38-FC7BB8E05F8D}">
      <dsp:nvSpPr>
        <dsp:cNvPr id="0" name=""/>
        <dsp:cNvSpPr/>
      </dsp:nvSpPr>
      <dsp:spPr>
        <a:xfrm>
          <a:off x="2696788" y="2756808"/>
          <a:ext cx="2463377" cy="12316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Be Vietnam Pro" panose="020B0604020202020204" charset="0"/>
            </a:rPr>
            <a:t>synthesize existing literature based on themes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2732863" y="2792883"/>
        <a:ext cx="2391227" cy="1159538"/>
      </dsp:txXfrm>
    </dsp:sp>
    <dsp:sp modelId="{1F061E9F-F78C-472E-A35B-E21BA166715E}">
      <dsp:nvSpPr>
        <dsp:cNvPr id="0" name=""/>
        <dsp:cNvSpPr/>
      </dsp:nvSpPr>
      <dsp:spPr>
        <a:xfrm rot="3871051">
          <a:off x="1051889" y="3730389"/>
          <a:ext cx="2300180" cy="41000"/>
        </a:xfrm>
        <a:custGeom>
          <a:avLst/>
          <a:gdLst/>
          <a:ahLst/>
          <a:cxnLst/>
          <a:rect l="0" t="0" r="0" b="0"/>
          <a:pathLst>
            <a:path>
              <a:moveTo>
                <a:pt x="0" y="20500"/>
              </a:moveTo>
              <a:lnTo>
                <a:pt x="2300180" y="2050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144474" y="3693385"/>
        <a:ext cx="115009" cy="115009"/>
      </dsp:txXfrm>
    </dsp:sp>
    <dsp:sp modelId="{95097AAF-4F67-4385-B145-140C10DBCCD7}">
      <dsp:nvSpPr>
        <dsp:cNvPr id="0" name=""/>
        <dsp:cNvSpPr/>
      </dsp:nvSpPr>
      <dsp:spPr>
        <a:xfrm>
          <a:off x="2696788" y="4173251"/>
          <a:ext cx="2463377" cy="12316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Be Vietnam Pro" panose="020B0604020202020204" charset="0"/>
            </a:rPr>
            <a:t>Theme development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2732863" y="4209326"/>
        <a:ext cx="2391227" cy="11595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54309-F37D-4F63-9BC0-330597AA26F1}">
      <dsp:nvSpPr>
        <dsp:cNvPr id="0" name=""/>
        <dsp:cNvSpPr/>
      </dsp:nvSpPr>
      <dsp:spPr>
        <a:xfrm>
          <a:off x="24307" y="2101574"/>
          <a:ext cx="1687554" cy="1217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u="none" kern="1200" dirty="0">
              <a:latin typeface="Be Vietnam Pro" panose="020B0604020202020204" charset="0"/>
            </a:rPr>
            <a:t>Thematic analysis</a:t>
          </a:r>
        </a:p>
      </dsp:txBody>
      <dsp:txXfrm>
        <a:off x="59967" y="2137234"/>
        <a:ext cx="1616234" cy="1146216"/>
      </dsp:txXfrm>
    </dsp:sp>
    <dsp:sp modelId="{4708FD59-7F93-442C-AA3A-06796652B389}">
      <dsp:nvSpPr>
        <dsp:cNvPr id="0" name=""/>
        <dsp:cNvSpPr/>
      </dsp:nvSpPr>
      <dsp:spPr>
        <a:xfrm rot="17692822">
          <a:off x="1041315" y="1640002"/>
          <a:ext cx="231512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15121" y="202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140998" y="1602339"/>
        <a:ext cx="115756" cy="115756"/>
      </dsp:txXfrm>
    </dsp:sp>
    <dsp:sp modelId="{6B49D832-7C85-4DE6-83F4-5ED5C3609F49}">
      <dsp:nvSpPr>
        <dsp:cNvPr id="0" name=""/>
        <dsp:cNvSpPr/>
      </dsp:nvSpPr>
      <dsp:spPr>
        <a:xfrm>
          <a:off x="2685891" y="1323"/>
          <a:ext cx="2435073" cy="1217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TL activities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2721551" y="36983"/>
        <a:ext cx="2363753" cy="1146216"/>
      </dsp:txXfrm>
    </dsp:sp>
    <dsp:sp modelId="{A4768C1B-F99C-4BE9-BC41-F7A3DE5F0356}">
      <dsp:nvSpPr>
        <dsp:cNvPr id="0" name=""/>
        <dsp:cNvSpPr/>
      </dsp:nvSpPr>
      <dsp:spPr>
        <a:xfrm rot="19457599">
          <a:off x="1599116" y="2340085"/>
          <a:ext cx="119952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99520" y="202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168888" y="2330312"/>
        <a:ext cx="59976" cy="59976"/>
      </dsp:txXfrm>
    </dsp:sp>
    <dsp:sp modelId="{49212832-E3F9-4A8F-A47D-4B7F69351228}">
      <dsp:nvSpPr>
        <dsp:cNvPr id="0" name=""/>
        <dsp:cNvSpPr/>
      </dsp:nvSpPr>
      <dsp:spPr>
        <a:xfrm>
          <a:off x="2685891" y="1401490"/>
          <a:ext cx="2435073" cy="1217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u="none" kern="1200" dirty="0">
              <a:latin typeface="Be Vietnam Pro" panose="020B0604020202020204" charset="0"/>
            </a:rPr>
            <a:t>Switching in TL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2721551" y="1437150"/>
        <a:ext cx="2363753" cy="1146216"/>
      </dsp:txXfrm>
    </dsp:sp>
    <dsp:sp modelId="{CA68B197-56D4-4836-85E5-B23D3B4484C2}">
      <dsp:nvSpPr>
        <dsp:cNvPr id="0" name=""/>
        <dsp:cNvSpPr/>
      </dsp:nvSpPr>
      <dsp:spPr>
        <a:xfrm rot="2142401">
          <a:off x="1599116" y="3040169"/>
          <a:ext cx="119952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99520" y="202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168888" y="3030396"/>
        <a:ext cx="59976" cy="59976"/>
      </dsp:txXfrm>
    </dsp:sp>
    <dsp:sp modelId="{4C22FF79-23E3-4724-960B-4DB667D3A00B}">
      <dsp:nvSpPr>
        <dsp:cNvPr id="0" name=""/>
        <dsp:cNvSpPr/>
      </dsp:nvSpPr>
      <dsp:spPr>
        <a:xfrm>
          <a:off x="2685891" y="2801657"/>
          <a:ext cx="2435073" cy="1217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 Vietnam Pro"/>
              <a:ea typeface="Be Vietnam Pro"/>
              <a:cs typeface="Be Vietnam Pro"/>
              <a:sym typeface="Be Vietnam Pro"/>
            </a:rPr>
            <a:t>TL in English Medium Instruction (</a:t>
          </a:r>
          <a:r>
            <a:rPr lang="en-US" sz="2000" b="0" i="0" u="none" kern="1200" dirty="0">
              <a:latin typeface="Be Vietnam Pro" panose="020B0604020202020204" charset="0"/>
            </a:rPr>
            <a:t>EMI)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2721551" y="2837317"/>
        <a:ext cx="2363753" cy="1146216"/>
      </dsp:txXfrm>
    </dsp:sp>
    <dsp:sp modelId="{387F6F79-BAF1-4983-BB53-68F30E1711F5}">
      <dsp:nvSpPr>
        <dsp:cNvPr id="0" name=""/>
        <dsp:cNvSpPr/>
      </dsp:nvSpPr>
      <dsp:spPr>
        <a:xfrm rot="3907178">
          <a:off x="1041315" y="3740253"/>
          <a:ext cx="231512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315121" y="20214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>
            <a:latin typeface="Be Vietnam Pro" panose="020B0604020202020204" charset="0"/>
          </a:endParaRPr>
        </a:p>
      </dsp:txBody>
      <dsp:txXfrm>
        <a:off x="2140998" y="3702589"/>
        <a:ext cx="115756" cy="115756"/>
      </dsp:txXfrm>
    </dsp:sp>
    <dsp:sp modelId="{1C450075-BA26-4848-AC93-46D47D23417D}">
      <dsp:nvSpPr>
        <dsp:cNvPr id="0" name=""/>
        <dsp:cNvSpPr/>
      </dsp:nvSpPr>
      <dsp:spPr>
        <a:xfrm>
          <a:off x="2685891" y="4201824"/>
          <a:ext cx="2435073" cy="1217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 Vietnam Pro"/>
              <a:ea typeface="Be Vietnam Pro"/>
              <a:cs typeface="Be Vietnam Pro"/>
              <a:sym typeface="Be Vietnam Pro"/>
            </a:rPr>
            <a:t>TL in English for Academic Purposes (</a:t>
          </a:r>
          <a:r>
            <a:rPr lang="en-US" sz="2000" b="0" i="0" u="none" kern="1200" dirty="0">
              <a:latin typeface="Be Vietnam Pro" panose="020B0604020202020204" charset="0"/>
            </a:rPr>
            <a:t>EAP)</a:t>
          </a:r>
          <a:endParaRPr lang="en-US" sz="2000" kern="1200" dirty="0">
            <a:latin typeface="Be Vietnam Pro" panose="020B0604020202020204" charset="0"/>
          </a:endParaRPr>
        </a:p>
      </dsp:txBody>
      <dsp:txXfrm>
        <a:off x="2721551" y="4237484"/>
        <a:ext cx="2363753" cy="11462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08141-897C-4108-B1FB-C062E34D5016}">
      <dsp:nvSpPr>
        <dsp:cNvPr id="0" name=""/>
        <dsp:cNvSpPr/>
      </dsp:nvSpPr>
      <dsp:spPr>
        <a:xfrm>
          <a:off x="2268" y="173077"/>
          <a:ext cx="5209455" cy="955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B8056"/>
              </a:solidFill>
              <a:latin typeface="Be Vietnam Pro" panose="020B0604020202020204" charset="0"/>
            </a:rPr>
            <a:t>TL activities in listening classes</a:t>
          </a:r>
        </a:p>
      </dsp:txBody>
      <dsp:txXfrm>
        <a:off x="30246" y="201055"/>
        <a:ext cx="5153499" cy="899290"/>
      </dsp:txXfrm>
    </dsp:sp>
    <dsp:sp modelId="{09601C5C-4669-486C-8103-DA39C05B9629}">
      <dsp:nvSpPr>
        <dsp:cNvPr id="0" name=""/>
        <dsp:cNvSpPr/>
      </dsp:nvSpPr>
      <dsp:spPr>
        <a:xfrm>
          <a:off x="523213" y="1128324"/>
          <a:ext cx="520945" cy="10732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3295"/>
              </a:lnTo>
              <a:lnTo>
                <a:pt x="520945" y="1073295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B40F9-4190-4AC2-BCD1-E4BB0119597A}">
      <dsp:nvSpPr>
        <dsp:cNvPr id="0" name=""/>
        <dsp:cNvSpPr/>
      </dsp:nvSpPr>
      <dsp:spPr>
        <a:xfrm>
          <a:off x="1044159" y="1605947"/>
          <a:ext cx="3894073" cy="119134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 dirty="0">
              <a:latin typeface="Be Vietnam Pro" panose="020B0604020202020204" charset="0"/>
            </a:rPr>
            <a:t>linguistic and semiotic resources in note-taking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kern="1200" dirty="0">
              <a:solidFill>
                <a:srgbClr val="FF0000"/>
              </a:solidFill>
              <a:latin typeface="Be Vietnam Pro" panose="020B0604020202020204" charset="0"/>
            </a:rPr>
            <a:t>(Zhou et al., 2024</a:t>
          </a:r>
          <a:r>
            <a:rPr lang="vi-VN" sz="2000" b="0" kern="1200" dirty="0">
              <a:solidFill>
                <a:srgbClr val="FF0000"/>
              </a:solidFill>
              <a:latin typeface="Be Vietnam Pro" panose="020B0604020202020204" charset="0"/>
            </a:rPr>
            <a:t>)</a:t>
          </a:r>
          <a:r>
            <a:rPr lang="en-US" sz="2000" b="0" kern="1200" dirty="0">
              <a:solidFill>
                <a:srgbClr val="FF0000"/>
              </a:solidFill>
              <a:latin typeface="Be Vietnam Pro" panose="020B0604020202020204" charset="0"/>
            </a:rPr>
            <a:t> </a:t>
          </a:r>
        </a:p>
      </dsp:txBody>
      <dsp:txXfrm>
        <a:off x="1079052" y="1640840"/>
        <a:ext cx="3824287" cy="1121559"/>
      </dsp:txXfrm>
    </dsp:sp>
    <dsp:sp modelId="{1DB309DE-CF96-4132-8BCD-FA2513962EE4}">
      <dsp:nvSpPr>
        <dsp:cNvPr id="0" name=""/>
        <dsp:cNvSpPr/>
      </dsp:nvSpPr>
      <dsp:spPr>
        <a:xfrm>
          <a:off x="523213" y="1128324"/>
          <a:ext cx="520945" cy="2819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9877"/>
              </a:lnTo>
              <a:lnTo>
                <a:pt x="520945" y="2819877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67DD2-8CC6-4DE2-84CD-8C73D8BCB09C}">
      <dsp:nvSpPr>
        <dsp:cNvPr id="0" name=""/>
        <dsp:cNvSpPr/>
      </dsp:nvSpPr>
      <dsp:spPr>
        <a:xfrm>
          <a:off x="1044159" y="3274915"/>
          <a:ext cx="3857483" cy="1346572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latin typeface="Be Vietnam Pro" panose="020B0604020202020204" charset="0"/>
              <a:sym typeface="Wingdings" panose="05000000000000000000" pitchFamily="2" charset="2"/>
            </a:rPr>
            <a:t></a:t>
          </a:r>
          <a:r>
            <a:rPr lang="en-US" sz="2000" b="0" kern="1200" dirty="0">
              <a:latin typeface="Be Vietnam Pro" panose="020B0604020202020204" charset="0"/>
            </a:rPr>
            <a:t> a diverse &amp; flexible </a:t>
          </a:r>
          <a:r>
            <a:rPr lang="en-US" sz="2000" b="1" kern="1200" dirty="0">
              <a:latin typeface="Be Vietnam Pro" panose="020B0604020202020204" charset="0"/>
            </a:rPr>
            <a:t>mobilization</a:t>
          </a:r>
          <a:r>
            <a:rPr lang="en-US" sz="2000" b="0" kern="1200" dirty="0">
              <a:latin typeface="Be Vietnam Pro" panose="020B0604020202020204" charset="0"/>
            </a:rPr>
            <a:t> of </a:t>
          </a:r>
          <a:r>
            <a:rPr lang="en-US" sz="2000" b="1" kern="1200" dirty="0">
              <a:latin typeface="Be Vietnam Pro" panose="020B0604020202020204" charset="0"/>
            </a:rPr>
            <a:t>multilingual &amp; multimodal assets</a:t>
          </a:r>
          <a:r>
            <a:rPr lang="en-US" sz="2000" b="0" kern="1200" dirty="0">
              <a:latin typeface="Be Vietnam Pro" panose="020B0604020202020204" charset="0"/>
            </a:rPr>
            <a:t> in the notes</a:t>
          </a:r>
        </a:p>
      </dsp:txBody>
      <dsp:txXfrm>
        <a:off x="1083599" y="3314355"/>
        <a:ext cx="3778603" cy="1267692"/>
      </dsp:txXfrm>
    </dsp:sp>
    <dsp:sp modelId="{4A40E163-F4AD-48E7-9BC4-A7D5685C9F85}">
      <dsp:nvSpPr>
        <dsp:cNvPr id="0" name=""/>
        <dsp:cNvSpPr/>
      </dsp:nvSpPr>
      <dsp:spPr>
        <a:xfrm>
          <a:off x="6166969" y="173077"/>
          <a:ext cx="5108084" cy="9552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B8056"/>
              </a:solidFill>
              <a:latin typeface="Be Vietnam Pro" panose="020B0604020202020204" charset="0"/>
            </a:rPr>
            <a:t>TL activities in reading classes</a:t>
          </a:r>
        </a:p>
      </dsp:txBody>
      <dsp:txXfrm>
        <a:off x="6194947" y="201055"/>
        <a:ext cx="5052128" cy="899290"/>
      </dsp:txXfrm>
    </dsp:sp>
    <dsp:sp modelId="{E47DA8AA-FDB5-4052-A1B2-2BA89D4FBA70}">
      <dsp:nvSpPr>
        <dsp:cNvPr id="0" name=""/>
        <dsp:cNvSpPr/>
      </dsp:nvSpPr>
      <dsp:spPr>
        <a:xfrm>
          <a:off x="6677778" y="1128324"/>
          <a:ext cx="510808" cy="17545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4586"/>
              </a:lnTo>
              <a:lnTo>
                <a:pt x="510808" y="1754586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6B5450-9C4E-4B6A-BD7E-E62E6EDFBB67}">
      <dsp:nvSpPr>
        <dsp:cNvPr id="0" name=""/>
        <dsp:cNvSpPr/>
      </dsp:nvSpPr>
      <dsp:spPr>
        <a:xfrm>
          <a:off x="7188586" y="1605947"/>
          <a:ext cx="4828380" cy="255392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kern="1200" dirty="0">
              <a:solidFill>
                <a:srgbClr val="FF0000"/>
              </a:solidFill>
              <a:latin typeface="Be Vietnam Pro" panose="020B0604020202020204" charset="0"/>
            </a:rPr>
            <a:t>Nagy (2018):</a:t>
          </a:r>
          <a:r>
            <a:rPr lang="en-US" sz="2000" b="0" kern="1200" dirty="0">
              <a:solidFill>
                <a:schemeClr val="tx1"/>
              </a:solidFill>
              <a:latin typeface="Be Vietnam Pro" panose="020B0604020202020204" charset="0"/>
            </a:rPr>
            <a:t> work </a:t>
          </a:r>
          <a:r>
            <a:rPr lang="en-US" sz="2000" b="0" kern="1200" dirty="0">
              <a:latin typeface="Be Vietnam Pro" panose="020B0604020202020204" charset="0"/>
            </a:rPr>
            <a:t>in groups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kern="1200" dirty="0">
              <a:latin typeface="Be Vietnam Pro" panose="020B0604020202020204" charset="0"/>
            </a:rPr>
            <a:t>a </a:t>
          </a:r>
          <a:r>
            <a:rPr lang="en-US" sz="2000" b="1" kern="1200" dirty="0">
              <a:latin typeface="Be Vietnam Pro" panose="020B0604020202020204" charset="0"/>
            </a:rPr>
            <a:t>reading comprehension exercise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kern="1200" dirty="0">
              <a:latin typeface="Be Vietnam Pro" panose="020B0604020202020204" charset="0"/>
              <a:sym typeface="Wingdings" panose="05000000000000000000" pitchFamily="2" charset="2"/>
            </a:rPr>
            <a:t></a:t>
          </a:r>
          <a:r>
            <a:rPr lang="en-US" sz="2000" b="0" kern="1200" dirty="0">
              <a:latin typeface="Be Vietnam Pro" panose="020B0604020202020204" charset="0"/>
            </a:rPr>
            <a:t> put the paragraphs of a text in the right order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kern="1200" dirty="0">
              <a:latin typeface="Be Vietnam Pro" panose="020B0604020202020204" charset="0"/>
            </a:rPr>
            <a:t>a </a:t>
          </a:r>
          <a:r>
            <a:rPr lang="en-US" sz="2000" b="1" kern="1200" dirty="0">
              <a:latin typeface="Be Vietnam Pro" panose="020B0604020202020204" charset="0"/>
            </a:rPr>
            <a:t>true or false exercise </a:t>
          </a:r>
          <a:r>
            <a:rPr lang="en-US" sz="2000" b="0" kern="1200" dirty="0">
              <a:latin typeface="Be Vietnam Pro" panose="020B0604020202020204" charset="0"/>
            </a:rPr>
            <a:t>based on the text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kern="1200" dirty="0">
              <a:latin typeface="Be Vietnam Pro" panose="020B0604020202020204" charset="0"/>
              <a:sym typeface="Wingdings" panose="05000000000000000000" pitchFamily="2" charset="2"/>
            </a:rPr>
            <a:t></a:t>
          </a:r>
          <a:r>
            <a:rPr lang="en-US" sz="2000" b="0" kern="1200" dirty="0">
              <a:latin typeface="Be Vietnam Pro" panose="020B0604020202020204" charset="0"/>
            </a:rPr>
            <a:t> do in L1</a:t>
          </a:r>
        </a:p>
      </dsp:txBody>
      <dsp:txXfrm>
        <a:off x="7263388" y="1680749"/>
        <a:ext cx="4678776" cy="2404323"/>
      </dsp:txXfrm>
    </dsp:sp>
    <dsp:sp modelId="{08BE081F-B7ED-46C4-9E69-A2FEFD2EBD96}">
      <dsp:nvSpPr>
        <dsp:cNvPr id="0" name=""/>
        <dsp:cNvSpPr/>
      </dsp:nvSpPr>
      <dsp:spPr>
        <a:xfrm>
          <a:off x="6677778" y="1128324"/>
          <a:ext cx="510808" cy="4214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4623"/>
              </a:lnTo>
              <a:lnTo>
                <a:pt x="510808" y="4214623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A607D-CEA5-4B6A-8A20-4FCB4A7341E5}">
      <dsp:nvSpPr>
        <dsp:cNvPr id="0" name=""/>
        <dsp:cNvSpPr/>
      </dsp:nvSpPr>
      <dsp:spPr>
        <a:xfrm>
          <a:off x="7188586" y="4637498"/>
          <a:ext cx="4829694" cy="141089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0" kern="1200" dirty="0">
              <a:solidFill>
                <a:srgbClr val="FF0000"/>
              </a:solidFill>
              <a:latin typeface="Be Vietnam Pro" panose="020B0604020202020204" charset="0"/>
            </a:rPr>
            <a:t>Zhang and </a:t>
          </a:r>
          <a:r>
            <a:rPr lang="en-US" sz="2000" b="0" kern="1200" dirty="0" err="1">
              <a:solidFill>
                <a:srgbClr val="FF0000"/>
              </a:solidFill>
              <a:latin typeface="Be Vietnam Pro" panose="020B0604020202020204" charset="0"/>
            </a:rPr>
            <a:t>Jocuns</a:t>
          </a:r>
          <a:r>
            <a:rPr lang="en-US" sz="2000" b="0" kern="1200" dirty="0">
              <a:solidFill>
                <a:srgbClr val="FF0000"/>
              </a:solidFill>
              <a:latin typeface="Be Vietnam Pro" panose="020B0604020202020204" charset="0"/>
            </a:rPr>
            <a:t> (2022)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b="1" kern="1200" dirty="0">
              <a:latin typeface="Be Vietnam Pro" panose="020B0604020202020204" charset="0"/>
            </a:rPr>
            <a:t>translation apps, bilingual dictionaries, </a:t>
          </a:r>
          <a:r>
            <a:rPr lang="en-US" sz="2000" b="0" kern="1200" dirty="0">
              <a:latin typeface="Be Vietnam Pro" panose="020B0604020202020204" charset="0"/>
            </a:rPr>
            <a:t>&amp; </a:t>
          </a:r>
          <a:r>
            <a:rPr lang="en-US" sz="2000" b="1" kern="1200" dirty="0">
              <a:latin typeface="Be Vietnam Pro" panose="020B0604020202020204" charset="0"/>
            </a:rPr>
            <a:t>glossaries </a:t>
          </a:r>
          <a:r>
            <a:rPr lang="en-US" sz="2000" b="0" kern="1200" dirty="0">
              <a:latin typeface="Be Vietnam Pro" panose="020B0604020202020204" charset="0"/>
            </a:rPr>
            <a:t>from reference books</a:t>
          </a:r>
        </a:p>
      </dsp:txBody>
      <dsp:txXfrm>
        <a:off x="7229910" y="4678822"/>
        <a:ext cx="4747046" cy="13282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35F09-BBDC-4D3F-A521-96C559C1226B}">
      <dsp:nvSpPr>
        <dsp:cNvPr id="0" name=""/>
        <dsp:cNvSpPr/>
      </dsp:nvSpPr>
      <dsp:spPr>
        <a:xfrm>
          <a:off x="830536" y="459729"/>
          <a:ext cx="4463845" cy="4463845"/>
        </a:xfrm>
        <a:prstGeom prst="blockArc">
          <a:avLst>
            <a:gd name="adj1" fmla="val 11880000"/>
            <a:gd name="adj2" fmla="val 16200000"/>
            <a:gd name="adj3" fmla="val 46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0B0282-2EE0-4217-A417-6FD65B91311A}">
      <dsp:nvSpPr>
        <dsp:cNvPr id="0" name=""/>
        <dsp:cNvSpPr/>
      </dsp:nvSpPr>
      <dsp:spPr>
        <a:xfrm>
          <a:off x="830536" y="459729"/>
          <a:ext cx="4463845" cy="4463845"/>
        </a:xfrm>
        <a:prstGeom prst="blockArc">
          <a:avLst>
            <a:gd name="adj1" fmla="val 7560000"/>
            <a:gd name="adj2" fmla="val 11880000"/>
            <a:gd name="adj3" fmla="val 46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E6828-9002-493C-86A5-B83C9A9116E5}">
      <dsp:nvSpPr>
        <dsp:cNvPr id="0" name=""/>
        <dsp:cNvSpPr/>
      </dsp:nvSpPr>
      <dsp:spPr>
        <a:xfrm>
          <a:off x="830536" y="459729"/>
          <a:ext cx="4463845" cy="4463845"/>
        </a:xfrm>
        <a:prstGeom prst="blockArc">
          <a:avLst>
            <a:gd name="adj1" fmla="val 3240000"/>
            <a:gd name="adj2" fmla="val 7560000"/>
            <a:gd name="adj3" fmla="val 46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D713B-51A3-4443-ABFC-E8E6FDAD6E27}">
      <dsp:nvSpPr>
        <dsp:cNvPr id="0" name=""/>
        <dsp:cNvSpPr/>
      </dsp:nvSpPr>
      <dsp:spPr>
        <a:xfrm>
          <a:off x="830536" y="459729"/>
          <a:ext cx="4463845" cy="4463845"/>
        </a:xfrm>
        <a:prstGeom prst="blockArc">
          <a:avLst>
            <a:gd name="adj1" fmla="val 20520000"/>
            <a:gd name="adj2" fmla="val 3240000"/>
            <a:gd name="adj3" fmla="val 46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113B2-3A04-4104-AF63-67197CCDF353}">
      <dsp:nvSpPr>
        <dsp:cNvPr id="0" name=""/>
        <dsp:cNvSpPr/>
      </dsp:nvSpPr>
      <dsp:spPr>
        <a:xfrm>
          <a:off x="830536" y="459729"/>
          <a:ext cx="4463845" cy="4463845"/>
        </a:xfrm>
        <a:prstGeom prst="blockArc">
          <a:avLst>
            <a:gd name="adj1" fmla="val 16200000"/>
            <a:gd name="adj2" fmla="val 20520000"/>
            <a:gd name="adj3" fmla="val 4634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0FF056-40F1-455D-88AB-E21C0BEC773D}">
      <dsp:nvSpPr>
        <dsp:cNvPr id="0" name=""/>
        <dsp:cNvSpPr/>
      </dsp:nvSpPr>
      <dsp:spPr>
        <a:xfrm>
          <a:off x="1933635" y="2158394"/>
          <a:ext cx="2257647" cy="10665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  <a:latin typeface="Be Vietnam Pro" panose="020B0604020202020204" charset="0"/>
            </a:rPr>
            <a:t>TL instructional cycle</a:t>
          </a:r>
        </a:p>
      </dsp:txBody>
      <dsp:txXfrm>
        <a:off x="2264260" y="2314581"/>
        <a:ext cx="1596397" cy="754140"/>
      </dsp:txXfrm>
    </dsp:sp>
    <dsp:sp modelId="{7F705B80-231A-429B-B7BF-2FD6178879BD}">
      <dsp:nvSpPr>
        <dsp:cNvPr id="0" name=""/>
        <dsp:cNvSpPr/>
      </dsp:nvSpPr>
      <dsp:spPr>
        <a:xfrm>
          <a:off x="2373048" y="208224"/>
          <a:ext cx="1378822" cy="606445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>
              <a:solidFill>
                <a:schemeClr val="tx1"/>
              </a:solidFill>
              <a:latin typeface="Be Vietnam Pro" panose="020B0604020202020204" charset="0"/>
            </a:rPr>
            <a:t>Explore</a:t>
          </a:r>
          <a:endParaRPr lang="en-US" sz="1800" kern="1200" dirty="0">
            <a:solidFill>
              <a:schemeClr val="tx1"/>
            </a:solidFill>
            <a:latin typeface="Be Vietnam Pro" panose="020B0604020202020204" charset="0"/>
          </a:endParaRPr>
        </a:p>
      </dsp:txBody>
      <dsp:txXfrm>
        <a:off x="2574972" y="297036"/>
        <a:ext cx="974974" cy="428821"/>
      </dsp:txXfrm>
    </dsp:sp>
    <dsp:sp modelId="{439516E3-2FE7-4D74-8227-A710CD12D448}">
      <dsp:nvSpPr>
        <dsp:cNvPr id="0" name=""/>
        <dsp:cNvSpPr/>
      </dsp:nvSpPr>
      <dsp:spPr>
        <a:xfrm>
          <a:off x="4374577" y="1714708"/>
          <a:ext cx="1522758" cy="606445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>
              <a:solidFill>
                <a:schemeClr val="tx1"/>
              </a:solidFill>
              <a:latin typeface="Be Vietnam Pro" panose="020B0604020202020204" charset="0"/>
            </a:rPr>
            <a:t>Evaluate</a:t>
          </a:r>
          <a:endParaRPr lang="en-US" sz="1800" kern="1200" dirty="0">
            <a:solidFill>
              <a:schemeClr val="tx1"/>
            </a:solidFill>
            <a:latin typeface="Be Vietnam Pro" panose="020B0604020202020204" charset="0"/>
          </a:endParaRPr>
        </a:p>
      </dsp:txBody>
      <dsp:txXfrm>
        <a:off x="4597580" y="1803520"/>
        <a:ext cx="1076752" cy="428821"/>
      </dsp:txXfrm>
    </dsp:sp>
    <dsp:sp modelId="{229B1595-A311-4B54-BD89-2C00E7EFDB63}">
      <dsp:nvSpPr>
        <dsp:cNvPr id="0" name=""/>
        <dsp:cNvSpPr/>
      </dsp:nvSpPr>
      <dsp:spPr>
        <a:xfrm>
          <a:off x="3654539" y="4152250"/>
          <a:ext cx="1378822" cy="606445"/>
        </a:xfrm>
        <a:prstGeom prst="ellipse">
          <a:avLst/>
        </a:prstGeom>
        <a:solidFill>
          <a:schemeClr val="lt1"/>
        </a:solidFill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>
              <a:solidFill>
                <a:schemeClr val="tx1"/>
              </a:solidFill>
              <a:latin typeface="Be Vietnam Pro" panose="020B0604020202020204" charset="0"/>
            </a:rPr>
            <a:t>Imagine</a:t>
          </a:r>
          <a:endParaRPr lang="en-US" sz="1800" kern="1200" dirty="0">
            <a:solidFill>
              <a:schemeClr val="tx1"/>
            </a:solidFill>
            <a:latin typeface="Be Vietnam Pro" panose="020B0604020202020204" charset="0"/>
          </a:endParaRPr>
        </a:p>
      </dsp:txBody>
      <dsp:txXfrm>
        <a:off x="3856463" y="4241062"/>
        <a:ext cx="974974" cy="428821"/>
      </dsp:txXfrm>
    </dsp:sp>
    <dsp:sp modelId="{80B46B74-DB53-421C-B368-E3797FA75236}">
      <dsp:nvSpPr>
        <dsp:cNvPr id="0" name=""/>
        <dsp:cNvSpPr/>
      </dsp:nvSpPr>
      <dsp:spPr>
        <a:xfrm>
          <a:off x="978637" y="4152250"/>
          <a:ext cx="1604660" cy="606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>
              <a:solidFill>
                <a:schemeClr val="tx1"/>
              </a:solidFill>
              <a:latin typeface="Be Vietnam Pro" panose="020B0604020202020204" charset="0"/>
            </a:rPr>
            <a:t>Present</a:t>
          </a:r>
          <a:endParaRPr lang="en-US" sz="1800" kern="1200" dirty="0">
            <a:solidFill>
              <a:schemeClr val="tx1"/>
            </a:solidFill>
            <a:latin typeface="Be Vietnam Pro" panose="020B0604020202020204" charset="0"/>
          </a:endParaRPr>
        </a:p>
      </dsp:txBody>
      <dsp:txXfrm>
        <a:off x="1213634" y="4241062"/>
        <a:ext cx="1134666" cy="428821"/>
      </dsp:txXfrm>
    </dsp:sp>
    <dsp:sp modelId="{83EF07FD-0D36-4559-BCF7-9B4EA9D1A984}">
      <dsp:nvSpPr>
        <dsp:cNvPr id="0" name=""/>
        <dsp:cNvSpPr/>
      </dsp:nvSpPr>
      <dsp:spPr>
        <a:xfrm>
          <a:off x="56171" y="1714708"/>
          <a:ext cx="1865582" cy="6064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u="none" kern="1200" dirty="0">
              <a:solidFill>
                <a:schemeClr val="tx1"/>
              </a:solidFill>
              <a:latin typeface="Be Vietnam Pro" panose="020B0604020202020204" charset="0"/>
            </a:rPr>
            <a:t>Implement</a:t>
          </a:r>
          <a:endParaRPr lang="en-US" sz="1800" kern="1200" dirty="0">
            <a:solidFill>
              <a:schemeClr val="tx1"/>
            </a:solidFill>
            <a:latin typeface="Be Vietnam Pro" panose="020B0604020202020204" charset="0"/>
          </a:endParaRPr>
        </a:p>
      </dsp:txBody>
      <dsp:txXfrm>
        <a:off x="329379" y="1803520"/>
        <a:ext cx="1319166" cy="428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BD5C6F-0C18-B7F7-86CE-455427029F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90984-0D88-EA9B-111A-CB9A335190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BD25B-1B0A-4DD4-9BC2-5C7F3B24B655}" type="datetimeFigureOut">
              <a:rPr lang="vi-VN" smtClean="0"/>
              <a:t>20/08/2025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8EDC81-C20F-9880-552A-837938211D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3A598-988C-CE3F-63FE-83BAFEC30B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D532F-75AC-4707-8728-B8DA2842FF1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3178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E5091-6D58-4164-A5CC-AD85EA696803}" type="datetimeFigureOut">
              <a:rPr lang="vi-VN" smtClean="0"/>
              <a:t>20/08/2025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1EFB8-D0AE-4893-8CB1-3521AD4F2FD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3275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`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76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786aeba026_3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7" name="Google Shape;527;g3786aeba026_3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Be Vietnam Pro" panose="020B0604020202020204" charset="0"/>
              </a:rPr>
              <a:t>Thesis statement(full </a:t>
            </a:r>
            <a:r>
              <a:rPr lang="en-US" sz="1200" dirty="0" err="1">
                <a:latin typeface="Be Vietnam Pro" panose="020B0604020202020204" charset="0"/>
              </a:rPr>
              <a:t>sen</a:t>
            </a:r>
            <a:r>
              <a:rPr lang="en-US" sz="1200" dirty="0">
                <a:latin typeface="Be Vietnam Pro" panose="020B0604020202020204" charset="0"/>
              </a:rPr>
              <a:t> </a:t>
            </a:r>
            <a:r>
              <a:rPr lang="en-US" sz="1200" dirty="0" err="1">
                <a:latin typeface="Be Vietnam Pro" panose="020B0604020202020204" charset="0"/>
              </a:rPr>
              <a:t>nằm</a:t>
            </a:r>
            <a:r>
              <a:rPr lang="en-US" sz="1200" dirty="0">
                <a:latin typeface="Be Vietnam Pro" panose="020B0604020202020204" charset="0"/>
              </a:rPr>
              <a:t> </a:t>
            </a:r>
            <a:r>
              <a:rPr lang="en-US" sz="1200" dirty="0" err="1">
                <a:latin typeface="Be Vietnam Pro" panose="020B0604020202020204" charset="0"/>
              </a:rPr>
              <a:t>trong</a:t>
            </a:r>
            <a:r>
              <a:rPr lang="en-US" sz="1200" dirty="0">
                <a:latin typeface="Be Vietnam Pro" panose="020B0604020202020204" charset="0"/>
              </a:rPr>
              <a:t> 	1 slide )/, purpose =&gt; to review … </a:t>
            </a:r>
            <a:r>
              <a:rPr lang="en-US" sz="1200" dirty="0" err="1">
                <a:latin typeface="Be Vietnam Pro" panose="020B0604020202020204" charset="0"/>
              </a:rPr>
              <a:t>vì</a:t>
            </a:r>
            <a:r>
              <a:rPr lang="en-US" sz="1200" dirty="0">
                <a:latin typeface="Be Vietnam Pro" panose="020B0604020202020204" charset="0"/>
              </a:rPr>
              <a:t> </a:t>
            </a:r>
            <a:r>
              <a:rPr lang="en-US" sz="1200" dirty="0" err="1">
                <a:latin typeface="Be Vietnam Pro" panose="020B0604020202020204" charset="0"/>
              </a:rPr>
              <a:t>vậy</a:t>
            </a:r>
            <a:r>
              <a:rPr lang="en-US" sz="1200" dirty="0">
                <a:latin typeface="Be Vietnam Pro" panose="020B0604020202020204" charset="0"/>
              </a:rPr>
              <a:t> </a:t>
            </a:r>
            <a:r>
              <a:rPr lang="en-US" sz="1200" dirty="0" err="1">
                <a:latin typeface="Be Vietnam Pro" panose="020B0604020202020204" charset="0"/>
              </a:rPr>
              <a:t>nên</a:t>
            </a:r>
            <a:r>
              <a:rPr lang="en-US" sz="1200" dirty="0">
                <a:latin typeface="Be Vietnam Pro" panose="020B0604020202020204" charset="0"/>
              </a:rPr>
              <a:t> co`1 RQ </a:t>
            </a:r>
            <a:r>
              <a:rPr lang="en-US" sz="1200" dirty="0" err="1">
                <a:latin typeface="Be Vietnam Pro" panose="020B0604020202020204" charset="0"/>
              </a:rPr>
              <a:t>như</a:t>
            </a:r>
            <a:r>
              <a:rPr lang="en-US" sz="1200" dirty="0">
                <a:latin typeface="Be Vietnam Pro" panose="020B0604020202020204" charset="0"/>
              </a:rPr>
              <a:t> </a:t>
            </a:r>
            <a:r>
              <a:rPr lang="en-US" sz="1200" dirty="0" err="1">
                <a:latin typeface="Be Vietnam Pro" panose="020B0604020202020204" charset="0"/>
              </a:rPr>
              <a:t>sau</a:t>
            </a:r>
            <a:r>
              <a:rPr lang="en-US" sz="1200" dirty="0">
                <a:latin typeface="Be Vietnam Pro" panose="020B0604020202020204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6180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B4513-19A6-913A-2E3A-1A5DCD729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21E4D-DA1F-4F31-C891-83B1EADA2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3CA09E-1B12-E095-5E56-F2C772397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BB14E-D5D9-CB38-ACC0-7DAF0DC301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35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THEME BASED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668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8947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45F77-05B5-B090-FCCD-672BBBC35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B60C4-46EB-8C42-DA39-F51BD1BCB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AEDAF-B964-9F60-D007-7EA4C6BF6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EX=</a:t>
            </a:r>
            <a:r>
              <a:rPr lang="en-US" sz="1200" dirty="0">
                <a:solidFill>
                  <a:srgbClr val="1B8056"/>
                </a:solidFill>
                <a:latin typeface="Be Vietnam Pro" panose="020B0604020202020204" charset="0"/>
              </a:rPr>
              <a:t>read </a:t>
            </a:r>
            <a:r>
              <a:rPr lang="en-US" sz="1200" b="1" dirty="0">
                <a:solidFill>
                  <a:srgbClr val="1B8056"/>
                </a:solidFill>
                <a:latin typeface="Be Vietnam Pro" panose="020B0604020202020204" charset="0"/>
              </a:rPr>
              <a:t>mentor texts in two languages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B8056"/>
                </a:solidFill>
                <a:latin typeface="Be Vietnam Pro" panose="020B0604020202020204" charset="0"/>
              </a:rPr>
              <a:t>EVA=S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Be Vietnam Pro" panose="020B0604020202020204" charset="0"/>
              </a:rPr>
              <a:t>work in </a:t>
            </a: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pairs/groups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explore, compare &amp; contrast </a:t>
            </a:r>
            <a:r>
              <a:rPr lang="en-US" sz="1200" dirty="0">
                <a:solidFill>
                  <a:srgbClr val="0070C0"/>
                </a:solidFill>
                <a:latin typeface="Be Vietnam Pro" panose="020B0604020202020204" charset="0"/>
              </a:rPr>
              <a:t>both texts, discuss opinions to </a:t>
            </a: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answer questions in L2 </a:t>
            </a:r>
            <a:r>
              <a:rPr lang="en-US" sz="1200" dirty="0">
                <a:solidFill>
                  <a:srgbClr val="0070C0"/>
                </a:solidFill>
                <a:latin typeface="Be Vietnam Pro" panose="020B0604020202020204" charset="0"/>
              </a:rPr>
              <a:t>according to </a:t>
            </a: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writing objectives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use all linguistic repertoires </a:t>
            </a:r>
            <a:r>
              <a:rPr lang="en-US" sz="1200" dirty="0">
                <a:solidFill>
                  <a:srgbClr val="0070C0"/>
                </a:solidFill>
                <a:latin typeface="Be Vietnam Pro" panose="020B0604020202020204" charset="0"/>
              </a:rPr>
              <a:t>during the discussion &amp; </a:t>
            </a: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take notes in any language 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Be Vietnam Pro" panose="020B0604020202020204" charset="0"/>
              </a:rPr>
              <a:t>report </a:t>
            </a: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final responses in L2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rgbClr val="1B8056"/>
                </a:solidFill>
                <a:latin typeface="Be Vietnam Pro" panose="020B0604020202020204" charset="0"/>
              </a:rPr>
              <a:t>EVA=T</a:t>
            </a:r>
            <a:endParaRPr lang="en-US" sz="1200" b="1" dirty="0">
              <a:solidFill>
                <a:srgbClr val="0070C0"/>
              </a:solidFill>
              <a:latin typeface="Be Vietnam Pro" panose="020B060402020202020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collects responses </a:t>
            </a:r>
            <a:r>
              <a:rPr lang="en-US" sz="1200" dirty="0">
                <a:solidFill>
                  <a:srgbClr val="0070C0"/>
                </a:solidFill>
                <a:latin typeface="Be Vietnam Pro" panose="020B0604020202020204" charset="0"/>
              </a:rPr>
              <a:t>from groups </a:t>
            </a: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in L2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70C0"/>
                </a:solidFill>
                <a:latin typeface="Be Vietnam Pro" panose="020B0604020202020204" charset="0"/>
              </a:rPr>
              <a:t>highlights </a:t>
            </a: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similarities &amp; differences between languages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discusses answers </a:t>
            </a:r>
            <a:r>
              <a:rPr lang="en-US" sz="1200" dirty="0">
                <a:solidFill>
                  <a:srgbClr val="0070C0"/>
                </a:solidFill>
                <a:latin typeface="Be Vietnam Pro" panose="020B0604020202020204" charset="0"/>
              </a:rPr>
              <a:t>with the students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writes the most comprehensive </a:t>
            </a:r>
            <a:r>
              <a:rPr lang="en-US" sz="1200" dirty="0">
                <a:solidFill>
                  <a:srgbClr val="0070C0"/>
                </a:solidFill>
                <a:latin typeface="Be Vietnam Pro" panose="020B0604020202020204" charset="0"/>
              </a:rPr>
              <a:t>ones </a:t>
            </a:r>
            <a:r>
              <a:rPr lang="en-US" sz="1200" b="1" dirty="0">
                <a:solidFill>
                  <a:srgbClr val="0070C0"/>
                </a:solidFill>
                <a:latin typeface="Be Vietnam Pro" panose="020B0604020202020204" charset="0"/>
              </a:rPr>
              <a:t>in L2</a:t>
            </a:r>
            <a:endParaRPr lang="en-US" sz="1200" dirty="0">
              <a:solidFill>
                <a:srgbClr val="0070C0"/>
              </a:solidFill>
              <a:latin typeface="Be Vietnam Pro" panose="020B0604020202020204" charset="0"/>
            </a:endParaRP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0070C0"/>
              </a:solidFill>
              <a:latin typeface="Be Vietnam Pr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B8056"/>
                </a:solidFill>
                <a:latin typeface="Be Vietnam Pro" panose="020B0604020202020204" charset="0"/>
              </a:rPr>
              <a:t>IMA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work in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pairs/groups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to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 brainstorm &amp; fill in an outline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through which students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use what they have learnt 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use all linguistic repertoires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to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discuss/do research/take notes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in any/both languages</a:t>
            </a:r>
            <a:endParaRPr lang="en-US" sz="1200" dirty="0">
              <a:solidFill>
                <a:schemeClr val="accent5">
                  <a:lumMod val="75000"/>
                </a:schemeClr>
              </a:solidFill>
              <a:latin typeface="Be Vietnam Pro" panose="020B0604020202020204" charset="0"/>
            </a:endParaRPr>
          </a:p>
          <a:p>
            <a:pPr algn="just" fontAlgn="base"/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=&gt;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write in L2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latin typeface="Be Vietnam Pro" panose="020B0604020202020204" charset="0"/>
              </a:rPr>
              <a:t>=&gt; complete the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B8056"/>
              </a:solidFill>
              <a:latin typeface="Be Vietnam Pr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B8056"/>
                </a:solidFill>
                <a:latin typeface="Be Vietnam Pro" panose="020B0604020202020204" charset="0"/>
              </a:rPr>
              <a:t>PRE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B050"/>
                </a:solidFill>
                <a:latin typeface="Be Vietnam Pro" panose="020B0604020202020204" charset="0"/>
              </a:rPr>
              <a:t>Groups/Pairs </a:t>
            </a:r>
            <a:r>
              <a:rPr lang="en-US" sz="1200" b="1" dirty="0">
                <a:solidFill>
                  <a:srgbClr val="00B050"/>
                </a:solidFill>
                <a:latin typeface="Be Vietnam Pro" panose="020B0604020202020204" charset="0"/>
              </a:rPr>
              <a:t>write</a:t>
            </a:r>
            <a:r>
              <a:rPr lang="en-US" sz="1200" dirty="0">
                <a:solidFill>
                  <a:srgbClr val="00B050"/>
                </a:solidFill>
                <a:latin typeface="Be Vietnam Pro" panose="020B0604020202020204" charset="0"/>
              </a:rPr>
              <a:t> the text’s </a:t>
            </a:r>
            <a:r>
              <a:rPr lang="en-US" sz="1200" b="1" dirty="0">
                <a:solidFill>
                  <a:srgbClr val="00B050"/>
                </a:solidFill>
                <a:latin typeface="Be Vietnam Pro" panose="020B0604020202020204" charset="0"/>
              </a:rPr>
              <a:t>final version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i="1" dirty="0">
                <a:solidFill>
                  <a:srgbClr val="00B050"/>
                </a:solidFill>
                <a:latin typeface="Be Vietnam Pro" panose="020B0604020202020204" charset="0"/>
              </a:rPr>
              <a:t>assign paragraphs </a:t>
            </a:r>
            <a:r>
              <a:rPr lang="en-US" sz="1200" i="1" dirty="0">
                <a:solidFill>
                  <a:srgbClr val="00B050"/>
                </a:solidFill>
                <a:latin typeface="Be Vietnam Pro" panose="020B0604020202020204" charset="0"/>
              </a:rPr>
              <a:t>to each member </a:t>
            </a:r>
          </a:p>
          <a:p>
            <a:r>
              <a:rPr lang="en-US" sz="1200" i="1" dirty="0">
                <a:solidFill>
                  <a:srgbClr val="00B050"/>
                </a:solidFill>
                <a:latin typeface="Be Vietnam Pro" panose="020B0604020202020204" charset="0"/>
              </a:rPr>
              <a:t>=&gt; </a:t>
            </a:r>
            <a:r>
              <a:rPr lang="en-US" sz="1200" b="1" i="1" dirty="0">
                <a:solidFill>
                  <a:srgbClr val="00B050"/>
                </a:solidFill>
                <a:latin typeface="Be Vietnam Pro" panose="020B0604020202020204" charset="0"/>
              </a:rPr>
              <a:t>view each other’s work +</a:t>
            </a:r>
            <a:r>
              <a:rPr lang="en-US" sz="1200" i="1" dirty="0">
                <a:solidFill>
                  <a:srgbClr val="00B050"/>
                </a:solidFill>
                <a:latin typeface="Be Vietnam Pro" panose="020B0604020202020204" charset="0"/>
              </a:rPr>
              <a:t> </a:t>
            </a:r>
            <a:r>
              <a:rPr lang="en-US" sz="1200" b="1" i="1" dirty="0">
                <a:solidFill>
                  <a:srgbClr val="00B050"/>
                </a:solidFill>
                <a:latin typeface="Be Vietnam Pro" panose="020B0604020202020204" charset="0"/>
              </a:rPr>
              <a:t>ask questions</a:t>
            </a:r>
            <a:endParaRPr lang="en-US" sz="1200" i="1" dirty="0">
              <a:solidFill>
                <a:srgbClr val="00B050"/>
              </a:solidFill>
              <a:latin typeface="Be Vietnam Pro" panose="020B060402020202020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B050"/>
                </a:solidFill>
                <a:latin typeface="Be Vietnam Pro" panose="020B0604020202020204" charset="0"/>
              </a:rPr>
              <a:t>use all linguistic repertoires</a:t>
            </a:r>
            <a:endParaRPr lang="en-US" sz="1200" dirty="0">
              <a:solidFill>
                <a:srgbClr val="00B050"/>
              </a:solidFill>
              <a:latin typeface="Be Vietnam Pr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1B8056"/>
              </a:solidFill>
              <a:latin typeface="Be Vietnam Pro" panose="020B06040202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1B8056"/>
                </a:solidFill>
                <a:latin typeface="Be Vietnam Pro" panose="020B0604020202020204" charset="0"/>
              </a:rPr>
              <a:t>IMPLE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DE523B"/>
                </a:solidFill>
                <a:latin typeface="Be Vietnam Pro" panose="020B0604020202020204" charset="0"/>
              </a:rPr>
              <a:t>Groups/Pairs</a:t>
            </a:r>
            <a:r>
              <a:rPr lang="en-US" sz="1200" b="1" dirty="0">
                <a:solidFill>
                  <a:srgbClr val="DE523B"/>
                </a:solidFill>
                <a:latin typeface="Be Vietnam Pro" panose="020B0604020202020204" charset="0"/>
              </a:rPr>
              <a:t> present in L2 </a:t>
            </a:r>
            <a:r>
              <a:rPr lang="en-US" sz="1200" dirty="0">
                <a:solidFill>
                  <a:srgbClr val="DE523B"/>
                </a:solidFill>
                <a:latin typeface="Be Vietnam Pro" panose="020B0604020202020204" charset="0"/>
              </a:rPr>
              <a:t>BUT </a:t>
            </a:r>
            <a:r>
              <a:rPr lang="en-US" sz="1200" b="1" dirty="0">
                <a:solidFill>
                  <a:srgbClr val="DE523B"/>
                </a:solidFill>
                <a:latin typeface="Be Vietnam Pro" panose="020B0604020202020204" charset="0"/>
              </a:rPr>
              <a:t>clarify &amp; expand on thinking and writing in L1 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DE523B"/>
                </a:solidFill>
                <a:latin typeface="Be Vietnam Pro" panose="020B0604020202020204" charset="0"/>
              </a:rPr>
              <a:t>get feedback </a:t>
            </a:r>
            <a:r>
              <a:rPr lang="en-US" sz="1200" dirty="0">
                <a:solidFill>
                  <a:srgbClr val="DE523B"/>
                </a:solidFill>
                <a:latin typeface="Be Vietnam Pro" panose="020B0604020202020204" charset="0"/>
              </a:rPr>
              <a:t>from teacher and peers </a:t>
            </a:r>
          </a:p>
          <a:p>
            <a:pPr algn="just"/>
            <a:r>
              <a:rPr lang="en-US" sz="1200" dirty="0">
                <a:solidFill>
                  <a:srgbClr val="DE523B"/>
                </a:solidFill>
                <a:latin typeface="Be Vietnam Pro" panose="020B0604020202020204" charset="0"/>
              </a:rPr>
              <a:t>=&gt; </a:t>
            </a:r>
            <a:r>
              <a:rPr lang="en-US" sz="1200" b="1" dirty="0">
                <a:solidFill>
                  <a:srgbClr val="DE523B"/>
                </a:solidFill>
                <a:latin typeface="Be Vietnam Pro" panose="020B0604020202020204" charset="0"/>
              </a:rPr>
              <a:t>make thinking and writing visible </a:t>
            </a:r>
            <a:r>
              <a:rPr lang="en-US" sz="1200" dirty="0">
                <a:solidFill>
                  <a:srgbClr val="DE523B"/>
                </a:solidFill>
                <a:latin typeface="Be Vietnam Pro" panose="020B0604020202020204" charset="0"/>
              </a:rPr>
              <a:t>to others &amp; </a:t>
            </a:r>
            <a:r>
              <a:rPr lang="en-US" sz="1200" b="1" dirty="0">
                <a:solidFill>
                  <a:srgbClr val="DE523B"/>
                </a:solidFill>
                <a:latin typeface="Be Vietnam Pro" panose="020B0604020202020204" charset="0"/>
              </a:rPr>
              <a:t>justify choices</a:t>
            </a:r>
          </a:p>
          <a:p>
            <a:pPr algn="just"/>
            <a:r>
              <a:rPr lang="en-US" sz="1200" dirty="0">
                <a:solidFill>
                  <a:srgbClr val="DE523B"/>
                </a:solidFill>
                <a:latin typeface="Be Vietnam Pro" panose="020B0604020202020204" charset="0"/>
              </a:rPr>
              <a:t>=&gt; </a:t>
            </a:r>
            <a:r>
              <a:rPr lang="en-US" sz="1200" b="1" dirty="0">
                <a:solidFill>
                  <a:srgbClr val="DE523B"/>
                </a:solidFill>
                <a:latin typeface="Be Vietnam Pro" panose="020B0604020202020204" charset="0"/>
              </a:rPr>
              <a:t>edit and rewrite </a:t>
            </a:r>
            <a:endParaRPr lang="en-US" sz="1200" b="1" dirty="0">
              <a:solidFill>
                <a:srgbClr val="1B8056"/>
              </a:solidFill>
              <a:latin typeface="Be Vietnam Pro" panose="020B060402020202020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19479-0D58-E532-EAAB-48020E9E0A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1EFB8-D0AE-4893-8CB1-3521AD4F2FD3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390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>
          <a:extLst>
            <a:ext uri="{FF2B5EF4-FFF2-40B4-BE49-F238E27FC236}">
              <a16:creationId xmlns:a16="http://schemas.microsoft.com/office/drawing/2014/main" id="{E99B4B12-92A2-F2DC-345A-32C901E8E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786aeba026_3_67:notes">
            <a:extLst>
              <a:ext uri="{FF2B5EF4-FFF2-40B4-BE49-F238E27FC236}">
                <a16:creationId xmlns:a16="http://schemas.microsoft.com/office/drawing/2014/main" id="{BB49E9A8-8B1D-4277-9E8A-DD5026F5AD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g3786aeba026_3_67:notes">
            <a:extLst>
              <a:ext uri="{FF2B5EF4-FFF2-40B4-BE49-F238E27FC236}">
                <a16:creationId xmlns:a16="http://schemas.microsoft.com/office/drawing/2014/main" id="{218C9D47-CE6C-9159-DB35-9996E48037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2691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786aeba026_3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5" name="Google Shape;505;g3786aeba026_3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786aeba026_3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0" name="Google Shape;520;g3786aeba026_3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4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9" y="365125"/>
            <a:ext cx="6080050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73749" y="1825625"/>
            <a:ext cx="6080050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ACE2-D1EE-46E0-8ACE-ACFB8B2C921A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56" y="750018"/>
            <a:ext cx="555775" cy="555775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5109EB-26C8-439D-B9BA-D81718A120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375298" cy="6858000"/>
          </a:xfrm>
        </p:spPr>
        <p:txBody>
          <a:bodyPr/>
          <a:lstStyle/>
          <a:p>
            <a:endParaRPr lang="vi-VN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FB2F00-BDB3-6557-F07B-FBA67B0BA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960637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EAAF-464F-4842-9BEB-F2D57E7F2976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F83CDF-3997-CC48-7785-EDEE8F285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976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9BB91-D287-4D50-A5E4-178C6F6EF951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5C812A-4517-7B49-8AF5-98D75144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86077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1_Title and Conten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g3786aeba026_3_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3786aeba026_3_6"/>
          <p:cNvSpPr txBox="1"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200"/>
              <a:buFont typeface="Be Vietnam Pro"/>
              <a:buNone/>
              <a:defRPr sz="3200" b="1">
                <a:solidFill>
                  <a:srgbClr val="1B8056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3786aeba026_3_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g3786aeba026_3_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0" name="Google Shape;120;g3786aeba026_3_6" descr="A green and orange circ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1213" y="5497455"/>
            <a:ext cx="555775" cy="55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3786aeba026_3_6"/>
          <p:cNvSpPr txBox="1">
            <a:spLocks noGrp="1"/>
          </p:cNvSpPr>
          <p:nvPr>
            <p:ph type="body" idx="1"/>
          </p:nvPr>
        </p:nvSpPr>
        <p:spPr>
          <a:xfrm>
            <a:off x="838199" y="365126"/>
            <a:ext cx="10515600" cy="47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22860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g3786aeba026_3_6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08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  <p:pic>
        <p:nvPicPr>
          <p:cNvPr id="17" name="Picture 16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32243AF1-7B34-C36F-BC99-8AAD08FBB3A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6" y="233836"/>
            <a:ext cx="7896447" cy="139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97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1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orange and white cityscape&#10;&#10;AI-generated content may be incorrect.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F2745-7F32-4FED-B394-DB26668DAD27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518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 2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DF0F81-B8F0-8B5B-864F-5292935BCF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1835335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 b="1">
                <a:solidFill>
                  <a:srgbClr val="1B8056"/>
                </a:solidFill>
                <a:effectLst/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25413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rgbClr val="DE523B"/>
                </a:solidFill>
                <a:effectLst/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C120-EC01-4D2C-8CB7-49E55711A32F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F7778-B5A3-4C14-2396-C0AE86DAF65E}"/>
              </a:ext>
            </a:extLst>
          </p:cNvPr>
          <p:cNvCxnSpPr>
            <a:cxnSpLocks/>
          </p:cNvCxnSpPr>
          <p:nvPr userDrawn="1"/>
        </p:nvCxnSpPr>
        <p:spPr>
          <a:xfrm>
            <a:off x="3889744" y="4470991"/>
            <a:ext cx="4412512" cy="0"/>
          </a:xfrm>
          <a:prstGeom prst="line">
            <a:avLst/>
          </a:prstGeom>
          <a:ln w="38100">
            <a:solidFill>
              <a:srgbClr val="1B805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E79D3DD-0427-425D-3525-60A6435577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593266"/>
            <a:ext cx="9144000" cy="160890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Be Vietnam Pro" pitchFamily="2" charset="-93"/>
              </a:defRPr>
            </a:lvl1pPr>
          </a:lstStyle>
          <a:p>
            <a:pPr lvl="0"/>
            <a:r>
              <a:rPr lang="en-US" dirty="0"/>
              <a:t>Click to add presenter | Date</a:t>
            </a:r>
          </a:p>
        </p:txBody>
      </p:sp>
    </p:spTree>
    <p:extLst>
      <p:ext uri="{BB962C8B-B14F-4D97-AF65-F5344CB8AC3E}">
        <p14:creationId xmlns:p14="http://schemas.microsoft.com/office/powerpoint/2010/main" val="329426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buildings with a bridge and a bridge&#10;&#10;AI-generated content may be incorrect.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e Vietnam Pro" pitchFamily="2" charset="-93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70C8-1746-439B-8B53-CA486A5FB071}" type="datetime1">
              <a:rPr lang="vi-VN" smtClean="0"/>
              <a:t>20/08/2025</a:t>
            </a:fld>
            <a:endParaRPr lang="vi-V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10" name="Picture 9" descr="A green and red circles&#10;&#10;AI-generated content may be incorrect.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C9610-8DF6-C7CD-4CB2-F5E4A148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8469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0A291B-531D-5A7F-9E26-862D9D33A1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75CD8E-C2C2-CBC9-C54E-1C93576A7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vi-VN" sz="44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FEFF8-7C99-6D16-AC01-E2E47B087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vi-VN" sz="3200" b="1" kern="1200" dirty="0">
                <a:solidFill>
                  <a:srgbClr val="DE523B"/>
                </a:solidFill>
                <a:effectLst/>
                <a:latin typeface="Be Vietnam Pro" pitchFamily="2" charset="-93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848C8-14C2-F8EF-B29D-F3EFC120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C3E27-A415-4780-82DC-25AE9D77E40E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676FF-A997-5ED4-251D-464A4EAB5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055759-5327-B0E0-F1D3-6EDD42484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204" y="2846387"/>
            <a:ext cx="663576" cy="6635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CE66E2-EFFA-C296-B4FE-2CE3D412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860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buildings and boats&#10;&#10;AI-generated content may be incorrect.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4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6376-1666-4F67-8E20-1A49EE38BBD9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2BD8957-A844-7229-6045-C3F3CE9A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971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079898" cy="1325563"/>
          </a:xfrm>
        </p:spPr>
        <p:txBody>
          <a:bodyPr>
            <a:normAutofit/>
          </a:bodyPr>
          <a:lstStyle>
            <a:lvl1pPr algn="just">
              <a:defRPr lang="vi-VN" sz="36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B225-3832-D984-60CE-39603CA60F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3079898" cy="4351338"/>
          </a:xfr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2000">
                <a:latin typeface="Be Vietnam Pro" pitchFamily="2" charset="-93"/>
              </a:defRPr>
            </a:lvl1pPr>
            <a:lvl2pPr marL="457200" indent="0" algn="just">
              <a:lnSpc>
                <a:spcPct val="100000"/>
              </a:lnSpc>
              <a:buNone/>
              <a:defRPr sz="1800">
                <a:latin typeface="Be Vietnam Pro" pitchFamily="2" charset="-93"/>
              </a:defRPr>
            </a:lvl2pPr>
            <a:lvl3pPr marL="914400" indent="0" algn="just">
              <a:lnSpc>
                <a:spcPct val="100000"/>
              </a:lnSpc>
              <a:buNone/>
              <a:defRPr sz="1600">
                <a:latin typeface="Be Vietnam Pro" pitchFamily="2" charset="-93"/>
              </a:defRPr>
            </a:lvl3pPr>
            <a:lvl4pPr marL="13716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4pPr>
            <a:lvl5pPr marL="1828800" indent="0" algn="just">
              <a:lnSpc>
                <a:spcPct val="100000"/>
              </a:lnSpc>
              <a:buNone/>
              <a:defRPr sz="14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subtitle</a:t>
            </a:r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8AA05-4091-482F-9085-9C28C66206DB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750018"/>
            <a:ext cx="555775" cy="555775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9BBFD6B-521C-6CCC-AE68-E890A3356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5809" y="365124"/>
            <a:ext cx="7137991" cy="58118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latin typeface="Be Vietnam Pro" pitchFamily="2" charset="-93"/>
              </a:defRPr>
            </a:lvl1pPr>
            <a:lvl2pPr marL="457200" indent="0">
              <a:buFontTx/>
              <a:buNone/>
              <a:defRPr sz="2000">
                <a:latin typeface="Be Vietnam Pro" pitchFamily="2" charset="-93"/>
              </a:defRPr>
            </a:lvl2pPr>
            <a:lvl3pPr marL="914400" indent="0">
              <a:buFontTx/>
              <a:buNone/>
              <a:defRPr sz="2000">
                <a:latin typeface="Be Vietnam Pro" pitchFamily="2" charset="-93"/>
              </a:defRPr>
            </a:lvl3pPr>
            <a:lvl4pPr marL="1371600" indent="0">
              <a:buFontTx/>
              <a:buNone/>
              <a:defRPr sz="2000">
                <a:latin typeface="Be Vietnam Pro" pitchFamily="2" charset="-93"/>
              </a:defRPr>
            </a:lvl4pPr>
            <a:lvl5pPr marL="1828800" indent="0">
              <a:buFontTx/>
              <a:buNone/>
              <a:defRPr sz="2000">
                <a:latin typeface="Be Vietnam Pro" pitchFamily="2" charset="-93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AB9D00-94D4-BFEA-3519-113D4E6EC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253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3F6E981-0B33-4BBE-11D2-464DAFB1F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674306-08F6-6622-585B-7C5015F9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</p:spPr>
        <p:txBody>
          <a:bodyPr>
            <a:normAutofit/>
          </a:bodyPr>
          <a:lstStyle>
            <a:lvl1pPr algn="just">
              <a:defRPr lang="vi-VN" sz="3200" b="1" kern="1200" dirty="0">
                <a:solidFill>
                  <a:srgbClr val="1B8056"/>
                </a:solidFill>
                <a:effectLst/>
                <a:latin typeface="Be Vietnam Pro" pitchFamily="2" charset="-93"/>
                <a:ea typeface="+mj-ea"/>
                <a:cs typeface="+mj-cs"/>
              </a:defRPr>
            </a:lvl1pPr>
          </a:lstStyle>
          <a:p>
            <a:endParaRPr lang="vi-V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91551-28DB-4AE5-3A0D-7BE9F80A4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FCBBB-CEDB-4E92-BD6D-C7DDA4D7F57B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8AD34-9522-3238-DE39-4DA2AFE7E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" name="Picture 11" descr="A green and orange circles&#10;&#10;AI-generated content may be incorrect.">
            <a:extLst>
              <a:ext uri="{FF2B5EF4-FFF2-40B4-BE49-F238E27FC236}">
                <a16:creationId xmlns:a16="http://schemas.microsoft.com/office/drawing/2014/main" id="{3EB63D08-BDF6-AFBB-BB26-D90803C5EE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3" y="5497455"/>
            <a:ext cx="555775" cy="5557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5D3E66B-0335-BFD3-F3EE-44C9719DD0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5126"/>
            <a:ext cx="10515600" cy="4749134"/>
          </a:xfrm>
        </p:spPr>
        <p:txBody>
          <a:bodyPr>
            <a:norm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lnSpc>
                <a:spcPct val="100000"/>
              </a:lnSpc>
              <a:buFont typeface="Arial" panose="020B0604020202020204" pitchFamily="34" charset="0"/>
              <a:buNone/>
              <a:defRPr lang="vi-VN" sz="2000" kern="1200" dirty="0" smtClean="0">
                <a:solidFill>
                  <a:schemeClr val="tx1"/>
                </a:solidFill>
                <a:latin typeface="Be Vietnam Pro" pitchFamily="2" charset="-93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add content</a:t>
            </a:r>
            <a:endParaRPr lang="vi-VN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9DD3AEB-52F3-7D36-1A31-A6B7F212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900" y="6356350"/>
            <a:ext cx="685800" cy="365125"/>
          </a:xfrm>
          <a:solidFill>
            <a:srgbClr val="1B805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62B54EFE-F5F4-4674-A397-603D7A5E2AE8}" type="slidenum">
              <a:rPr lang="vi-VN" smtClean="0"/>
              <a:pPr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160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9F570B-FD22-048F-4CBB-1127FB4A6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661B8-998C-284B-A778-49480348F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39D1-C430-DE4A-22DC-CBB6F039B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26499-C4B5-41A3-B02C-A55F1027F08C}" type="datetime1">
              <a:rPr lang="vi-VN" smtClean="0"/>
              <a:t>20/08/2025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4FAA-972E-6DA4-FB27-CD686C04A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83438-21B7-1C50-ACBE-71F18FC4A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B54EFE-F5F4-4674-A397-603D7A5E2AE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7316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60" r:id="rId5"/>
    <p:sldLayoutId id="2147483662" r:id="rId6"/>
    <p:sldLayoutId id="214748365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2478/ausp-2018-0012" TargetMode="External"/><Relationship Id="rId2" Type="http://schemas.openxmlformats.org/officeDocument/2006/relationships/hyperlink" Target="https://doi.org/10.15446/profile.v27n1.116309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doi.org/10.1136/bmj.n7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8E12-98EE-0709-2C11-339CA0B50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4627"/>
            <a:ext cx="9144000" cy="266587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Systematic Review on Translanguaging as a Linguistic Pedagogical Approach to Language Education in Vietnam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985FF-8A0F-ED7C-F442-44638D99D8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4000" y="4720588"/>
            <a:ext cx="9144000" cy="1608909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Pham Manh Tri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Van Lang University, Vietnam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Huynh Gia Huy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Van Lang University, Vietnam</a:t>
            </a:r>
            <a:endParaRPr lang="vi-V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Le Nguyen Hoang Giang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Thompson Rivers University, Canada</a:t>
            </a:r>
            <a:endParaRPr lang="vi-V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4967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80ABA-71FD-91B9-3B04-AC8D0C6E4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6B6B-1B28-60C7-D7CF-3F6EC01C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5865"/>
            <a:ext cx="4317358" cy="200626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METHODOLOGY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DDF5F-3AFE-69A7-4812-7313F334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10</a:t>
            </a:fld>
            <a:endParaRPr lang="vi-V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6E35610-2FFA-8580-9DB3-7F08B5D01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712625"/>
              </p:ext>
            </p:extLst>
          </p:nvPr>
        </p:nvGraphicFramePr>
        <p:xfrm>
          <a:off x="3739116" y="297712"/>
          <a:ext cx="8803168" cy="5984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75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088BB-58ED-E4E0-9318-D33C999FE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11</a:t>
            </a:fld>
            <a:endParaRPr lang="vi-V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1667301-A223-DDEF-EABD-4F34BB848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5558733"/>
              </p:ext>
            </p:extLst>
          </p:nvPr>
        </p:nvGraphicFramePr>
        <p:xfrm>
          <a:off x="57150" y="1"/>
          <a:ext cx="12077700" cy="643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4539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C043A-CF1C-42E3-B904-8D0B90343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2D180-7761-F0C3-CF55-B678B724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12</a:t>
            </a:fld>
            <a:endParaRPr lang="vi-V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579E6B5-E788-47CB-EFD7-FE6A1FD10B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49586"/>
              </p:ext>
            </p:extLst>
          </p:nvPr>
        </p:nvGraphicFramePr>
        <p:xfrm>
          <a:off x="0" y="254644"/>
          <a:ext cx="6177516" cy="601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D414B82-F50E-A8B5-48F9-2DD52D4478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55146"/>
              </p:ext>
            </p:extLst>
          </p:nvPr>
        </p:nvGraphicFramePr>
        <p:xfrm>
          <a:off x="6570366" y="559401"/>
          <a:ext cx="5164434" cy="5407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88632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375B6-CDAB-E2AB-15A1-30E000EA6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8E23-E7A6-5E5D-5362-C5CC4DD8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25865"/>
            <a:ext cx="4317358" cy="200626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FINDINGS</a:t>
            </a:r>
            <a:endParaRPr lang="vi-V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C71FBB-2C60-BBB6-8A39-CEB8EA0F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13</a:t>
            </a:fld>
            <a:endParaRPr lang="vi-VN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151ECE-94C5-60D4-E1DA-7725D250AD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7299707"/>
              </p:ext>
            </p:extLst>
          </p:nvPr>
        </p:nvGraphicFramePr>
        <p:xfrm>
          <a:off x="6794205" y="718656"/>
          <a:ext cx="5145272" cy="5420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3974B6FE-C895-EA69-3F5A-F812D5805B84}"/>
              </a:ext>
            </a:extLst>
          </p:cNvPr>
          <p:cNvSpPr/>
          <p:nvPr/>
        </p:nvSpPr>
        <p:spPr>
          <a:xfrm>
            <a:off x="4147237" y="2181316"/>
            <a:ext cx="4369981" cy="229499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latin typeface="Be Vietnam Pro" panose="020B0604020202020204" charset="0"/>
              </a:rPr>
              <a:t>How do learners </a:t>
            </a:r>
            <a:r>
              <a:rPr lang="en-US" sz="2400" b="1" i="1" dirty="0">
                <a:latin typeface="Be Vietnam Pro" panose="020B0604020202020204" charset="0"/>
              </a:rPr>
              <a:t>acquire L2 knowledge </a:t>
            </a:r>
            <a:r>
              <a:rPr lang="en-US" sz="2400" i="1" dirty="0">
                <a:latin typeface="Be Vietnam Pro" panose="020B0604020202020204" charset="0"/>
              </a:rPr>
              <a:t>through translanguaging as a linguistic pedagogical approach? ​</a:t>
            </a:r>
            <a:endParaRPr lang="en-US" sz="2400" b="1" dirty="0">
              <a:latin typeface="Be Vietnam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214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BCECC9-D147-A528-C92F-974EED3A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14</a:t>
            </a:fld>
            <a:endParaRPr lang="vi-VN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91300EC-6D68-74EF-4885-458AF97CF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845412"/>
              </p:ext>
            </p:extLst>
          </p:nvPr>
        </p:nvGraphicFramePr>
        <p:xfrm>
          <a:off x="57150" y="72730"/>
          <a:ext cx="12020550" cy="622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8212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28558-207D-381A-1032-24C2A9AC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BCAE-37B4-D4A9-F4BD-B6E2D0871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e Vietnam Pro" panose="020B0604020202020204" charset="0"/>
              </a:rPr>
              <a:t>TL activities in speaking </a:t>
            </a:r>
            <a:r>
              <a:rPr lang="vi-VN" dirty="0">
                <a:latin typeface="Be Vietnam Pro" panose="020B0604020202020204" charset="0"/>
              </a:rPr>
              <a:t>classes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2EA39-55E8-A85F-BD2F-83C4EFCF29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648586"/>
            <a:ext cx="12308958" cy="4061637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solidFill>
                  <a:srgbClr val="FF0000"/>
                </a:solidFill>
              </a:rPr>
              <a:t>Aoyama (2020)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fillers: </a:t>
            </a:r>
            <a:r>
              <a:rPr lang="en-US" sz="2400" dirty="0"/>
              <a:t>Students used short L1 words to fill pauses before continuing in L2.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backchannelling: </a:t>
            </a:r>
            <a:r>
              <a:rPr lang="en-US" sz="2400" dirty="0"/>
              <a:t>Students reacted in L1 while listening to show interest/understanding.</a:t>
            </a:r>
            <a:endParaRPr lang="en-US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asking for help: </a:t>
            </a:r>
            <a:r>
              <a:rPr lang="en-US" sz="2400" dirty="0"/>
              <a:t>Students switched to L1 to ask how to say something in L2.</a:t>
            </a:r>
            <a:endParaRPr lang="en-US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equivalents: </a:t>
            </a:r>
            <a:r>
              <a:rPr lang="en-US" sz="2400" dirty="0"/>
              <a:t>Students inserted L1 words or phrases directly into L2 sentences instead of using L2 equivalents.</a:t>
            </a:r>
            <a:endParaRPr lang="en-US" sz="24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/>
              <a:t>metalanguage: </a:t>
            </a:r>
            <a:r>
              <a:rPr lang="en-US" sz="2400" dirty="0"/>
              <a:t>Students used L1 to talk about the task itself, not the content.</a:t>
            </a:r>
            <a:endParaRPr lang="en-US" sz="2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F2E9C9-BA08-1D17-5FDD-D2C8D0FB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15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98520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43897-D322-56C1-3F87-8D1CE122E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04E8B-79F2-D42F-01A1-8BAC0F068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635" y="100041"/>
            <a:ext cx="5179222" cy="849000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Be Vietnam Pro" panose="020B0604020202020204" charset="0"/>
              </a:rPr>
              <a:t>TL activities in writing </a:t>
            </a:r>
            <a:r>
              <a:rPr lang="vi-VN" sz="2400" dirty="0">
                <a:latin typeface="Be Vietnam Pro" panose="020B0604020202020204" charset="0"/>
              </a:rPr>
              <a:t>classes</a:t>
            </a:r>
            <a:r>
              <a:rPr lang="en-US" sz="2400" dirty="0">
                <a:latin typeface="Be Vietnam Pro" panose="020B0604020202020204" charset="0"/>
              </a:rPr>
              <a:t> </a:t>
            </a:r>
            <a:br>
              <a:rPr lang="en-US" sz="2400" dirty="0">
                <a:solidFill>
                  <a:srgbClr val="FF0000"/>
                </a:solidFill>
                <a:latin typeface="Be Vietnam Pro" panose="020B0604020202020204" charset="0"/>
              </a:rPr>
            </a:br>
            <a:r>
              <a:rPr lang="en-US" sz="2400" dirty="0">
                <a:solidFill>
                  <a:srgbClr val="FF0000"/>
                </a:solidFill>
                <a:latin typeface="Be Vietnam Pro" panose="020B0604020202020204" charset="0"/>
              </a:rPr>
              <a:t>(Karabulut &amp; Dollar, 2022)</a:t>
            </a:r>
            <a:endParaRPr lang="vi-VN" sz="2400" dirty="0">
              <a:solidFill>
                <a:srgbClr val="FF0000"/>
              </a:solidFill>
              <a:latin typeface="Be Vietnam Pro" panose="020B060402020202020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57613-47F2-07C7-A8D1-B7FC9B72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>
                <a:latin typeface="Be Vietnam Pro" panose="020B0604020202020204" charset="0"/>
              </a:rPr>
              <a:pPr/>
              <a:t>16</a:t>
            </a:fld>
            <a:endParaRPr lang="vi-VN" dirty="0">
              <a:latin typeface="Be Vietnam Pro" panose="020B060402020202020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40E90DC5-111F-0633-54A5-46A84766CE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6094693"/>
              </p:ext>
            </p:extLst>
          </p:nvPr>
        </p:nvGraphicFramePr>
        <p:xfrm>
          <a:off x="0" y="937683"/>
          <a:ext cx="595350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7BF5CDA-7D3F-831E-74A3-3F36AA98E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637" y="136525"/>
            <a:ext cx="6348363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Be Vietnam Pro" panose="020B0604020202020204" charset="0"/>
              </a:rPr>
              <a:t>Explore</a:t>
            </a:r>
            <a:r>
              <a:rPr lang="en-US" sz="2000" dirty="0">
                <a:latin typeface="Be Vietnam Pro" panose="020B0604020202020204" charset="0"/>
              </a:rPr>
              <a:t>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read texts in two languages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Evaluate </a:t>
            </a:r>
            <a:endParaRPr lang="en-US" altLang="en-US" sz="2000" dirty="0">
              <a:latin typeface="Be Vietnam Pro" panose="020B06040202020202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explore/compare/contrast texts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discuss in any language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give final answers in L2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Imagine </a:t>
            </a:r>
            <a:endParaRPr lang="en-US" altLang="en-US" sz="2000" dirty="0">
              <a:latin typeface="Be Vietnam Pro" panose="020B06040202020202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brainstorm &amp; fill in outlines using all repertoires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research and take notes in any language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complete the activity in L2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Present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write the final text in L2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divide paragraphs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peer-review each other’s work, ask questions, and use all repertoires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Implement </a:t>
            </a:r>
            <a:endParaRPr lang="en-US" altLang="en-US" sz="2000" dirty="0">
              <a:latin typeface="Be Vietnam Pro" panose="020B06040202020202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present in L2 </a:t>
            </a:r>
            <a:endParaRPr lang="en-US" altLang="en-US" sz="2000" dirty="0">
              <a:latin typeface="Be Vietnam Pro" panose="020B06040202020202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receive peer/teacher feedback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justify choices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e Vietnam Pro" panose="020B0604020202020204" charset="0"/>
              </a:rPr>
              <a:t>revise and rewrite</a:t>
            </a:r>
          </a:p>
        </p:txBody>
      </p:sp>
    </p:spTree>
    <p:extLst>
      <p:ext uri="{BB962C8B-B14F-4D97-AF65-F5344CB8AC3E}">
        <p14:creationId xmlns:p14="http://schemas.microsoft.com/office/powerpoint/2010/main" val="4375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>
          <a:extLst>
            <a:ext uri="{FF2B5EF4-FFF2-40B4-BE49-F238E27FC236}">
              <a16:creationId xmlns:a16="http://schemas.microsoft.com/office/drawing/2014/main" id="{D992BE51-15EF-F8F7-F50A-E4D1688CF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786aeba026_3_67">
            <a:extLst>
              <a:ext uri="{FF2B5EF4-FFF2-40B4-BE49-F238E27FC236}">
                <a16:creationId xmlns:a16="http://schemas.microsoft.com/office/drawing/2014/main" id="{1EA9894C-CF32-A3E8-A6D7-38B4BB7A61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vi-VN" dirty="0"/>
              <a:t>Switching</a:t>
            </a:r>
            <a:r>
              <a:rPr lang="en-US" dirty="0"/>
              <a:t> in TL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23" name="Google Shape;523;g3786aeba026_3_67">
            <a:extLst>
              <a:ext uri="{FF2B5EF4-FFF2-40B4-BE49-F238E27FC236}">
                <a16:creationId xmlns:a16="http://schemas.microsoft.com/office/drawing/2014/main" id="{C2926310-A7FF-675B-A3C4-0F5952BAA0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618155"/>
            <a:ext cx="11894180" cy="175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facilitate meaning-making </a:t>
            </a:r>
            <a:r>
              <a:rPr lang="en-US" sz="2400" dirty="0"/>
              <a:t>without </a:t>
            </a:r>
            <a:r>
              <a:rPr lang="en-US" sz="2400" dirty="0" err="1"/>
              <a:t>jeopardising</a:t>
            </a:r>
            <a:r>
              <a:rPr lang="en-US" sz="2400" dirty="0"/>
              <a:t> understanding (Pietikäinen, 2014)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translating</a:t>
            </a:r>
            <a:r>
              <a:rPr lang="en-US" sz="2400" dirty="0"/>
              <a:t> unknown vocabulary items, </a:t>
            </a:r>
            <a:r>
              <a:rPr lang="en-US" sz="2400" b="1" dirty="0"/>
              <a:t>explaining</a:t>
            </a:r>
            <a:r>
              <a:rPr lang="en-US" sz="2400" dirty="0"/>
              <a:t> grammar, </a:t>
            </a:r>
            <a:r>
              <a:rPr lang="en-US" sz="2400" b="1" dirty="0"/>
              <a:t>managing</a:t>
            </a:r>
            <a:r>
              <a:rPr lang="en-US" sz="2400" dirty="0"/>
              <a:t> class, </a:t>
            </a:r>
            <a:r>
              <a:rPr lang="en-US" sz="2400" b="1" dirty="0"/>
              <a:t>emphasizing</a:t>
            </a:r>
            <a:r>
              <a:rPr lang="en-US" sz="2400" dirty="0"/>
              <a:t> some points, </a:t>
            </a:r>
            <a:r>
              <a:rPr lang="en-US" sz="2400" b="1" dirty="0"/>
              <a:t>expressing</a:t>
            </a:r>
            <a:r>
              <a:rPr lang="en-US" sz="2400" dirty="0"/>
              <a:t> a stance of empathy or solidarity towards students, </a:t>
            </a:r>
            <a:r>
              <a:rPr lang="en-US" sz="2400" b="1" dirty="0"/>
              <a:t>facilitating</a:t>
            </a:r>
            <a:r>
              <a:rPr lang="en-US" sz="2400" dirty="0"/>
              <a:t> understanding by quoting others’ words (</a:t>
            </a:r>
            <a:r>
              <a:rPr lang="en-US" sz="2400" dirty="0" err="1"/>
              <a:t>Jingxia</a:t>
            </a:r>
            <a:r>
              <a:rPr lang="en-US" sz="2400" dirty="0"/>
              <a:t>, 2010)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make </a:t>
            </a:r>
            <a:r>
              <a:rPr lang="en-US" sz="2400" b="1" dirty="0"/>
              <a:t>optimal use </a:t>
            </a:r>
            <a:r>
              <a:rPr lang="en-US" sz="2400" dirty="0"/>
              <a:t>of the </a:t>
            </a:r>
            <a:r>
              <a:rPr lang="en-US" sz="2400" b="1" dirty="0"/>
              <a:t>resources</a:t>
            </a:r>
            <a:r>
              <a:rPr lang="en-US" sz="2400" dirty="0"/>
              <a:t> in bilinguals’ </a:t>
            </a:r>
            <a:r>
              <a:rPr lang="en-US" sz="2400" b="1" dirty="0"/>
              <a:t>linguistic repertoires </a:t>
            </a:r>
            <a:r>
              <a:rPr lang="en-US" sz="2400" dirty="0"/>
              <a:t>(Myers-Scotton, 2000)</a:t>
            </a:r>
          </a:p>
        </p:txBody>
      </p:sp>
      <p:sp>
        <p:nvSpPr>
          <p:cNvPr id="524" name="Google Shape;524;g3786aeba026_3_67">
            <a:extLst>
              <a:ext uri="{FF2B5EF4-FFF2-40B4-BE49-F238E27FC236}">
                <a16:creationId xmlns:a16="http://schemas.microsoft.com/office/drawing/2014/main" id="{E7C7A18F-A0C4-78D8-1CE9-5044B09DC31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6031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786aeba026_3_53"/>
          <p:cNvSpPr txBox="1"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8056"/>
              </a:buClr>
              <a:buSzPts val="3200"/>
              <a:buFont typeface="Be Vietnam Pro"/>
              <a:buNone/>
            </a:pPr>
            <a:r>
              <a:rPr lang="en-US" dirty="0">
                <a:latin typeface="Be Vietnam Pro"/>
                <a:ea typeface="Be Vietnam Pro"/>
                <a:cs typeface="Be Vietnam Pro"/>
                <a:sym typeface="Be Vietnam Pro"/>
              </a:rPr>
              <a:t>TL in EMI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08" name="Google Shape;508;g3786aeba026_3_53"/>
          <p:cNvSpPr txBox="1">
            <a:spLocks noGrp="1"/>
          </p:cNvSpPr>
          <p:nvPr>
            <p:ph type="body" idx="1"/>
          </p:nvPr>
        </p:nvSpPr>
        <p:spPr>
          <a:xfrm>
            <a:off x="189445" y="136524"/>
            <a:ext cx="11888255" cy="4977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 dirty="0">
                <a:solidFill>
                  <a:srgbClr val="FF0000"/>
                </a:solidFill>
              </a:rPr>
              <a:t>  Wang and Curdt-Christiansen (2019)</a:t>
            </a:r>
            <a:endParaRPr sz="2400" b="1" dirty="0">
              <a:solidFill>
                <a:srgbClr val="FF0000"/>
              </a:solidFill>
            </a:endParaRP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Domain-specific knowledge</a:t>
            </a:r>
            <a:r>
              <a:rPr lang="en-US" sz="2400" dirty="0"/>
              <a:t>: English term + L1 equivalent </a:t>
            </a:r>
            <a:endParaRPr lang="en-US" sz="2400" b="1" dirty="0"/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Split explanation</a:t>
            </a:r>
            <a:r>
              <a:rPr lang="en-US" sz="2400" dirty="0"/>
              <a:t>: Combine English &amp; L1 parts</a:t>
            </a:r>
            <a:endParaRPr lang="en-US" sz="2400" b="1" dirty="0"/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L1 recast</a:t>
            </a:r>
            <a:r>
              <a:rPr lang="en-US" sz="2400" dirty="0"/>
              <a:t>: Restate English in L1 </a:t>
            </a:r>
            <a:endParaRPr lang="en-US" sz="2400" b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Localized context</a:t>
            </a:r>
            <a:r>
              <a:rPr lang="en-US" sz="2400" dirty="0"/>
              <a:t>: Use L1 cultural/historical references </a:t>
            </a:r>
          </a:p>
          <a:p>
            <a:pPr marL="228600" indent="0"/>
            <a:r>
              <a:rPr lang="en-US" sz="2400" b="1" dirty="0">
                <a:solidFill>
                  <a:srgbClr val="FF0000"/>
                </a:solidFill>
              </a:rPr>
              <a:t>Ngo (2021)</a:t>
            </a:r>
          </a:p>
          <a:p>
            <a:pPr marL="342900" lvl="0" indent="-342900" algn="l"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L1 is used to </a:t>
            </a:r>
            <a:r>
              <a:rPr lang="en-US" sz="2400" b="1" dirty="0"/>
              <a:t>clarify complex concepts</a:t>
            </a:r>
          </a:p>
          <a:p>
            <a:pPr marL="342900" lvl="0" indent="-342900" algn="l">
              <a:buSzPts val="2400"/>
              <a:buFont typeface="Arial" panose="020B0604020202020204" pitchFamily="34" charset="0"/>
              <a:buChar char="•"/>
            </a:pPr>
            <a:r>
              <a:rPr lang="en-US" sz="2400" dirty="0"/>
              <a:t>Use L1 for </a:t>
            </a:r>
            <a:r>
              <a:rPr lang="en-US" sz="2400" b="1" dirty="0"/>
              <a:t>peer discussion </a:t>
            </a:r>
          </a:p>
          <a:p>
            <a:pPr marL="0" lvl="0" indent="0" algn="l">
              <a:buSzPts val="2400"/>
            </a:pPr>
            <a:r>
              <a:rPr lang="en-US" sz="2400" b="1" dirty="0">
                <a:solidFill>
                  <a:srgbClr val="FF0000"/>
                </a:solidFill>
                <a:latin typeface="Be Vietnam Pro" panose="020B0604020202020204" charset="0"/>
              </a:rPr>
              <a:t>   </a:t>
            </a:r>
            <a:r>
              <a:rPr lang="en-US" sz="2400" b="1" dirty="0" err="1">
                <a:solidFill>
                  <a:srgbClr val="FF0000"/>
                </a:solidFill>
                <a:latin typeface="Be Vietnam Pro" panose="020B0604020202020204" charset="0"/>
              </a:rPr>
              <a:t>Margić</a:t>
            </a:r>
            <a:r>
              <a:rPr lang="en-US" sz="2400" b="1" dirty="0">
                <a:solidFill>
                  <a:srgbClr val="FF0000"/>
                </a:solidFill>
                <a:latin typeface="Be Vietnam Pro" panose="020B0604020202020204" charset="0"/>
              </a:rPr>
              <a:t> and Molino (2022)</a:t>
            </a:r>
            <a:endParaRPr lang="en-US" sz="2400" dirty="0">
              <a:solidFill>
                <a:srgbClr val="FF0000"/>
              </a:solidFill>
              <a:latin typeface="Be Vietnam Pro" panose="020B060402020202020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Be Vietnam Pro" panose="020B0604020202020204" charset="0"/>
              </a:rPr>
              <a:t>Students use L1 in </a:t>
            </a:r>
            <a:r>
              <a:rPr lang="en-US" sz="2400" b="1" dirty="0">
                <a:latin typeface="Be Vietnam Pro" panose="020B0604020202020204" charset="0"/>
              </a:rPr>
              <a:t>peer discussions </a:t>
            </a:r>
            <a:r>
              <a:rPr lang="en-US" sz="2400" dirty="0">
                <a:latin typeface="Be Vietnam Pro" panose="020B0604020202020204" charset="0"/>
              </a:rPr>
              <a:t>before reformulating answers in English</a:t>
            </a:r>
          </a:p>
        </p:txBody>
      </p:sp>
      <p:sp>
        <p:nvSpPr>
          <p:cNvPr id="509" name="Google Shape;509;g3786aeba026_3_53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786aeba026_3_67"/>
          <p:cNvSpPr txBox="1"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en-US" dirty="0"/>
              <a:t>TL in EAP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23" name="Google Shape;523;g3786aeba026_3_67"/>
          <p:cNvSpPr txBox="1">
            <a:spLocks noGrp="1"/>
          </p:cNvSpPr>
          <p:nvPr>
            <p:ph type="body" idx="1"/>
          </p:nvPr>
        </p:nvSpPr>
        <p:spPr>
          <a:xfrm>
            <a:off x="0" y="333226"/>
            <a:ext cx="12192000" cy="251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-US" sz="2400" b="1" dirty="0">
                <a:solidFill>
                  <a:srgbClr val="FF0000"/>
                </a:solidFill>
              </a:rPr>
              <a:t>Siegel (2022)</a:t>
            </a:r>
            <a:endParaRPr b="1" dirty="0">
              <a:solidFill>
                <a:srgbClr val="FF0000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/>
              <a:t>Quick capture</a:t>
            </a:r>
            <a:r>
              <a:rPr lang="en-US" sz="2400" dirty="0"/>
              <a:t>: Record complex ideas in L1, add English later.</a:t>
            </a:r>
            <a:endParaRPr sz="24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/>
              <a:t>Concept linking</a:t>
            </a:r>
            <a:r>
              <a:rPr lang="en-US" sz="2400" dirty="0"/>
              <a:t>: Merge L1 notes with English academic terms.</a:t>
            </a:r>
            <a:endParaRPr sz="24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/>
              <a:t>Deeper engagement</a:t>
            </a:r>
            <a:r>
              <a:rPr lang="en-US" sz="2400" dirty="0"/>
              <a:t>: Use L1 notes for richer commentary without L2 slowdown.</a:t>
            </a:r>
            <a:endParaRPr sz="2400" dirty="0"/>
          </a:p>
        </p:txBody>
      </p:sp>
      <p:sp>
        <p:nvSpPr>
          <p:cNvPr id="524" name="Google Shape;524;g3786aeba026_3_67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" name="Google Shape;530;g3786aeba026_3_73">
            <a:extLst>
              <a:ext uri="{FF2B5EF4-FFF2-40B4-BE49-F238E27FC236}">
                <a16:creationId xmlns:a16="http://schemas.microsoft.com/office/drawing/2014/main" id="{B256C5B9-22FA-B036-199D-120310D4A062}"/>
              </a:ext>
            </a:extLst>
          </p:cNvPr>
          <p:cNvSpPr txBox="1">
            <a:spLocks/>
          </p:cNvSpPr>
          <p:nvPr/>
        </p:nvSpPr>
        <p:spPr>
          <a:xfrm>
            <a:off x="0" y="3008054"/>
            <a:ext cx="11894180" cy="175509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0000"/>
              </a:buClr>
              <a:buSzPts val="2400"/>
            </a:pPr>
            <a:r>
              <a:rPr lang="en-US" sz="2400" b="1" dirty="0">
                <a:solidFill>
                  <a:srgbClr val="FF0000"/>
                </a:solidFill>
              </a:rPr>
              <a:t>Liu et al. (2022)</a:t>
            </a:r>
            <a:endParaRPr lang="en-US" sz="2400" dirty="0"/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Chinese (L1) in the EAP class mainly for </a:t>
            </a:r>
            <a:r>
              <a:rPr lang="en-US" sz="2400" b="1" dirty="0"/>
              <a:t>group discussion </a:t>
            </a:r>
            <a:r>
              <a:rPr lang="en-US" sz="2400" dirty="0"/>
              <a:t>&amp; </a:t>
            </a:r>
            <a:r>
              <a:rPr lang="en-US" sz="2400" b="1" dirty="0"/>
              <a:t>sharing their ideas</a:t>
            </a:r>
            <a:endParaRPr lang="en-US" sz="2400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Students use Chinese to </a:t>
            </a:r>
            <a:r>
              <a:rPr lang="en-US" sz="2400" b="1" dirty="0"/>
              <a:t>answer the teacher’s questions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842B4-9083-7A15-E217-C57A424FC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EB418-1872-C117-7B92-372241242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</a:t>
            </a:fld>
            <a:endParaRPr lang="vi-V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E65366-8F6D-EC8E-87B5-DD7E3CC0F3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9769" y="303238"/>
            <a:ext cx="4375231" cy="6858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 Vietnam Pro" panose="020B0604020202020204" charset="0"/>
              </a:rPr>
              <a:t>INTRODUCTION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AB0F08A-167E-7057-4654-B8BB5F2105B3}"/>
              </a:ext>
            </a:extLst>
          </p:cNvPr>
          <p:cNvSpPr txBox="1">
            <a:spLocks/>
          </p:cNvSpPr>
          <p:nvPr/>
        </p:nvSpPr>
        <p:spPr>
          <a:xfrm>
            <a:off x="336120" y="1353941"/>
            <a:ext cx="11519760" cy="39729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latin typeface="Be Vietnam Pro" panose="020B0604020202020204" charset="0"/>
              </a:rPr>
              <a:t>L1 impacts </a:t>
            </a:r>
            <a:r>
              <a:rPr lang="en-US" sz="2400" dirty="0">
                <a:latin typeface="Be Vietnam Pro" panose="020B0604020202020204" charset="0"/>
              </a:rPr>
              <a:t>the process of </a:t>
            </a:r>
            <a:r>
              <a:rPr lang="en-US" sz="2400" b="1" dirty="0">
                <a:latin typeface="Be Vietnam Pro" panose="020B0604020202020204" charset="0"/>
              </a:rPr>
              <a:t>learning L2 </a:t>
            </a:r>
            <a:r>
              <a:rPr lang="en-US" sz="2400" dirty="0">
                <a:latin typeface="Be Vietnam Pro" panose="020B0604020202020204" charset="0"/>
              </a:rPr>
              <a:t>(Tran et al., 2024)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Be Vietnam Pro" panose="020B0604020202020204" charset="0"/>
              </a:rPr>
              <a:t>Translanguaging (TL) </a:t>
            </a:r>
            <a:r>
              <a:rPr lang="en-US" sz="2400" b="1" dirty="0">
                <a:solidFill>
                  <a:schemeClr val="tx1"/>
                </a:solidFill>
                <a:latin typeface="Be Vietnam Pro" panose="020B0604020202020204" charset="0"/>
                <a:sym typeface="Wingdings" panose="05000000000000000000" pitchFamily="2" charset="2"/>
              </a:rPr>
              <a:t></a:t>
            </a:r>
            <a:r>
              <a:rPr lang="en-US" sz="2400" b="1" dirty="0">
                <a:solidFill>
                  <a:srgbClr val="FF0000"/>
                </a:solidFill>
                <a:latin typeface="Be Vietnam Pro" panose="020B060402020202020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Be Vietnam Pro" panose="020B0604020202020204" charset="0"/>
              </a:rPr>
              <a:t>take advantage of students’ </a:t>
            </a:r>
            <a:r>
              <a:rPr lang="en-US" sz="2400" b="1" dirty="0">
                <a:latin typeface="Be Vietnam Pro" panose="020B0604020202020204" charset="0"/>
              </a:rPr>
              <a:t>linguistic proficiency, competences, and experience </a:t>
            </a:r>
            <a:r>
              <a:rPr lang="en-US" sz="2400" dirty="0">
                <a:latin typeface="Be Vietnam Pro" panose="020B0604020202020204" charset="0"/>
              </a:rPr>
              <a:t>gained through </a:t>
            </a:r>
            <a:r>
              <a:rPr lang="en-US" sz="2400" b="1" dirty="0">
                <a:latin typeface="Be Vietnam Pro" panose="020B0604020202020204" charset="0"/>
              </a:rPr>
              <a:t>L1 </a:t>
            </a:r>
            <a:r>
              <a:rPr lang="en-US" sz="2400" dirty="0">
                <a:latin typeface="Be Vietnam Pro" panose="020B0604020202020204" charset="0"/>
              </a:rPr>
              <a:t>to </a:t>
            </a:r>
            <a:r>
              <a:rPr lang="en-US" sz="2400" b="1" dirty="0">
                <a:latin typeface="Be Vietnam Pro" panose="020B0604020202020204" charset="0"/>
              </a:rPr>
              <a:t>make meaning </a:t>
            </a:r>
            <a:r>
              <a:rPr lang="en-US" sz="2400" dirty="0">
                <a:latin typeface="Be Vietnam Pro" panose="020B0604020202020204" charset="0"/>
              </a:rPr>
              <a:t>(Nagy, 2018)</a:t>
            </a:r>
          </a:p>
          <a:p>
            <a:pPr algn="just"/>
            <a:r>
              <a:rPr lang="en-US" sz="2400" b="1" dirty="0">
                <a:latin typeface="Be Vietnam Pro" panose="020B0604020202020204" charset="0"/>
              </a:rPr>
              <a:t>In ELT contexts</a:t>
            </a:r>
            <a:r>
              <a:rPr lang="en-US" sz="2400" dirty="0">
                <a:latin typeface="Be Vietnam Pro" panose="020B0604020202020204" charset="0"/>
              </a:rPr>
              <a:t>, </a:t>
            </a:r>
            <a:r>
              <a:rPr lang="en-US" sz="2400" b="1" dirty="0">
                <a:latin typeface="Be Vietnam Pro" panose="020B0604020202020204" charset="0"/>
              </a:rPr>
              <a:t>TL encourages bilingualism</a:t>
            </a:r>
            <a:r>
              <a:rPr lang="en-US" sz="2400" dirty="0">
                <a:latin typeface="Be Vietnam Pro" panose="020B0604020202020204" charset="0"/>
              </a:rPr>
              <a:t>, counteracting English-only instruction (Tian et al., 2020)</a:t>
            </a:r>
          </a:p>
          <a:p>
            <a:pPr algn="just"/>
            <a:r>
              <a:rPr lang="en-US" sz="2400" b="1" dirty="0">
                <a:latin typeface="Be Vietnam Pro" panose="020B0604020202020204" charset="0"/>
              </a:rPr>
              <a:t>In Vietnam </a:t>
            </a: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latin typeface="Be Vietnam Pro" panose="020B0604020202020204" charset="0"/>
              </a:rPr>
              <a:t>follow</a:t>
            </a:r>
            <a:r>
              <a:rPr lang="en-US" sz="2400" b="1" dirty="0">
                <a:latin typeface="Be Vietnam Pro" panose="020B0604020202020204" charset="0"/>
              </a:rPr>
              <a:t> “English-only policy” </a:t>
            </a:r>
            <a:r>
              <a:rPr lang="en-US" sz="2400" dirty="0">
                <a:latin typeface="Be Vietnam Pro" panose="020B0604020202020204" charset="0"/>
              </a:rPr>
              <a:t>to increase mainstream language use (Vu, 2021) </a:t>
            </a: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 </a:t>
            </a:r>
            <a:r>
              <a:rPr lang="en-US" sz="2400" b="1" dirty="0">
                <a:latin typeface="Be Vietnam Pro" panose="020B0604020202020204" charset="0"/>
              </a:rPr>
              <a:t>counteract bilingualism</a:t>
            </a:r>
          </a:p>
          <a:p>
            <a:pPr algn="just"/>
            <a:r>
              <a:rPr lang="en-US" sz="2400" b="1" dirty="0">
                <a:latin typeface="Be Vietnam Pro" panose="020B0604020202020204" charset="0"/>
              </a:rPr>
              <a:t>PRISMA guidelines </a:t>
            </a: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 synthesize + review 120 papers in various contexts (14 book chapters + 106 articles)</a:t>
            </a:r>
          </a:p>
        </p:txBody>
      </p:sp>
    </p:spTree>
    <p:extLst>
      <p:ext uri="{BB962C8B-B14F-4D97-AF65-F5344CB8AC3E}">
        <p14:creationId xmlns:p14="http://schemas.microsoft.com/office/powerpoint/2010/main" val="3828963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786aeba026_3_73"/>
          <p:cNvSpPr txBox="1">
            <a:spLocks noGrp="1"/>
          </p:cNvSpPr>
          <p:nvPr>
            <p:ph type="title"/>
          </p:nvPr>
        </p:nvSpPr>
        <p:spPr>
          <a:xfrm>
            <a:off x="838200" y="5114260"/>
            <a:ext cx="10515600" cy="142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en-US" dirty="0"/>
              <a:t>TL in EAP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531" name="Google Shape;531;g3786aeba026_3_73"/>
          <p:cNvSpPr txBox="1">
            <a:spLocks noGrp="1"/>
          </p:cNvSpPr>
          <p:nvPr>
            <p:ph type="sldNum" idx="12"/>
          </p:nvPr>
        </p:nvSpPr>
        <p:spPr>
          <a:xfrm>
            <a:off x="11391900" y="6356350"/>
            <a:ext cx="685800" cy="365125"/>
          </a:xfrm>
          <a:prstGeom prst="rect">
            <a:avLst/>
          </a:prstGeom>
          <a:solidFill>
            <a:srgbClr val="1B80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2" name="Google Shape;537;g3786aeba026_3_79">
            <a:extLst>
              <a:ext uri="{FF2B5EF4-FFF2-40B4-BE49-F238E27FC236}">
                <a16:creationId xmlns:a16="http://schemas.microsoft.com/office/drawing/2014/main" id="{AE56D876-052E-5DDE-06A5-5ED48D5938D0}"/>
              </a:ext>
            </a:extLst>
          </p:cNvPr>
          <p:cNvSpPr txBox="1">
            <a:spLocks/>
          </p:cNvSpPr>
          <p:nvPr/>
        </p:nvSpPr>
        <p:spPr>
          <a:xfrm>
            <a:off x="0" y="93995"/>
            <a:ext cx="12192000" cy="27928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0000"/>
              </a:buClr>
              <a:buSzPts val="2400"/>
            </a:pPr>
            <a:r>
              <a:rPr lang="en-US" sz="2400" b="1" dirty="0">
                <a:solidFill>
                  <a:srgbClr val="FF0000"/>
                </a:solidFill>
              </a:rPr>
              <a:t>Zheng and </a:t>
            </a:r>
            <a:r>
              <a:rPr lang="en-US" sz="2400" b="1" dirty="0" err="1">
                <a:solidFill>
                  <a:srgbClr val="FF0000"/>
                </a:solidFill>
              </a:rPr>
              <a:t>Drybrough</a:t>
            </a:r>
            <a:r>
              <a:rPr lang="en-US" sz="2400" b="1" dirty="0">
                <a:solidFill>
                  <a:srgbClr val="FF0000"/>
                </a:solidFill>
              </a:rPr>
              <a:t> (2023)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Students brainstorm and outline in L1.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Sentences or sections may be </a:t>
            </a:r>
            <a:r>
              <a:rPr lang="en-US" sz="2400" b="1" dirty="0"/>
              <a:t>written in L1, then translated into English.</a:t>
            </a:r>
            <a:endParaRPr lang="en-US" sz="2400" dirty="0"/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Translanguaging in feedback sessions (teacher and peer) 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Students mark English sources in L1, extract key points, &amp; integrate them into English drafts.</a:t>
            </a:r>
          </a:p>
        </p:txBody>
      </p:sp>
      <p:sp>
        <p:nvSpPr>
          <p:cNvPr id="3" name="Google Shape;544;g3786aeba026_3_85">
            <a:extLst>
              <a:ext uri="{FF2B5EF4-FFF2-40B4-BE49-F238E27FC236}">
                <a16:creationId xmlns:a16="http://schemas.microsoft.com/office/drawing/2014/main" id="{25C82F21-DA26-9B3F-BD2D-33FBBF57123E}"/>
              </a:ext>
            </a:extLst>
          </p:cNvPr>
          <p:cNvSpPr txBox="1">
            <a:spLocks/>
          </p:cNvSpPr>
          <p:nvPr/>
        </p:nvSpPr>
        <p:spPr>
          <a:xfrm>
            <a:off x="0" y="2932564"/>
            <a:ext cx="11894180" cy="218169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457200" lvl="0" indent="-22860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1pPr>
            <a:lvl2pPr marL="914400" lvl="1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2pPr>
            <a:lvl3pPr marL="1371600" lvl="2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3pPr>
            <a:lvl4pPr marL="1828800" lvl="3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4pPr>
            <a:lvl5pPr marL="2286000" lvl="4" indent="-228600" algn="just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kern="1200">
                <a:solidFill>
                  <a:schemeClr val="dk1"/>
                </a:solidFill>
                <a:latin typeface="Be Vietnam Pro"/>
                <a:ea typeface="Be Vietnam Pro"/>
                <a:cs typeface="Be Vietnam Pro"/>
                <a:sym typeface="Be Vietnam Pro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0000"/>
              </a:buClr>
              <a:buSzPts val="2400"/>
            </a:pPr>
            <a:r>
              <a:rPr lang="en-US" sz="2400" b="1" dirty="0" err="1">
                <a:solidFill>
                  <a:srgbClr val="FF0000"/>
                </a:solidFill>
              </a:rPr>
              <a:t>Tastanbek</a:t>
            </a:r>
            <a:r>
              <a:rPr lang="en-US" sz="2400" b="1" dirty="0">
                <a:solidFill>
                  <a:srgbClr val="FF0000"/>
                </a:solidFill>
              </a:rPr>
              <a:t> (2023) 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Students first articulate arguments in L1 or another familiar language.</a:t>
            </a:r>
          </a:p>
          <a:p>
            <a:pPr marL="571500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Students had an opportunity to </a:t>
            </a:r>
            <a:r>
              <a:rPr lang="en-US" sz="2400" dirty="0" err="1"/>
              <a:t>translanguage</a:t>
            </a:r>
            <a:r>
              <a:rPr lang="en-US" sz="2400" dirty="0"/>
              <a:t> in the outline, citations as well as the rough drafts of their body paragraphs, introduction, and conclusion.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5E26A-3085-FBA1-0AE8-43C460A3B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1A6B2-6182-E257-3E37-06D66792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21</a:t>
            </a:fld>
            <a:endParaRPr lang="vi-V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C771D-746B-226A-58E8-058FF6096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049" y="612302"/>
            <a:ext cx="7794287" cy="531628"/>
          </a:xfrm>
        </p:spPr>
        <p:txBody>
          <a:bodyPr>
            <a:noAutofit/>
          </a:bodyPr>
          <a:lstStyle/>
          <a:p>
            <a:pPr lvl="0" algn="ctr"/>
            <a:r>
              <a:rPr lang="en-US" sz="3200" i="1" dirty="0">
                <a:latin typeface="Be Vietnam Pro" panose="020B0604020202020204" charset="0"/>
              </a:rPr>
              <a:t>Pedagogical implications of TL in the Vietnamese linguistic context</a:t>
            </a:r>
            <a:endParaRPr lang="en-US" sz="32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A92291F-BFE8-89D7-5EB9-0BA8B3E980C8}"/>
              </a:ext>
            </a:extLst>
          </p:cNvPr>
          <p:cNvSpPr txBox="1">
            <a:spLocks/>
          </p:cNvSpPr>
          <p:nvPr/>
        </p:nvSpPr>
        <p:spPr>
          <a:xfrm>
            <a:off x="57150" y="1289432"/>
            <a:ext cx="12077700" cy="48668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dk1"/>
              </a:buClr>
              <a:buSzPts val="2400"/>
            </a:pPr>
            <a:r>
              <a:rPr lang="en-US" sz="2400" b="1" dirty="0">
                <a:latin typeface="Be Vietnam Pro" panose="020B0604020202020204" charset="0"/>
                <a:ea typeface="Be Vietnam Pro"/>
                <a:cs typeface="Be Vietnam Pro"/>
                <a:sym typeface="Be Vietnam Pro"/>
              </a:rPr>
              <a:t>Reduce anxiety &amp; improve comprehension </a:t>
            </a:r>
            <a:r>
              <a:rPr lang="en-US" sz="2400" dirty="0">
                <a:latin typeface="Be Vietnam Pro" panose="020B0604020202020204" charset="0"/>
                <a:ea typeface="Be Vietnam Pro"/>
                <a:cs typeface="Be Vietnam Pro"/>
                <a:sym typeface="Be Vietnam Pro"/>
              </a:rPr>
              <a:t>(Ngo, 2021; Yen &amp; Danh, 2021) </a:t>
            </a:r>
            <a:endParaRPr lang="en-US" sz="2400" dirty="0">
              <a:latin typeface="Be Vietnam Pro" panose="020B0604020202020204" charset="0"/>
            </a:endParaRPr>
          </a:p>
          <a:p>
            <a:pPr lvl="0" algn="just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latin typeface="Be Vietnam Pro" panose="020B0604020202020204" charset="0"/>
                <a:ea typeface="Be Vietnam Pro"/>
                <a:cs typeface="Be Vietnam Pro"/>
                <a:sym typeface="Be Vietnam Pro"/>
              </a:rPr>
              <a:t>Encourage collaboration &amp; discussion </a:t>
            </a:r>
            <a:r>
              <a:rPr lang="en-US" sz="2400" dirty="0">
                <a:latin typeface="Be Vietnam Pro" panose="020B0604020202020204" charset="0"/>
                <a:ea typeface="Be Vietnam Pro"/>
                <a:cs typeface="Be Vietnam Pro"/>
                <a:sym typeface="Be Vietnam Pro"/>
              </a:rPr>
              <a:t>(Ngo, 2021)</a:t>
            </a:r>
          </a:p>
          <a:p>
            <a:pPr lvl="0" algn="just">
              <a:buClr>
                <a:schemeClr val="dk1"/>
              </a:buClr>
              <a:buSzPts val="2400"/>
              <a:buFont typeface="Be Vietnam Pro"/>
              <a:buChar char="•"/>
            </a:pPr>
            <a:r>
              <a:rPr lang="en-US" sz="2400" b="1" dirty="0">
                <a:latin typeface="Be Vietnam Pro" panose="020B0604020202020204" charset="0"/>
                <a:ea typeface="Be Vietnam Pro"/>
                <a:cs typeface="Be Vietnam Pro"/>
                <a:sym typeface="Be Vietnam Pro"/>
              </a:rPr>
              <a:t>Improve the quality of L2 output </a:t>
            </a:r>
            <a:r>
              <a:rPr lang="en-US" sz="2400" dirty="0">
                <a:latin typeface="Be Vietnam Pro" panose="020B0604020202020204" charset="0"/>
                <a:ea typeface="Be Vietnam Pro"/>
                <a:cs typeface="Be Vietnam Pro"/>
                <a:sym typeface="Be Vietnam Pro"/>
              </a:rPr>
              <a:t>in speaking and writing (Ngo, 2021)</a:t>
            </a:r>
          </a:p>
          <a:p>
            <a:pPr algn="just">
              <a:buClr>
                <a:schemeClr val="dk1"/>
              </a:buClr>
              <a:buSzPts val="2400"/>
              <a:buFont typeface="Be Vietnam Pro"/>
              <a:buChar char="•"/>
            </a:pPr>
            <a:r>
              <a:rPr lang="en-US" sz="2400" b="1" dirty="0">
                <a:latin typeface="Be Vietnam Pro" panose="020B0604020202020204" charset="0"/>
              </a:rPr>
              <a:t>Leverage communicative competence </a:t>
            </a:r>
            <a:r>
              <a:rPr lang="en-US" sz="2400" dirty="0">
                <a:latin typeface="Be Vietnam Pro" panose="020B0604020202020204" charset="0"/>
              </a:rPr>
              <a:t>in two </a:t>
            </a:r>
            <a:r>
              <a:rPr lang="en-US" sz="2400" dirty="0">
                <a:solidFill>
                  <a:schemeClr val="tx1"/>
                </a:solidFill>
                <a:latin typeface="Be Vietnam Pro" panose="020B0604020202020204" charset="0"/>
              </a:rPr>
              <a:t>languages (Aoyama, 2020)</a:t>
            </a:r>
          </a:p>
          <a:p>
            <a:pPr algn="just">
              <a:buClr>
                <a:schemeClr val="dk1"/>
              </a:buClr>
              <a:buSzPts val="2400"/>
              <a:buFont typeface="Be Vietnam Pro"/>
              <a:buChar char="•"/>
            </a:pPr>
            <a:r>
              <a:rPr lang="en-US" sz="2400" b="1" dirty="0">
                <a:solidFill>
                  <a:schemeClr val="tx1"/>
                </a:solidFill>
                <a:latin typeface="Be Vietnam Pro" panose="020B0604020202020204" charset="0"/>
              </a:rPr>
              <a:t>Rigorous instruction &amp; maximize interactions </a:t>
            </a:r>
            <a:r>
              <a:rPr lang="en-US" sz="2400" dirty="0">
                <a:solidFill>
                  <a:schemeClr val="tx1"/>
                </a:solidFill>
                <a:latin typeface="Be Vietnam Pro" panose="020B0604020202020204" charset="0"/>
              </a:rPr>
              <a:t>(</a:t>
            </a:r>
            <a:r>
              <a:rPr lang="sv-SE" sz="2400" dirty="0">
                <a:solidFill>
                  <a:schemeClr val="tx1"/>
                </a:solidFill>
                <a:latin typeface="Be Vietnam Pro" panose="020B0604020202020204" charset="0"/>
              </a:rPr>
              <a:t>Madkur et al., 2022)</a:t>
            </a:r>
            <a:endParaRPr lang="en-US" sz="2400" dirty="0">
              <a:solidFill>
                <a:schemeClr val="tx1"/>
              </a:solidFill>
              <a:latin typeface="Be Vietnam Pro" panose="020B0604020202020204" charset="0"/>
            </a:endParaRPr>
          </a:p>
          <a:p>
            <a:pPr marL="0" indent="0" algn="just">
              <a:buClr>
                <a:schemeClr val="dk1"/>
              </a:buClr>
              <a:buSzPts val="2400"/>
              <a:buNone/>
            </a:pPr>
            <a:r>
              <a:rPr lang="en-US" sz="2400" b="1" dirty="0">
                <a:solidFill>
                  <a:schemeClr val="tx1"/>
                </a:solidFill>
                <a:latin typeface="Be Vietnam Pro" panose="020B0604020202020204" charset="0"/>
                <a:sym typeface="Wingdings" panose="05000000000000000000" pitchFamily="2" charset="2"/>
              </a:rPr>
              <a:t></a:t>
            </a:r>
            <a:r>
              <a:rPr lang="en-US" sz="2400" b="1" dirty="0">
                <a:solidFill>
                  <a:schemeClr val="tx1"/>
                </a:solidFill>
                <a:latin typeface="Be Vietnam Pro" panose="020B0604020202020204" charset="0"/>
              </a:rPr>
              <a:t> improve language &amp; meaning-making repertoire </a:t>
            </a:r>
          </a:p>
          <a:p>
            <a:pPr algn="just">
              <a:buClr>
                <a:schemeClr val="dk1"/>
              </a:buClr>
              <a:buSzPts val="2400"/>
              <a:buFont typeface="Be Vietnam Pro"/>
              <a:buChar char="•"/>
            </a:pPr>
            <a:r>
              <a:rPr lang="en-US" sz="2400" b="1" dirty="0">
                <a:latin typeface="Be Vietnam Pro" panose="020B0604020202020204" charset="0"/>
              </a:rPr>
              <a:t>Enhance quality of interactions </a:t>
            </a:r>
            <a:r>
              <a:rPr lang="en-US" sz="2400" dirty="0">
                <a:latin typeface="Be Vietnam Pro" panose="020B0604020202020204" charset="0"/>
              </a:rPr>
              <a:t>&amp; </a:t>
            </a:r>
            <a:r>
              <a:rPr lang="en-US" sz="2400" b="1" dirty="0">
                <a:latin typeface="Be Vietnam Pro" panose="020B0604020202020204" charset="0"/>
              </a:rPr>
              <a:t>improve learning results </a:t>
            </a:r>
            <a:r>
              <a:rPr lang="en-US" sz="2400" dirty="0">
                <a:latin typeface="Be Vietnam Pro" panose="020B0604020202020204" charset="0"/>
              </a:rPr>
              <a:t>(</a:t>
            </a:r>
            <a:r>
              <a:rPr lang="en-US" sz="2400" dirty="0" err="1">
                <a:latin typeface="Be Vietnam Pro" panose="020B0604020202020204" charset="0"/>
              </a:rPr>
              <a:t>Thongwichit</a:t>
            </a:r>
            <a:r>
              <a:rPr lang="en-US" sz="2400" dirty="0">
                <a:latin typeface="Be Vietnam Pro" panose="020B0604020202020204" charset="0"/>
              </a:rPr>
              <a:t> &amp; Ulla, 2024)</a:t>
            </a:r>
          </a:p>
          <a:p>
            <a:pPr algn="just">
              <a:buClr>
                <a:schemeClr val="dk1"/>
              </a:buClr>
              <a:buSzPts val="2400"/>
              <a:buFont typeface="Be Vietnam Pro"/>
              <a:buChar char="•"/>
            </a:pPr>
            <a:r>
              <a:rPr lang="en-US" sz="2400" b="1" dirty="0">
                <a:latin typeface="Be Vietnam Pro" panose="020B0604020202020204" charset="0"/>
              </a:rPr>
              <a:t>Further language development </a:t>
            </a:r>
            <a:r>
              <a:rPr lang="en-US" sz="2400" dirty="0">
                <a:latin typeface="Be Vietnam Pro" panose="020B0604020202020204" charset="0"/>
              </a:rPr>
              <a:t>(Le, 2024)</a:t>
            </a:r>
          </a:p>
          <a:p>
            <a:pPr algn="just">
              <a:buClr>
                <a:schemeClr val="dk1"/>
              </a:buClr>
              <a:buSzPts val="2400"/>
              <a:buFont typeface="Be Vietnam Pro"/>
              <a:buChar char="•"/>
            </a:pPr>
            <a:r>
              <a:rPr lang="en-US" sz="2400" b="1" dirty="0">
                <a:latin typeface="Be Vietnam Pro" panose="020B0604020202020204" charset="0"/>
              </a:rPr>
              <a:t>Foster creativity </a:t>
            </a:r>
            <a:r>
              <a:rPr lang="en-US" sz="2400" b="1" dirty="0">
                <a:latin typeface="Be Vietnam Pro" panose="020B0604020202020204" charset="0"/>
                <a:sym typeface="Wingdings" panose="05000000000000000000" pitchFamily="2" charset="2"/>
              </a:rPr>
              <a:t> </a:t>
            </a:r>
            <a:r>
              <a:rPr lang="en-US" sz="2400" b="1" dirty="0">
                <a:latin typeface="Be Vietnam Pro" panose="020B0604020202020204" charset="0"/>
              </a:rPr>
              <a:t>maximize learners’ multilingual potential </a:t>
            </a:r>
            <a:r>
              <a:rPr lang="en-US" sz="2400" dirty="0">
                <a:latin typeface="Be Vietnam Pro" panose="020B0604020202020204" charset="0"/>
              </a:rPr>
              <a:t>(Wei, 2022)</a:t>
            </a:r>
          </a:p>
          <a:p>
            <a:pPr algn="just">
              <a:buClr>
                <a:schemeClr val="dk1"/>
              </a:buClr>
              <a:buSzPts val="2400"/>
              <a:buFont typeface="Be Vietnam Pro"/>
              <a:buChar char="•"/>
            </a:pPr>
            <a:r>
              <a:rPr lang="en-US" sz="2400" b="1" dirty="0">
                <a:latin typeface="Be Vietnam Pro" panose="020B0604020202020204" charset="0"/>
              </a:rPr>
              <a:t>Expose learners </a:t>
            </a: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 </a:t>
            </a:r>
            <a:r>
              <a:rPr lang="en-US" sz="2400" b="1" dirty="0">
                <a:latin typeface="Be Vietnam Pro" panose="020B0604020202020204" charset="0"/>
              </a:rPr>
              <a:t>encourage criticality </a:t>
            </a:r>
            <a:r>
              <a:rPr lang="en-US" sz="2400" dirty="0">
                <a:latin typeface="Be Vietnam Pro" panose="020B0604020202020204" charset="0"/>
              </a:rPr>
              <a:t>(Wei, 2022)</a:t>
            </a:r>
          </a:p>
        </p:txBody>
      </p:sp>
    </p:spTree>
    <p:extLst>
      <p:ext uri="{BB962C8B-B14F-4D97-AF65-F5344CB8AC3E}">
        <p14:creationId xmlns:p14="http://schemas.microsoft.com/office/powerpoint/2010/main" val="3149981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D0FB1-48B0-7B55-66D5-E96E6B2FA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264B8-3FE7-8D6A-9FAC-8FF7810CD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22</a:t>
            </a:fld>
            <a:endParaRPr lang="vi-V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1BD0E-55B5-1541-8879-F2B3658A1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8745" y="71769"/>
            <a:ext cx="4375231" cy="6858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 Vietnam Pro" panose="020B0604020202020204" charset="0"/>
              </a:rPr>
              <a:t>CONCLUSION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7602666-1099-84D0-51BC-18F2CD7EEC31}"/>
              </a:ext>
            </a:extLst>
          </p:cNvPr>
          <p:cNvSpPr txBox="1">
            <a:spLocks/>
          </p:cNvSpPr>
          <p:nvPr/>
        </p:nvSpPr>
        <p:spPr>
          <a:xfrm>
            <a:off x="180752" y="757570"/>
            <a:ext cx="11896948" cy="5509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dirty="0">
                <a:latin typeface="Be Vietnam Pro" panose="020B0604020202020204" charset="0"/>
              </a:rPr>
              <a:t>TL practices </a:t>
            </a:r>
          </a:p>
          <a:p>
            <a:pPr marL="0" indent="0" algn="just">
              <a:buNone/>
            </a:pP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latin typeface="Be Vietnam Pro" panose="020B0604020202020204" charset="0"/>
              </a:rPr>
              <a:t>improve </a:t>
            </a:r>
            <a:r>
              <a:rPr lang="vi-VN" sz="2400" dirty="0">
                <a:latin typeface="Be Vietnam Pro" panose="020B0604020202020204" charset="0"/>
              </a:rPr>
              <a:t>behavior, participation, motivation</a:t>
            </a:r>
            <a:r>
              <a:rPr lang="en-US" sz="2400" dirty="0">
                <a:latin typeface="Be Vietnam Pro" panose="020B0604020202020204" charset="0"/>
              </a:rPr>
              <a:t>, and confidence </a:t>
            </a:r>
          </a:p>
          <a:p>
            <a:pPr marL="0" indent="0" algn="just">
              <a:buNone/>
            </a:pP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 </a:t>
            </a:r>
            <a:r>
              <a:rPr lang="en-US" sz="2400" dirty="0">
                <a:latin typeface="Be Vietnam Pro" panose="020B0604020202020204" charset="0"/>
              </a:rPr>
              <a:t>develop linguistic knowledge (productive skills, vocabulary, grammar, etc.)</a:t>
            </a:r>
          </a:p>
          <a:p>
            <a:pPr marL="0" indent="0" algn="just">
              <a:buNone/>
            </a:pP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Be Vietnam Pro" panose="020B0604020202020204" charset="0"/>
              </a:rPr>
              <a:t> </a:t>
            </a:r>
            <a:r>
              <a:rPr lang="vi-VN" sz="2400" dirty="0">
                <a:latin typeface="Be Vietnam Pro" panose="020B0604020202020204" charset="0"/>
              </a:rPr>
              <a:t>check </a:t>
            </a:r>
            <a:r>
              <a:rPr lang="en-US" sz="2400" dirty="0">
                <a:latin typeface="Be Vietnam Pro" panose="020B0604020202020204" charset="0"/>
              </a:rPr>
              <a:t>learners’ comprehension/</a:t>
            </a:r>
            <a:r>
              <a:rPr lang="vi-VN" sz="2400" dirty="0">
                <a:latin typeface="Be Vietnam Pro" panose="020B0604020202020204" charset="0"/>
              </a:rPr>
              <a:t>emphasizing content</a:t>
            </a:r>
            <a:endParaRPr lang="en-US" sz="2400" dirty="0">
              <a:latin typeface="Be Vietnam Pro" panose="020B0604020202020204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Be Vietnam Pro" panose="020B0604020202020204" charset="0"/>
              </a:rPr>
              <a:t>The correct implementation of TL practices has the potential for ELT contexts. </a:t>
            </a:r>
          </a:p>
          <a:p>
            <a:pPr marL="0" indent="0" algn="just">
              <a:buNone/>
            </a:pP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Be Vietnam Pro" panose="020B0604020202020204" charset="0"/>
              </a:rPr>
              <a:t>There should be a reconsideration of language policies. </a:t>
            </a:r>
          </a:p>
          <a:p>
            <a:pPr marL="0" indent="0" algn="just">
              <a:buNone/>
            </a:pP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</a:t>
            </a:r>
            <a:r>
              <a:rPr lang="en-US" sz="2400" dirty="0">
                <a:latin typeface="Be Vietnam Pro" panose="020B0604020202020204" charset="0"/>
              </a:rPr>
              <a:t>TL should not be prohibited.</a:t>
            </a:r>
          </a:p>
          <a:p>
            <a:pPr marL="0" indent="0" algn="just">
              <a:buNone/>
            </a:pPr>
            <a:r>
              <a:rPr lang="en-US" sz="2400" dirty="0">
                <a:latin typeface="Be Vietnam Pro" panose="020B0604020202020204" charset="0"/>
              </a:rPr>
              <a:t>Limited empirical studies on TL as a pedagogical approach in the Vietnamese context  </a:t>
            </a:r>
          </a:p>
          <a:p>
            <a:pPr marL="0" indent="0" algn="just">
              <a:buNone/>
            </a:pPr>
            <a:r>
              <a:rPr lang="en-US" sz="2400" i="1" dirty="0">
                <a:latin typeface="Be Vietnam Pro" panose="020B0604020202020204" charset="0"/>
              </a:rPr>
              <a:t>university (n = 5), language center (n = 1), high school (n = 1), secondary school (n = 1), primary school (n = 0), preschool (n = 0)</a:t>
            </a:r>
          </a:p>
          <a:p>
            <a:pPr marL="0" indent="0" algn="just">
              <a:buNone/>
            </a:pPr>
            <a:r>
              <a:rPr lang="en-US" sz="2400" dirty="0">
                <a:latin typeface="Be Vietnam Pro" panose="020B0604020202020204" charset="0"/>
                <a:sym typeface="Wingdings" panose="05000000000000000000" pitchFamily="2" charset="2"/>
              </a:rPr>
              <a:t>Call for future research </a:t>
            </a:r>
            <a:endParaRPr lang="en-US" sz="2400" dirty="0">
              <a:latin typeface="Be Vietnam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72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990820-E7EF-AF0D-41B1-5058AE7F0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67DF5-AEA3-8CD5-3E29-F72363B3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23</a:t>
            </a:fld>
            <a:endParaRPr lang="vi-V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63B33-4D29-851D-9564-BD08C09E7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8745" y="71769"/>
            <a:ext cx="4375231" cy="68580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e Vietnam Pro" panose="020B0604020202020204" charset="0"/>
              </a:rPr>
              <a:t>REFERENCES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5A14BEE-F6C5-0965-6C8F-7BCB2C98A547}"/>
              </a:ext>
            </a:extLst>
          </p:cNvPr>
          <p:cNvSpPr txBox="1">
            <a:spLocks/>
          </p:cNvSpPr>
          <p:nvPr/>
        </p:nvSpPr>
        <p:spPr>
          <a:xfrm>
            <a:off x="147526" y="757570"/>
            <a:ext cx="11896948" cy="55093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800" dirty="0">
                <a:latin typeface="Be Vietnam Pro" panose="020B0604020202020204" charset="0"/>
              </a:rPr>
              <a:t>Cong-Lem, N. (2025). Intuitive to strategic translanguaging: Insights from Vietnamese EFL classrooms. </a:t>
            </a:r>
            <a:r>
              <a:rPr lang="en-US" sz="1800" i="1" dirty="0">
                <a:latin typeface="Be Vietnam Pro" panose="020B0604020202020204" charset="0"/>
              </a:rPr>
              <a:t>Profile: Issues in Teachers’ Professional Development, 27</a:t>
            </a:r>
            <a:r>
              <a:rPr lang="en-US" sz="1800" dirty="0">
                <a:latin typeface="Be Vietnam Pro" panose="020B0604020202020204" charset="0"/>
              </a:rPr>
              <a:t>(1), 151–167.</a:t>
            </a:r>
            <a:r>
              <a:rPr lang="en-US" sz="1800" dirty="0">
                <a:latin typeface="Be Vietnam Pro" panose="020B0604020202020204" charset="0"/>
                <a:hlinkClick r:id="rId2"/>
              </a:rPr>
              <a:t> </a:t>
            </a:r>
            <a:r>
              <a:rPr lang="en-US" sz="1800" u="sng" dirty="0">
                <a:latin typeface="Be Vietnam Pro" panose="020B0604020202020204" charset="0"/>
                <a:hlinkClick r:id="rId2"/>
              </a:rPr>
              <a:t>https://doi.org/10.15446/profile.v27n1.116309</a:t>
            </a:r>
            <a:endParaRPr lang="en-US" sz="1800" u="sng" dirty="0">
              <a:latin typeface="Be Vietnam Pro" panose="020B0604020202020204" charset="0"/>
            </a:endParaRPr>
          </a:p>
          <a:p>
            <a:pPr algn="just"/>
            <a:r>
              <a:rPr lang="en-US" sz="1800" dirty="0">
                <a:latin typeface="Be Vietnam Pro" panose="020B0604020202020204" charset="0"/>
              </a:rPr>
              <a:t>García, O., Kano, N., Meier, G., &amp; Conteh, J. (2014). </a:t>
            </a:r>
            <a:r>
              <a:rPr lang="en-US" sz="1800" i="1" dirty="0">
                <a:latin typeface="Be Vietnam Pro" panose="020B0604020202020204" charset="0"/>
              </a:rPr>
              <a:t>Translanguaging as Process and Pedagogy: Developing the English Writing of Japanese Students in the US</a:t>
            </a:r>
            <a:r>
              <a:rPr lang="en-US" sz="1800" dirty="0">
                <a:latin typeface="Be Vietnam Pro" panose="020B0604020202020204" charset="0"/>
              </a:rPr>
              <a:t> (Vol. 40, pp. 258–277). Multilingual Matters Ltd.</a:t>
            </a:r>
          </a:p>
          <a:p>
            <a:pPr algn="just"/>
            <a:r>
              <a:rPr lang="en-US" sz="1800" dirty="0">
                <a:latin typeface="Be Vietnam Pro" panose="020B0604020202020204" charset="0"/>
              </a:rPr>
              <a:t>Nagy, T. (2018). On translanguaging and its role in foreign language teaching. </a:t>
            </a:r>
            <a:r>
              <a:rPr lang="en-US" sz="1800" i="1" dirty="0">
                <a:latin typeface="Be Vietnam Pro" panose="020B0604020202020204" charset="0"/>
              </a:rPr>
              <a:t>Acta Universitatis </a:t>
            </a:r>
            <a:r>
              <a:rPr lang="en-US" sz="1800" i="1" dirty="0" err="1">
                <a:latin typeface="Be Vietnam Pro" panose="020B0604020202020204" charset="0"/>
              </a:rPr>
              <a:t>Sapientiae</a:t>
            </a:r>
            <a:r>
              <a:rPr lang="en-US" sz="1800" i="1" dirty="0">
                <a:latin typeface="Be Vietnam Pro" panose="020B0604020202020204" charset="0"/>
              </a:rPr>
              <a:t>, </a:t>
            </a:r>
            <a:r>
              <a:rPr lang="en-US" sz="1800" i="1" dirty="0" err="1">
                <a:latin typeface="Be Vietnam Pro" panose="020B0604020202020204" charset="0"/>
              </a:rPr>
              <a:t>Philologica</a:t>
            </a:r>
            <a:r>
              <a:rPr lang="en-US" sz="1800" dirty="0">
                <a:latin typeface="Be Vietnam Pro" panose="020B0604020202020204" charset="0"/>
              </a:rPr>
              <a:t>, </a:t>
            </a:r>
            <a:r>
              <a:rPr lang="en-US" sz="1800" i="1" dirty="0">
                <a:latin typeface="Be Vietnam Pro" panose="020B0604020202020204" charset="0"/>
              </a:rPr>
              <a:t>10</a:t>
            </a:r>
            <a:r>
              <a:rPr lang="en-US" sz="1800" dirty="0">
                <a:latin typeface="Be Vietnam Pro" panose="020B0604020202020204" charset="0"/>
              </a:rPr>
              <a:t>(2), 41-53.</a:t>
            </a:r>
            <a:r>
              <a:rPr lang="en-US" sz="1800" dirty="0">
                <a:latin typeface="Be Vietnam Pro" panose="020B0604020202020204" charset="0"/>
                <a:hlinkClick r:id="rId3"/>
              </a:rPr>
              <a:t> </a:t>
            </a:r>
            <a:r>
              <a:rPr lang="en-US" sz="1800" u="sng" dirty="0">
                <a:latin typeface="Be Vietnam Pro" panose="020B0604020202020204" charset="0"/>
                <a:hlinkClick r:id="rId3"/>
              </a:rPr>
              <a:t>http://dx.doi.org/10.2478/ausp-2018-0012</a:t>
            </a:r>
            <a:endParaRPr lang="en-US" sz="1800" u="sng" dirty="0">
              <a:latin typeface="Be Vietnam Pro" panose="020B0604020202020204" charset="0"/>
            </a:endParaRPr>
          </a:p>
          <a:p>
            <a:pPr algn="just"/>
            <a:r>
              <a:rPr lang="en-US" sz="1800" dirty="0">
                <a:latin typeface="Be Vietnam Pro" panose="020B0604020202020204" charset="0"/>
              </a:rPr>
              <a:t>Ngo, P. L. H. (2021). Translanguaging practices in EMI settings from the perspective of student agency: An example from Vietnamese higher education. In </a:t>
            </a:r>
            <a:r>
              <a:rPr lang="en-US" sz="1800" i="1" dirty="0">
                <a:latin typeface="Be Vietnam Pro" panose="020B0604020202020204" charset="0"/>
              </a:rPr>
              <a:t>English-medium instruction translanguaging practices in Asia: Theories, frameworks and implementation in higher education</a:t>
            </a:r>
            <a:r>
              <a:rPr lang="en-US" sz="1800" dirty="0">
                <a:latin typeface="Be Vietnam Pro" panose="020B0604020202020204" charset="0"/>
              </a:rPr>
              <a:t> (pp. 121-141). Singapore: Springer Singapore.</a:t>
            </a:r>
            <a:endParaRPr lang="en-US" sz="1800" u="sng" dirty="0">
              <a:latin typeface="Be Vietnam Pro" panose="020B0604020202020204" charset="0"/>
            </a:endParaRPr>
          </a:p>
          <a:p>
            <a:pPr algn="just"/>
            <a:r>
              <a:rPr lang="en-US" sz="1800" dirty="0">
                <a:latin typeface="Be Vietnam Pro" panose="020B0604020202020204" charset="0"/>
              </a:rPr>
              <a:t>Page, M. J., McKenzie, J. E., Bossuyt, P. M., </a:t>
            </a:r>
            <a:r>
              <a:rPr lang="en-US" sz="1800" dirty="0" err="1">
                <a:latin typeface="Be Vietnam Pro" panose="020B0604020202020204" charset="0"/>
              </a:rPr>
              <a:t>Boutron</a:t>
            </a:r>
            <a:r>
              <a:rPr lang="en-US" sz="1800" dirty="0">
                <a:latin typeface="Be Vietnam Pro" panose="020B0604020202020204" charset="0"/>
              </a:rPr>
              <a:t>, I., Hoffmann, T. C., Mulrow, C. D., </a:t>
            </a:r>
            <a:r>
              <a:rPr lang="en-US" sz="1800" dirty="0" err="1">
                <a:latin typeface="Be Vietnam Pro" panose="020B0604020202020204" charset="0"/>
              </a:rPr>
              <a:t>Shamseer</a:t>
            </a:r>
            <a:r>
              <a:rPr lang="en-US" sz="1800" dirty="0">
                <a:latin typeface="Be Vietnam Pro" panose="020B0604020202020204" charset="0"/>
              </a:rPr>
              <a:t>, L., Tetzlaff, J. M., Akl, E. A., Brennan, S. E., Chou, R., Glanville, J., Grimshaw, J. M., Hróbjartsson, A., Lalu, M. M., Li, T., Loder, E. W., Mayo-Wilson, E., McDonald, S., McGuinness, L. A., Stewart, L. A., Thomas, J., </a:t>
            </a:r>
            <a:r>
              <a:rPr lang="en-US" sz="1800" dirty="0" err="1">
                <a:latin typeface="Be Vietnam Pro" panose="020B0604020202020204" charset="0"/>
              </a:rPr>
              <a:t>Tricco</a:t>
            </a:r>
            <a:r>
              <a:rPr lang="en-US" sz="1800" dirty="0">
                <a:latin typeface="Be Vietnam Pro" panose="020B0604020202020204" charset="0"/>
              </a:rPr>
              <a:t>, A. C., Welch, V. A., Whiting, P., &amp; Moher, D. (2021). The PRISMA 2020 statement: an updated guideline for reporting systematic reviews. </a:t>
            </a:r>
            <a:r>
              <a:rPr lang="en-US" sz="1800" i="1" dirty="0">
                <a:latin typeface="Be Vietnam Pro" panose="020B0604020202020204" charset="0"/>
              </a:rPr>
              <a:t>BMJ</a:t>
            </a:r>
            <a:r>
              <a:rPr lang="en-US" sz="1800" dirty="0">
                <a:latin typeface="Be Vietnam Pro" panose="020B0604020202020204" charset="0"/>
              </a:rPr>
              <a:t>, </a:t>
            </a:r>
            <a:r>
              <a:rPr lang="en-US" sz="1800" i="1" dirty="0">
                <a:latin typeface="Be Vietnam Pro" panose="020B0604020202020204" charset="0"/>
              </a:rPr>
              <a:t>372</a:t>
            </a:r>
            <a:r>
              <a:rPr lang="en-US" sz="1800" dirty="0">
                <a:latin typeface="Be Vietnam Pro" panose="020B0604020202020204" charset="0"/>
              </a:rPr>
              <a:t>.</a:t>
            </a:r>
            <a:r>
              <a:rPr lang="en-US" sz="1800" dirty="0">
                <a:latin typeface="Be Vietnam Pro" panose="020B0604020202020204" charset="0"/>
                <a:hlinkClick r:id="rId4"/>
              </a:rPr>
              <a:t> </a:t>
            </a:r>
            <a:r>
              <a:rPr lang="en-US" sz="1800" u="sng" dirty="0">
                <a:latin typeface="Be Vietnam Pro" panose="020B0604020202020204" charset="0"/>
                <a:hlinkClick r:id="rId4"/>
              </a:rPr>
              <a:t>https://doi.org/10.1136/bmj.n71</a:t>
            </a:r>
            <a:endParaRPr lang="en-US" sz="1800" u="sng" dirty="0">
              <a:latin typeface="Be Vietnam Pro" panose="020B0604020202020204" charset="0"/>
            </a:endParaRPr>
          </a:p>
          <a:p>
            <a:pPr algn="just"/>
            <a:r>
              <a:rPr lang="en-US" sz="1800" dirty="0">
                <a:latin typeface="Be Vietnam Pro" panose="020B0604020202020204" charset="0"/>
              </a:rPr>
              <a:t>Tian, Z., </a:t>
            </a:r>
            <a:r>
              <a:rPr lang="en-US" sz="1800" dirty="0" err="1">
                <a:latin typeface="Be Vietnam Pro" panose="020B0604020202020204" charset="0"/>
              </a:rPr>
              <a:t>Aghai</a:t>
            </a:r>
            <a:r>
              <a:rPr lang="en-US" sz="1800" dirty="0">
                <a:latin typeface="Be Vietnam Pro" panose="020B0604020202020204" charset="0"/>
              </a:rPr>
              <a:t>, L., Sayer, P., &amp; Schissel, J. L. (Eds.) (2020). </a:t>
            </a:r>
            <a:r>
              <a:rPr lang="en-US" sz="1800" i="1" dirty="0">
                <a:latin typeface="Be Vietnam Pro" panose="020B0604020202020204" charset="0"/>
              </a:rPr>
              <a:t>Envisioning TESOL through a translanguaging lens: Global perspectives</a:t>
            </a:r>
            <a:r>
              <a:rPr lang="en-US" sz="1800" dirty="0">
                <a:latin typeface="Be Vietnam Pro" panose="020B0604020202020204" charset="0"/>
              </a:rPr>
              <a:t>. Cham, Switzerland: Springer International.</a:t>
            </a:r>
          </a:p>
        </p:txBody>
      </p:sp>
    </p:spTree>
    <p:extLst>
      <p:ext uri="{BB962C8B-B14F-4D97-AF65-F5344CB8AC3E}">
        <p14:creationId xmlns:p14="http://schemas.microsoft.com/office/powerpoint/2010/main" val="383073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BD41D-36F5-8CEC-94B3-F224CBE9D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85210F-2680-0F1E-8338-60A699353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24</a:t>
            </a:fld>
            <a:endParaRPr lang="vi-VN" dirty="0"/>
          </a:p>
        </p:txBody>
      </p:sp>
      <p:pic>
        <p:nvPicPr>
          <p:cNvPr id="12" name="Picture 11" descr="A blue diamond with white text&#10;&#10;AI-generated content may be incorrect.">
            <a:extLst>
              <a:ext uri="{FF2B5EF4-FFF2-40B4-BE49-F238E27FC236}">
                <a16:creationId xmlns:a16="http://schemas.microsoft.com/office/drawing/2014/main" id="{04334FD9-EFB1-8F8E-06A4-4CA6F0691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1" y="784550"/>
            <a:ext cx="9981111" cy="17629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2A73D17-A40F-8F82-BA8F-C45607571424}"/>
              </a:ext>
            </a:extLst>
          </p:cNvPr>
          <p:cNvSpPr txBox="1"/>
          <p:nvPr/>
        </p:nvSpPr>
        <p:spPr>
          <a:xfrm>
            <a:off x="5165405" y="2669765"/>
            <a:ext cx="4146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Be Vietnam Pro" pitchFamily="2" charset="-93"/>
              </a:rPr>
              <a:t>Logos</a:t>
            </a:r>
            <a:endParaRPr lang="vi-VN" sz="1400" b="1" dirty="0">
              <a:solidFill>
                <a:schemeClr val="bg1"/>
              </a:solidFill>
              <a:latin typeface="Be Vietnam Pro" pitchFamily="2" charset="-93"/>
            </a:endParaRPr>
          </a:p>
        </p:txBody>
      </p:sp>
      <p:pic>
        <p:nvPicPr>
          <p:cNvPr id="38" name="Picture 37" descr="A cartoon of a person&#10;&#10;AI-generated content may be incorrect.">
            <a:extLst>
              <a:ext uri="{FF2B5EF4-FFF2-40B4-BE49-F238E27FC236}">
                <a16:creationId xmlns:a16="http://schemas.microsoft.com/office/drawing/2014/main" id="{32BD163C-1A75-E9BA-D9C3-0F7D2C64C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01" y="2754511"/>
            <a:ext cx="2564492" cy="256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1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E1A1F6F-3463-098F-0C76-E11479EE6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76021"/>
            <a:ext cx="9144000" cy="14835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b="0" dirty="0"/>
              <a:t>We offer </a:t>
            </a:r>
            <a:r>
              <a:rPr lang="en-US" dirty="0"/>
              <a:t>a systematic literature review </a:t>
            </a:r>
            <a:r>
              <a:rPr lang="en-US" b="0" dirty="0"/>
              <a:t>as an inquiry into the existing literature on </a:t>
            </a:r>
            <a:r>
              <a:rPr lang="en-US" dirty="0"/>
              <a:t>TL as a pedagogical approach</a:t>
            </a:r>
            <a:r>
              <a:rPr lang="en-US" b="0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1EA69-8ED4-FFCA-AD64-2B77BA635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7480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43968-4D18-AA32-56FA-DA39FC5EA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DE0A-8274-885A-052F-AB6AA71D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Be Vietnam Pro" panose="020B0604020202020204" charset="0"/>
              </a:rPr>
              <a:t>RESEARCH QUESTIONS</a:t>
            </a:r>
            <a:endParaRPr lang="vi-VN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1692C-440C-802A-0571-539804EEF3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44" y="859923"/>
            <a:ext cx="12032511" cy="4569746"/>
          </a:xfrm>
        </p:spPr>
        <p:txBody>
          <a:bodyPr>
            <a:noAutofit/>
          </a:bodyPr>
          <a:lstStyle/>
          <a:p>
            <a:r>
              <a:rPr lang="en-US" sz="3200" b="1" i="1" dirty="0"/>
              <a:t>RQ1: </a:t>
            </a:r>
            <a:r>
              <a:rPr lang="en-US" sz="3200" i="1" dirty="0"/>
              <a:t>How do learners acquire L2 knowledge through translanguaging as a linguistic pedagogical approach? ​</a:t>
            </a:r>
          </a:p>
          <a:p>
            <a:endParaRPr lang="en-US" sz="3200" dirty="0"/>
          </a:p>
          <a:p>
            <a:r>
              <a:rPr lang="en-US" sz="3200" b="1" i="1" dirty="0"/>
              <a:t>RQ2: </a:t>
            </a:r>
            <a:r>
              <a:rPr lang="en-US" sz="3200" i="1" dirty="0"/>
              <a:t>What are the potential pedagogical implications of translanguaging in the Vietnamese linguistic context?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4AE84-EB54-F98A-3232-4664466CD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03804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CA15-4E97-1F91-EAF2-8AA3102A5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6819" y="1257254"/>
            <a:ext cx="797378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Be Vietnam Pro" panose="020B0604020202020204" charset="0"/>
              </a:rPr>
              <a:t>LITERATURE REVIEW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010D1-95BC-5F00-CDD0-261F424B3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69665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14A3B-C937-DDDB-4487-DF8192BA6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78014-08C2-43CF-A3B1-E1ACB26E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6</a:t>
            </a:fld>
            <a:endParaRPr lang="vi-VN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76EDF6C-34E6-A2D5-0DE7-3A6BA8878C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9051909"/>
              </p:ext>
            </p:extLst>
          </p:nvPr>
        </p:nvGraphicFramePr>
        <p:xfrm>
          <a:off x="81517" y="-218070"/>
          <a:ext cx="11996183" cy="657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608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D2F59-CC17-10A4-2D78-10381B4FA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09348-7228-19EE-78F0-1D6CE581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7</a:t>
            </a:fld>
            <a:endParaRPr lang="vi-V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A75C6-390D-45D1-C6C2-01499CE28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5447" y="245618"/>
            <a:ext cx="10216453" cy="512061"/>
          </a:xfrm>
        </p:spPr>
        <p:txBody>
          <a:bodyPr>
            <a:noAutofit/>
          </a:bodyPr>
          <a:lstStyle/>
          <a:p>
            <a:pPr lvl="0" algn="ctr"/>
            <a:r>
              <a:rPr lang="en-US" sz="3200" dirty="0">
                <a:latin typeface="Be Vietnam Pro" panose="020B0604020202020204" charset="0"/>
              </a:rPr>
              <a:t>TL in ELT contexts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92C5983-D437-318F-4AD9-15CD788DC1CE}"/>
              </a:ext>
            </a:extLst>
          </p:cNvPr>
          <p:cNvSpPr txBox="1">
            <a:spLocks/>
          </p:cNvSpPr>
          <p:nvPr/>
        </p:nvSpPr>
        <p:spPr>
          <a:xfrm>
            <a:off x="215988" y="831997"/>
            <a:ext cx="11760023" cy="51940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vi-VN" sz="2400" b="1" dirty="0">
                <a:latin typeface="Be Vietnam Pro" panose="020B0604020202020204" charset="0"/>
              </a:rPr>
              <a:t>Higher</a:t>
            </a:r>
            <a:r>
              <a:rPr lang="en-US" sz="2400" b="1" dirty="0">
                <a:latin typeface="Be Vietnam Pro" panose="020B0604020202020204" charset="0"/>
              </a:rPr>
              <a:t> education</a:t>
            </a:r>
            <a:r>
              <a:rPr lang="vi-VN" sz="2400" b="1" dirty="0">
                <a:latin typeface="Be Vietnam Pro" panose="020B0604020202020204" charset="0"/>
              </a:rPr>
              <a:t> contexts</a:t>
            </a:r>
          </a:p>
          <a:p>
            <a:pPr algn="just"/>
            <a:r>
              <a:rPr lang="en-US" sz="2400" dirty="0">
                <a:latin typeface="Be Vietnam Pro" panose="020B0604020202020204" charset="0"/>
              </a:rPr>
              <a:t>students’</a:t>
            </a:r>
            <a:r>
              <a:rPr lang="vi-VN" sz="2400" b="1" dirty="0">
                <a:latin typeface="Be Vietnam Pro" panose="020B0604020202020204" charset="0"/>
              </a:rPr>
              <a:t> diverse </a:t>
            </a:r>
            <a:r>
              <a:rPr lang="en-US" sz="2400" b="1" dirty="0">
                <a:latin typeface="Be Vietnam Pro" panose="020B0604020202020204" charset="0"/>
              </a:rPr>
              <a:t>languages </a:t>
            </a:r>
            <a:r>
              <a:rPr lang="vi-VN" sz="2400" b="1" dirty="0">
                <a:latin typeface="Be Vietnam Pro" panose="020B0604020202020204" charset="0"/>
              </a:rPr>
              <a:t>=</a:t>
            </a:r>
            <a:r>
              <a:rPr lang="en-US" sz="2400" b="1" dirty="0">
                <a:latin typeface="Be Vietnam Pro" panose="020B0604020202020204" charset="0"/>
              </a:rPr>
              <a:t> resources </a:t>
            </a:r>
            <a:endParaRPr lang="vi-VN" sz="2400" b="1" dirty="0">
              <a:latin typeface="Be Vietnam Pro" panose="020B0604020202020204" charset="0"/>
            </a:endParaRPr>
          </a:p>
          <a:p>
            <a:pPr marL="0" indent="0" algn="just">
              <a:buNone/>
            </a:pPr>
            <a:r>
              <a:rPr lang="vi-VN" sz="2400" dirty="0">
                <a:latin typeface="Be Vietnam Pro" panose="020B0604020202020204" charset="0"/>
                <a:sym typeface="Wingdings" panose="05000000000000000000" pitchFamily="2" charset="2"/>
              </a:rPr>
              <a:t></a:t>
            </a:r>
            <a:r>
              <a:rPr lang="en-US" sz="2400" b="1" dirty="0">
                <a:latin typeface="Be Vietnam Pro" panose="020B0604020202020204" charset="0"/>
              </a:rPr>
              <a:t>multilingual written </a:t>
            </a:r>
            <a:r>
              <a:rPr lang="vi-VN" sz="2400" b="1" dirty="0">
                <a:latin typeface="Be Vietnam Pro" panose="020B0604020202020204" charset="0"/>
              </a:rPr>
              <a:t>&amp;</a:t>
            </a:r>
            <a:r>
              <a:rPr lang="en-US" sz="2400" b="1" dirty="0">
                <a:latin typeface="Be Vietnam Pro" panose="020B0604020202020204" charset="0"/>
              </a:rPr>
              <a:t> oral communication </a:t>
            </a:r>
            <a:r>
              <a:rPr lang="en-US" sz="2400" dirty="0">
                <a:latin typeface="Be Vietnam Pro" panose="020B0604020202020204" charset="0"/>
              </a:rPr>
              <a:t>(Carroll &amp; Morales, 2017; Caruso, 2018) </a:t>
            </a:r>
            <a:endParaRPr lang="vi-VN" sz="2400" dirty="0">
              <a:latin typeface="Be Vietnam Pro" panose="020B0604020202020204" charset="0"/>
            </a:endParaRPr>
          </a:p>
          <a:p>
            <a:pPr algn="just">
              <a:buFont typeface="Wingdings" panose="05000000000000000000" pitchFamily="2" charset="2"/>
              <a:buChar char="è"/>
            </a:pPr>
            <a:r>
              <a:rPr lang="en-US" sz="2400" b="1" dirty="0">
                <a:latin typeface="Be Vietnam Pro" panose="020B0604020202020204" charset="0"/>
              </a:rPr>
              <a:t>empower</a:t>
            </a:r>
            <a:r>
              <a:rPr lang="en-US" sz="2400" dirty="0">
                <a:latin typeface="Be Vietnam Pro" panose="020B0604020202020204" charset="0"/>
              </a:rPr>
              <a:t> students disempowered by English monolingualism (Hurst &amp; Mona, 2017)</a:t>
            </a:r>
            <a:endParaRPr lang="vi-VN" sz="2400" dirty="0">
              <a:latin typeface="Be Vietnam Pro" panose="020B0604020202020204" charset="0"/>
            </a:endParaRPr>
          </a:p>
          <a:p>
            <a:pPr marL="0" indent="0" algn="just">
              <a:buNone/>
            </a:pPr>
            <a:endParaRPr lang="vi-VN" sz="2400" dirty="0">
              <a:latin typeface="Be Vietnam Pro" panose="020B0604020202020204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Be Vietnam Pro" panose="020B0604020202020204" charset="0"/>
              </a:rPr>
              <a:t>K-12 contexts</a:t>
            </a:r>
            <a:endParaRPr lang="vi-VN" sz="2400" b="1" dirty="0">
              <a:latin typeface="Be Vietnam Pro" panose="020B0604020202020204" charset="0"/>
            </a:endParaRPr>
          </a:p>
          <a:p>
            <a:pPr algn="just">
              <a:buFont typeface="Wingdings" panose="05000000000000000000" pitchFamily="2" charset="2"/>
              <a:buChar char="è"/>
            </a:pPr>
            <a:r>
              <a:rPr lang="en-US" sz="2400" b="1" dirty="0">
                <a:latin typeface="Be Vietnam Pro" panose="020B0604020202020204" charset="0"/>
              </a:rPr>
              <a:t>students’</a:t>
            </a:r>
            <a:r>
              <a:rPr lang="vi-VN" sz="2400" b="1" dirty="0">
                <a:latin typeface="Be Vietnam Pro" panose="020B0604020202020204" charset="0"/>
              </a:rPr>
              <a:t> </a:t>
            </a:r>
            <a:r>
              <a:rPr lang="en-US" sz="2400" b="1" dirty="0">
                <a:latin typeface="Be Vietnam Pro" panose="020B0604020202020204" charset="0"/>
              </a:rPr>
              <a:t>participation </a:t>
            </a:r>
          </a:p>
          <a:p>
            <a:pPr algn="just">
              <a:buFont typeface="Wingdings" panose="05000000000000000000" pitchFamily="2" charset="2"/>
              <a:buChar char="è"/>
            </a:pPr>
            <a:r>
              <a:rPr lang="en-US" sz="2400" b="1" dirty="0">
                <a:latin typeface="Be Vietnam Pro" panose="020B0604020202020204" charset="0"/>
              </a:rPr>
              <a:t>equal access </a:t>
            </a:r>
            <a:r>
              <a:rPr lang="en-US" sz="2400" dirty="0">
                <a:latin typeface="Be Vietnam Pro" panose="020B0604020202020204" charset="0"/>
              </a:rPr>
              <a:t>&amp; </a:t>
            </a:r>
            <a:r>
              <a:rPr lang="en-US" sz="2400" b="1" dirty="0">
                <a:latin typeface="Be Vietnam Pro" panose="020B0604020202020204" charset="0"/>
              </a:rPr>
              <a:t>generation of knowledge </a:t>
            </a:r>
            <a:r>
              <a:rPr lang="en-US" sz="2400" dirty="0">
                <a:latin typeface="Be Vietnam Pro" panose="020B0604020202020204" charset="0"/>
              </a:rPr>
              <a:t>(Allard, 2019; Ortega, 2019; Rabbidge, 2019)</a:t>
            </a:r>
            <a:endParaRPr lang="vi-VN" sz="2400" dirty="0">
              <a:latin typeface="Be Vietnam Pro" panose="020B0604020202020204" charset="0"/>
            </a:endParaRPr>
          </a:p>
          <a:p>
            <a:pPr algn="just">
              <a:buFont typeface="Wingdings" panose="05000000000000000000" pitchFamily="2" charset="2"/>
              <a:buChar char="è"/>
            </a:pPr>
            <a:r>
              <a:rPr lang="en-US" sz="2400" b="1" dirty="0">
                <a:latin typeface="Be Vietnam Pro" panose="020B0604020202020204" charset="0"/>
              </a:rPr>
              <a:t>manage student behavior </a:t>
            </a:r>
            <a:r>
              <a:rPr lang="en-US" sz="2400" dirty="0">
                <a:latin typeface="Be Vietnam Pro" panose="020B0604020202020204" charset="0"/>
              </a:rPr>
              <a:t>(De Los Reyes, 2019; Rabbidge, 2019)</a:t>
            </a:r>
            <a:endParaRPr lang="vi-VN" sz="2400" dirty="0">
              <a:latin typeface="Be Vietnam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30E68F-1983-B026-7988-4918DC79A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E123-B2E9-3BC5-0625-04C04D1726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4C833-E2FD-1863-6FEE-DEC542D599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8BD32-CEB9-C2B3-354E-876BC6C7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8</a:t>
            </a:fld>
            <a:endParaRPr lang="vi-V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594E27-D289-0E3C-A1BA-DCFABD73B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37674"/>
              </p:ext>
            </p:extLst>
          </p:nvPr>
        </p:nvGraphicFramePr>
        <p:xfrm>
          <a:off x="0" y="136525"/>
          <a:ext cx="12191999" cy="59131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327991">
                  <a:extLst>
                    <a:ext uri="{9D8B030D-6E8A-4147-A177-3AD203B41FA5}">
                      <a16:colId xmlns:a16="http://schemas.microsoft.com/office/drawing/2014/main" val="2142183294"/>
                    </a:ext>
                  </a:extLst>
                </a:gridCol>
                <a:gridCol w="3774558">
                  <a:extLst>
                    <a:ext uri="{9D8B030D-6E8A-4147-A177-3AD203B41FA5}">
                      <a16:colId xmlns:a16="http://schemas.microsoft.com/office/drawing/2014/main" val="2470109334"/>
                    </a:ext>
                  </a:extLst>
                </a:gridCol>
                <a:gridCol w="5089450">
                  <a:extLst>
                    <a:ext uri="{9D8B030D-6E8A-4147-A177-3AD203B41FA5}">
                      <a16:colId xmlns:a16="http://schemas.microsoft.com/office/drawing/2014/main" val="161886151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lvl="0" algn="ctr"/>
                      <a:r>
                        <a:rPr lang="en-US" sz="2800" b="1" i="0" u="none" dirty="0">
                          <a:latin typeface="Be Vietnam Pro" panose="020B0604020202020204" charset="0"/>
                        </a:rPr>
                        <a:t>TL in the Vietnamese context</a:t>
                      </a:r>
                      <a:endParaRPr lang="en-US" sz="2800" b="1" dirty="0">
                        <a:latin typeface="Be Vietnam Pro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806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1800" b="1" i="0" u="none" dirty="0">
                          <a:latin typeface="Be Vietnam Pro" panose="020B0604020202020204" charset="0"/>
                        </a:rPr>
                        <a:t>Ha et al. (2021)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Be Vietnam Pro" panose="020B0604020202020204" charset="0"/>
                        </a:rPr>
                        <a:t>70 students at university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dirty="0">
                          <a:latin typeface="Be Vietnam Pro" panose="020B0604020202020204" charset="0"/>
                        </a:rPr>
                        <a:t>boost </a:t>
                      </a:r>
                      <a:r>
                        <a:rPr lang="en-US" sz="1800" b="1" i="0" u="none" dirty="0">
                          <a:latin typeface="Be Vietnam Pro" panose="020B0604020202020204" charset="0"/>
                        </a:rPr>
                        <a:t>confidence/speaking fluency</a:t>
                      </a:r>
                      <a:endParaRPr lang="en-US" sz="1800" b="1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800" b="0" i="0" u="none" dirty="0">
                          <a:latin typeface="Be Vietnam Pro" panose="020B0604020202020204" charset="0"/>
                        </a:rPr>
                        <a:t>improve </a:t>
                      </a:r>
                      <a:r>
                        <a:rPr lang="en-US" sz="1800" b="1" i="0" u="none" dirty="0">
                          <a:latin typeface="Be Vietnam Pro" panose="020B0604020202020204" charset="0"/>
                        </a:rPr>
                        <a:t>behavior/participation/motivation</a:t>
                      </a:r>
                      <a:endParaRPr lang="en-US" sz="1800" b="1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20518"/>
                  </a:ext>
                </a:extLst>
              </a:tr>
              <a:tr h="587829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latin typeface="Be Vietnam Pro" panose="020B0604020202020204" charset="0"/>
                        </a:rPr>
                        <a:t>Cong-Lem (2025)</a:t>
                      </a:r>
                    </a:p>
                    <a:p>
                      <a:pPr algn="just"/>
                      <a:r>
                        <a:rPr lang="en-US" sz="1800" b="0" dirty="0">
                          <a:latin typeface="Be Vietnam Pro" panose="020B0604020202020204" charset="0"/>
                        </a:rPr>
                        <a:t>3 teachers at university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latin typeface="Be Vietnam Pro" panose="020B0604020202020204" charset="0"/>
                        </a:rPr>
                        <a:t>check understanding</a:t>
                      </a:r>
                      <a:r>
                        <a:rPr lang="en-US" sz="1800" dirty="0">
                          <a:latin typeface="Be Vietnam Pro" panose="020B0604020202020204" charset="0"/>
                        </a:rPr>
                        <a:t>, </a:t>
                      </a:r>
                      <a:r>
                        <a:rPr lang="en-US" sz="1800" b="1" dirty="0">
                          <a:latin typeface="Be Vietnam Pro" panose="020B0604020202020204" charset="0"/>
                        </a:rPr>
                        <a:t>emphasize content</a:t>
                      </a:r>
                      <a:r>
                        <a:rPr lang="en-US" sz="1800" dirty="0">
                          <a:latin typeface="Be Vietnam Pro" panose="020B0604020202020204" charset="0"/>
                        </a:rPr>
                        <a:t>, &amp; </a:t>
                      </a:r>
                      <a:r>
                        <a:rPr lang="en-US" sz="1800" b="1" dirty="0">
                          <a:latin typeface="Be Vietnam Pro" panose="020B0604020202020204" charset="0"/>
                        </a:rPr>
                        <a:t>decrease stress</a:t>
                      </a:r>
                      <a:r>
                        <a:rPr lang="en-US" sz="1800" dirty="0">
                          <a:latin typeface="Be Vietnam Pro" panose="020B0604020202020204" charset="0"/>
                        </a:rPr>
                        <a:t> of speaking L2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1800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918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Yen and Danh (2021) </a:t>
                      </a:r>
                    </a:p>
                    <a:p>
                      <a:pPr algn="just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131 students </a:t>
                      </a:r>
                      <a:r>
                        <a:rPr lang="en-US" sz="1800" b="0" dirty="0">
                          <a:latin typeface="Be Vietnam Pro" panose="020B0604020202020204" charset="0"/>
                        </a:rPr>
                        <a:t>at university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Prefer L1 in 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specialized courses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(linguistics/literature/grammar/translation)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clarify </a:t>
                      </a:r>
                      <a:r>
                        <a:rPr lang="en-US" sz="1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difficult terms/concepts</a:t>
                      </a:r>
                      <a:endParaRPr lang="en-US" sz="1800" b="1" dirty="0">
                        <a:latin typeface="Be Vietnam Pro" panose="020B0604020202020204" charset="0"/>
                      </a:endParaRPr>
                    </a:p>
                    <a:p>
                      <a:pPr algn="just"/>
                      <a:endParaRPr lang="en-US" sz="1800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837677"/>
                  </a:ext>
                </a:extLst>
              </a:tr>
              <a:tr h="787629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latin typeface="Be Vietnam Pro" panose="020B0604020202020204" charset="0"/>
                        </a:rPr>
                        <a:t>Ngo (2021)</a:t>
                      </a:r>
                    </a:p>
                    <a:p>
                      <a:pPr algn="just"/>
                      <a:r>
                        <a:rPr lang="en-US" sz="1800" b="0" dirty="0">
                          <a:latin typeface="Be Vietnam Pro" panose="020B0604020202020204" charset="0"/>
                        </a:rPr>
                        <a:t>2 teachers &amp; 77 students in an EMI program at university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Be Vietnam Pro" panose="020B0604020202020204" charset="0"/>
                        </a:rPr>
                        <a:t>L1 </a:t>
                      </a:r>
                      <a:r>
                        <a:rPr lang="en-US" sz="1800" dirty="0">
                          <a:latin typeface="Be Vietnam Pro" panose="020B0604020202020204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800" b="1" dirty="0">
                          <a:latin typeface="Be Vietnam Pro" panose="020B0604020202020204" charset="0"/>
                        </a:rPr>
                        <a:t>access the content </a:t>
                      </a:r>
                      <a:r>
                        <a:rPr lang="en-US" sz="1800" dirty="0">
                          <a:latin typeface="Be Vietnam Pro" panose="020B0604020202020204" charset="0"/>
                        </a:rPr>
                        <a:t>acquired in L2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Be Vietnam Pro" panose="020B0604020202020204" charset="0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800" dirty="0">
                          <a:latin typeface="Be Vietnam Pro" panose="020B0604020202020204" charset="0"/>
                        </a:rPr>
                        <a:t>produce </a:t>
                      </a:r>
                      <a:r>
                        <a:rPr lang="en-US" sz="1800" b="1" dirty="0">
                          <a:latin typeface="Be Vietnam Pro" panose="020B0604020202020204" charset="0"/>
                        </a:rPr>
                        <a:t>new knowledge </a:t>
                      </a:r>
                      <a:r>
                        <a:rPr lang="en-US" sz="1800" dirty="0">
                          <a:latin typeface="Be Vietnam Pro" panose="020B0604020202020204" charset="0"/>
                        </a:rPr>
                        <a:t>themselves</a:t>
                      </a:r>
                    </a:p>
                    <a:p>
                      <a:pPr algn="just"/>
                      <a:endParaRPr lang="en-US" sz="1800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7752579"/>
                  </a:ext>
                </a:extLst>
              </a:tr>
              <a:tr h="401091"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>
                          <a:latin typeface="Be Vietnam Pro" panose="020B0604020202020204" charset="0"/>
                        </a:rPr>
                        <a:t>Davey (2024)</a:t>
                      </a:r>
                    </a:p>
                    <a:p>
                      <a:pPr algn="just"/>
                      <a:r>
                        <a:rPr lang="en-US" sz="1800" dirty="0">
                          <a:latin typeface="Be Vietnam Pro" panose="020B0604020202020204" charset="0"/>
                        </a:rPr>
                        <a:t>7 students </a:t>
                      </a:r>
                      <a:r>
                        <a:rPr lang="en-US" sz="1800" b="0" dirty="0">
                          <a:latin typeface="Be Vietnam Pro" panose="020B0604020202020204" charset="0"/>
                        </a:rPr>
                        <a:t>at university</a:t>
                      </a:r>
                      <a:endParaRPr lang="en-US" sz="1800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Be Vietnam Pro" panose="020B0604020202020204" charset="0"/>
                        </a:rPr>
                        <a:t>understand </a:t>
                      </a:r>
                      <a:r>
                        <a:rPr lang="en-US" sz="1800" b="1" dirty="0">
                          <a:latin typeface="Be Vietnam Pro" panose="020B0604020202020204" charset="0"/>
                        </a:rPr>
                        <a:t>complex subject matter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Be Vietnam Pro" panose="020B0604020202020204" charset="0"/>
                        </a:rPr>
                        <a:t>provide access to </a:t>
                      </a:r>
                      <a:r>
                        <a:rPr lang="en-US" sz="1800" b="1" dirty="0">
                          <a:latin typeface="Be Vietnam Pro" panose="020B0604020202020204" charset="0"/>
                        </a:rPr>
                        <a:t>different meanings, interpretations, thought processes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Be Vietnam Pro" panose="020B0604020202020204" charset="0"/>
                        </a:rPr>
                        <a:t>improve </a:t>
                      </a:r>
                      <a:r>
                        <a:rPr lang="en-US" sz="1800" b="1" dirty="0">
                          <a:latin typeface="Be Vietnam Pro" panose="020B0604020202020204" charset="0"/>
                        </a:rPr>
                        <a:t>interaction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Be Vietnam Pro" panose="020B0604020202020204" charset="0"/>
                        </a:rPr>
                        <a:t>support students with </a:t>
                      </a:r>
                      <a:r>
                        <a:rPr lang="en-US" sz="1800" b="1" dirty="0">
                          <a:latin typeface="Be Vietnam Pro" panose="020B0604020202020204" charset="0"/>
                        </a:rPr>
                        <a:t>weaker language proficiency 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Be Vietnam Pro" panose="020B0604020202020204" charset="0"/>
                        </a:rPr>
                        <a:t>develop</a:t>
                      </a:r>
                      <a:r>
                        <a:rPr lang="en-US" sz="1800" b="1" dirty="0">
                          <a:latin typeface="Be Vietnam Pro" panose="020B0604020202020204" charset="0"/>
                        </a:rPr>
                        <a:t> confidence </a:t>
                      </a:r>
                      <a:r>
                        <a:rPr lang="en-US" sz="1800" dirty="0">
                          <a:latin typeface="Be Vietnam Pro" panose="020B0604020202020204" charset="0"/>
                        </a:rPr>
                        <a:t>in learning L2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Be Vietnam Pro" panose="020B0604020202020204" charset="0"/>
                        </a:rPr>
                        <a:t>facilitate </a:t>
                      </a:r>
                      <a:r>
                        <a:rPr lang="en-US" sz="1800" b="1" dirty="0">
                          <a:latin typeface="Be Vietnam Pro" panose="020B0604020202020204" charset="0"/>
                        </a:rPr>
                        <a:t>collaborative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88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98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2FCA05-28A1-14D4-9FD8-CED7921E6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3A30-C18F-3AFD-18EF-764BDF989E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94EF1-9E93-9CEC-9B19-5745FEC49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555CE-B7F4-185D-E922-E9D152F0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54EFE-F5F4-4674-A397-603D7A5E2AE8}" type="slidenum">
              <a:rPr lang="vi-VN" smtClean="0"/>
              <a:pPr/>
              <a:t>9</a:t>
            </a:fld>
            <a:endParaRPr lang="vi-V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750508-C12C-30FE-FE95-6D646728B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332951"/>
              </p:ext>
            </p:extLst>
          </p:nvPr>
        </p:nvGraphicFramePr>
        <p:xfrm>
          <a:off x="0" y="929640"/>
          <a:ext cx="12191999" cy="44500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466214">
                  <a:extLst>
                    <a:ext uri="{9D8B030D-6E8A-4147-A177-3AD203B41FA5}">
                      <a16:colId xmlns:a16="http://schemas.microsoft.com/office/drawing/2014/main" val="2142183294"/>
                    </a:ext>
                  </a:extLst>
                </a:gridCol>
                <a:gridCol w="4327956">
                  <a:extLst>
                    <a:ext uri="{9D8B030D-6E8A-4147-A177-3AD203B41FA5}">
                      <a16:colId xmlns:a16="http://schemas.microsoft.com/office/drawing/2014/main" val="2470109334"/>
                    </a:ext>
                  </a:extLst>
                </a:gridCol>
                <a:gridCol w="4397829">
                  <a:extLst>
                    <a:ext uri="{9D8B030D-6E8A-4147-A177-3AD203B41FA5}">
                      <a16:colId xmlns:a16="http://schemas.microsoft.com/office/drawing/2014/main" val="161886151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lvl="0" algn="ctr"/>
                      <a:r>
                        <a:rPr lang="en-US" sz="2800" b="1" i="0" u="none" dirty="0">
                          <a:latin typeface="Be Vietnam Pro" panose="020B0604020202020204" charset="0"/>
                        </a:rPr>
                        <a:t>TL in the Vietnamese context</a:t>
                      </a:r>
                      <a:endParaRPr lang="en-US" sz="2800" b="1" dirty="0">
                        <a:latin typeface="Be Vietnam Pro" panose="020B060402020202020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806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just">
                        <a:buNone/>
                      </a:pP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Ngo (2025)</a:t>
                      </a:r>
                    </a:p>
                    <a:p>
                      <a:pPr lvl="0" algn="just">
                        <a:buNone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28</a:t>
                      </a:r>
                      <a:r>
                        <a:rPr lang="en-US" sz="2000" b="0" dirty="0">
                          <a:latin typeface="Be Vietnam Pro" panose="020B0604020202020204" charset="0"/>
                        </a:rPr>
                        <a:t> students at 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a language center</a:t>
                      </a:r>
                      <a:endParaRPr lang="en-US" sz="2000" b="0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increase 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comprehension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, promote 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communication opportunities</a:t>
                      </a: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, &amp; create a 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supportive learning atmosphere</a:t>
                      </a:r>
                      <a:endParaRPr lang="en-US" sz="2000" b="1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lang="en-US" sz="2000" b="0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appropriate for 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lower-proficiency classes</a:t>
                      </a:r>
                      <a:endParaRPr lang="en-US" sz="2000" b="1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420518"/>
                  </a:ext>
                </a:extLst>
              </a:tr>
              <a:tr h="803670">
                <a:tc>
                  <a:txBody>
                    <a:bodyPr/>
                    <a:lstStyle/>
                    <a:p>
                      <a:pPr algn="just"/>
                      <a:r>
                        <a:rPr lang="es-ES" sz="2000" b="1" i="0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Nguyen and Tran (2025)</a:t>
                      </a:r>
                    </a:p>
                    <a:p>
                      <a:pPr algn="just"/>
                      <a:r>
                        <a:rPr lang="en-US" sz="2000" dirty="0">
                          <a:latin typeface="Be Vietnam Pro" panose="020B0604020202020204" charset="0"/>
                        </a:rPr>
                        <a:t>4 high school teachers </a:t>
                      </a:r>
                      <a:endParaRPr lang="en-US" sz="2000" b="0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latin typeface="Be Vietnam Pro" panose="020B0604020202020204" charset="0"/>
                        </a:rPr>
                        <a:t>support students’ </a:t>
                      </a:r>
                      <a:r>
                        <a:rPr lang="en-US" sz="2000" b="1" dirty="0">
                          <a:latin typeface="Be Vietnam Pro" panose="020B0604020202020204" charset="0"/>
                        </a:rPr>
                        <a:t>cognitive learning</a:t>
                      </a:r>
                      <a:r>
                        <a:rPr lang="en-US" sz="2000" b="0" dirty="0">
                          <a:latin typeface="Be Vietnam Pro" panose="020B0604020202020204" charset="0"/>
                        </a:rPr>
                        <a:t>, particularly in enhancing </a:t>
                      </a:r>
                      <a:r>
                        <a:rPr lang="en-US" sz="2000" b="1" dirty="0">
                          <a:latin typeface="Be Vietnam Pro" panose="020B0604020202020204" charset="0"/>
                        </a:rPr>
                        <a:t>grammar &amp; vocabulary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latin typeface="Be Vietnam Pro" panose="020B0604020202020204" charset="0"/>
                        </a:rPr>
                        <a:t>reduce </a:t>
                      </a:r>
                      <a:r>
                        <a:rPr lang="en-US" sz="2000" b="1" dirty="0">
                          <a:latin typeface="Be Vietnam Pro" panose="020B0604020202020204" charset="0"/>
                        </a:rPr>
                        <a:t>anxiety levels</a:t>
                      </a:r>
                      <a:r>
                        <a:rPr lang="en-US" sz="2000" b="0" dirty="0">
                          <a:latin typeface="Be Vietnam Pro" panose="020B0604020202020204" charset="0"/>
                        </a:rPr>
                        <a:t>, encourage </a:t>
                      </a:r>
                      <a:r>
                        <a:rPr lang="en-US" sz="2000" b="1" dirty="0">
                          <a:latin typeface="Be Vietnam Pro" panose="020B0604020202020204" charset="0"/>
                        </a:rPr>
                        <a:t>active participation</a:t>
                      </a:r>
                      <a:r>
                        <a:rPr lang="en-US" sz="2000" b="0" dirty="0">
                          <a:latin typeface="Be Vietnam Pro" panose="020B0604020202020204" charset="0"/>
                        </a:rPr>
                        <a:t>, &amp; create a more </a:t>
                      </a:r>
                      <a:r>
                        <a:rPr lang="en-US" sz="2000" b="1" dirty="0">
                          <a:latin typeface="Be Vietnam Pro" panose="020B0604020202020204" charset="0"/>
                        </a:rPr>
                        <a:t>inclusive learning environment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09187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en-US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Pham &amp; Vu (2023) </a:t>
                      </a:r>
                    </a:p>
                    <a:p>
                      <a:pPr algn="just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32 secondary school teachers</a:t>
                      </a:r>
                      <a:endParaRPr lang="en-US" sz="2000" b="0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facilitate </a:t>
                      </a:r>
                      <a:r>
                        <a:rPr lang="en-US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learners’ studies </a:t>
                      </a:r>
                      <a:endParaRPr lang="en-US" sz="2000" b="1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for </a:t>
                      </a:r>
                      <a:r>
                        <a:rPr lang="en-US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cognitive purposes </a:t>
                      </a:r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(an </a:t>
                      </a:r>
                      <a:r>
                        <a:rPr lang="en-US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explanation of grammar</a:t>
                      </a:r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/ </a:t>
                      </a:r>
                      <a:r>
                        <a:rPr lang="en-US" sz="20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vocabulary for exam preparation</a:t>
                      </a:r>
                      <a:r>
                        <a:rPr lang="en-US" sz="20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Be Vietnam Pro" panose="020B0604020202020204" charset="0"/>
                          <a:ea typeface="+mn-ea"/>
                          <a:cs typeface="+mn-cs"/>
                        </a:rPr>
                        <a:t>)</a:t>
                      </a:r>
                      <a:endParaRPr lang="en-US" sz="2000" b="0" dirty="0">
                        <a:latin typeface="Be Vietnam Pro" panose="020B060402020202020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837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854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2278</Words>
  <Application>Microsoft Office PowerPoint</Application>
  <PresentationFormat>Widescreen</PresentationFormat>
  <Paragraphs>279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Aptos Display</vt:lpstr>
      <vt:lpstr>Be Vietnam Pro</vt:lpstr>
      <vt:lpstr>Times New Roman</vt:lpstr>
      <vt:lpstr>Wingdings</vt:lpstr>
      <vt:lpstr>Aptos</vt:lpstr>
      <vt:lpstr>Office Theme</vt:lpstr>
      <vt:lpstr>A Systematic Review on Translanguaging as a Linguistic Pedagogical Approach to Language Education in Vietnam</vt:lpstr>
      <vt:lpstr>INTRODUCTION</vt:lpstr>
      <vt:lpstr>PowerPoint Presentation</vt:lpstr>
      <vt:lpstr>RESEARCH QUESTIONS</vt:lpstr>
      <vt:lpstr>LITERATURE REVIEW</vt:lpstr>
      <vt:lpstr>PowerPoint Presentation</vt:lpstr>
      <vt:lpstr>TL in ELT contexts</vt:lpstr>
      <vt:lpstr>PowerPoint Presentation</vt:lpstr>
      <vt:lpstr>PowerPoint Presentation</vt:lpstr>
      <vt:lpstr>METHODOLOGY</vt:lpstr>
      <vt:lpstr>PowerPoint Presentation</vt:lpstr>
      <vt:lpstr>PowerPoint Presentation</vt:lpstr>
      <vt:lpstr>FINDINGS</vt:lpstr>
      <vt:lpstr>PowerPoint Presentation</vt:lpstr>
      <vt:lpstr>TL activities in speaking classes</vt:lpstr>
      <vt:lpstr>TL activities in writing classes  (Karabulut &amp; Dollar, 2022)</vt:lpstr>
      <vt:lpstr>Switching in TL</vt:lpstr>
      <vt:lpstr>TL in EMI</vt:lpstr>
      <vt:lpstr>TL in EAP</vt:lpstr>
      <vt:lpstr>TL in EAP</vt:lpstr>
      <vt:lpstr>Pedagogical implications of TL in the Vietnamese linguistic context</vt:lpstr>
      <vt:lpstr>CONCLUSION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banquyenphanmem3 banquyenphanmem3</dc:creator>
  <cp:lastModifiedBy>Tri Pham</cp:lastModifiedBy>
  <cp:revision>61</cp:revision>
  <dcterms:created xsi:type="dcterms:W3CDTF">2025-05-11T03:28:13Z</dcterms:created>
  <dcterms:modified xsi:type="dcterms:W3CDTF">2025-08-20T13:51:36Z</dcterms:modified>
</cp:coreProperties>
</file>