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66" r:id="rId2"/>
    <p:sldId id="304" r:id="rId3"/>
    <p:sldId id="257" r:id="rId4"/>
    <p:sldId id="258" r:id="rId5"/>
    <p:sldId id="298" r:id="rId6"/>
    <p:sldId id="305" r:id="rId7"/>
    <p:sldId id="259" r:id="rId8"/>
    <p:sldId id="260" r:id="rId9"/>
    <p:sldId id="261" r:id="rId10"/>
    <p:sldId id="262" r:id="rId11"/>
    <p:sldId id="283" r:id="rId12"/>
    <p:sldId id="270" r:id="rId13"/>
    <p:sldId id="301" r:id="rId14"/>
    <p:sldId id="302" r:id="rId15"/>
    <p:sldId id="303" r:id="rId16"/>
    <p:sldId id="306" r:id="rId17"/>
    <p:sldId id="307" r:id="rId18"/>
    <p:sldId id="287" r:id="rId19"/>
    <p:sldId id="278" r:id="rId20"/>
    <p:sldId id="288" r:id="rId21"/>
    <p:sldId id="289" r:id="rId22"/>
    <p:sldId id="290" r:id="rId23"/>
    <p:sldId id="291" r:id="rId24"/>
    <p:sldId id="292" r:id="rId25"/>
    <p:sldId id="293" r:id="rId26"/>
    <p:sldId id="295" r:id="rId27"/>
    <p:sldId id="296" r:id="rId28"/>
    <p:sldId id="297" r:id="rId29"/>
    <p:sldId id="279" r:id="rId30"/>
    <p:sldId id="285" r:id="rId31"/>
    <p:sldId id="276" r:id="rId32"/>
    <p:sldId id="286" r:id="rId33"/>
  </p:sldIdLst>
  <p:sldSz cx="12192000" cy="6858000"/>
  <p:notesSz cx="6858000" cy="9144000"/>
  <p:embeddedFontLst>
    <p:embeddedFont>
      <p:font typeface="Be Vietnam Pro" panose="020B0604020202020204" charset="0"/>
      <p:regular r:id="rId36"/>
      <p:bold r:id="rId37"/>
      <p:italic r:id="rId38"/>
      <p:boldItalic r:id="rId39"/>
    </p:embeddedFont>
    <p:embeddedFont>
      <p:font typeface="Georgia" panose="02040502050405020303" pitchFamily="18" charset="0"/>
      <p:regular r:id="rId40"/>
      <p:bold r:id="rId41"/>
      <p:italic r:id="rId42"/>
      <p:boldItalic r:id="rId43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8056"/>
    <a:srgbClr val="DE523B"/>
    <a:srgbClr val="FC92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2713A5-4CB8-484E-8EA2-7D03A3E84BD3}" v="637" dt="2025-08-29T04:32:53.348"/>
    <p1510:client id="{23AC6280-50E8-326E-DE46-C68FEBE26AF5}" v="443" dt="2025-08-29T03:41:50.661"/>
    <p1510:client id="{5E8591D9-A8E9-6DDB-6650-030279C6B9D3}" v="40" dt="2025-08-29T02:48:57.751"/>
    <p1510:client id="{C75987BD-3AFF-985B-19E1-AC99EAB49B85}" v="871" dt="2025-08-29T02:25:21.1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userId="S::urn:spo:tenantanon#5de10377-ca19-4385-aeb0-032360d7eff1::" providerId="AD" clId="Web-{5E8591D9-A8E9-6DDB-6650-030279C6B9D3}"/>
    <pc:docChg chg="modSld">
      <pc:chgData name="Người dùng Khách" userId="S::urn:spo:tenantanon#5de10377-ca19-4385-aeb0-032360d7eff1::" providerId="AD" clId="Web-{5E8591D9-A8E9-6DDB-6650-030279C6B9D3}" dt="2025-08-29T02:48:57.751" v="18" actId="20577"/>
      <pc:docMkLst>
        <pc:docMk/>
      </pc:docMkLst>
      <pc:sldChg chg="modSp">
        <pc:chgData name="Người dùng Khách" userId="S::urn:spo:tenantanon#5de10377-ca19-4385-aeb0-032360d7eff1::" providerId="AD" clId="Web-{5E8591D9-A8E9-6DDB-6650-030279C6B9D3}" dt="2025-08-29T02:48:57.751" v="18" actId="20577"/>
        <pc:sldMkLst>
          <pc:docMk/>
          <pc:sldMk cId="3160023413" sldId="303"/>
        </pc:sldMkLst>
        <pc:spChg chg="mod">
          <ac:chgData name="Người dùng Khách" userId="S::urn:spo:tenantanon#5de10377-ca19-4385-aeb0-032360d7eff1::" providerId="AD" clId="Web-{5E8591D9-A8E9-6DDB-6650-030279C6B9D3}" dt="2025-08-29T02:48:57.751" v="18" actId="20577"/>
          <ac:spMkLst>
            <pc:docMk/>
            <pc:sldMk cId="3160023413" sldId="303"/>
            <ac:spMk id="8" creationId="{05B228F0-E10D-7FA9-530B-7C0839D36EEF}"/>
          </ac:spMkLst>
        </pc:spChg>
      </pc:sldChg>
    </pc:docChg>
  </pc:docChgLst>
  <pc:docChgLst>
    <pc:chgData name="Trần Thanh Tùng" userId="e27da134-687e-4aaa-832f-4c4a89ec6f7f" providerId="ADAL" clId="{CCB66268-4D9A-467C-94B9-DD709DF05763}"/>
    <pc:docChg chg="undo custSel addSld delSld modSld sldOrd">
      <pc:chgData name="Trần Thanh Tùng" userId="e27da134-687e-4aaa-832f-4c4a89ec6f7f" providerId="ADAL" clId="{CCB66268-4D9A-467C-94B9-DD709DF05763}" dt="2025-08-27T14:43:21.551" v="254" actId="26606"/>
      <pc:docMkLst>
        <pc:docMk/>
      </pc:docMkLst>
      <pc:sldChg chg="modSp add del mod">
        <pc:chgData name="Trần Thanh Tùng" userId="e27da134-687e-4aaa-832f-4c4a89ec6f7f" providerId="ADAL" clId="{CCB66268-4D9A-467C-94B9-DD709DF05763}" dt="2025-08-27T10:21:28.449" v="73" actId="1076"/>
        <pc:sldMkLst>
          <pc:docMk/>
          <pc:sldMk cId="0" sldId="257"/>
        </pc:sldMkLst>
        <pc:spChg chg="mod">
          <ac:chgData name="Trần Thanh Tùng" userId="e27da134-687e-4aaa-832f-4c4a89ec6f7f" providerId="ADAL" clId="{CCB66268-4D9A-467C-94B9-DD709DF05763}" dt="2025-08-27T10:21:22.791" v="71" actId="2711"/>
          <ac:spMkLst>
            <pc:docMk/>
            <pc:sldMk cId="0" sldId="257"/>
            <ac:spMk id="2" creationId="{00000000-0000-0000-0000-000000000000}"/>
          </ac:spMkLst>
        </pc:spChg>
        <pc:spChg chg="mod">
          <ac:chgData name="Trần Thanh Tùng" userId="e27da134-687e-4aaa-832f-4c4a89ec6f7f" providerId="ADAL" clId="{CCB66268-4D9A-467C-94B9-DD709DF05763}" dt="2025-08-27T10:21:28.449" v="73" actId="1076"/>
          <ac:spMkLst>
            <pc:docMk/>
            <pc:sldMk cId="0" sldId="257"/>
            <ac:spMk id="3" creationId="{00000000-0000-0000-0000-000000000000}"/>
          </ac:spMkLst>
        </pc:spChg>
      </pc:sldChg>
      <pc:sldChg chg="modSp add del mod modAnim">
        <pc:chgData name="Trần Thanh Tùng" userId="e27da134-687e-4aaa-832f-4c4a89ec6f7f" providerId="ADAL" clId="{CCB66268-4D9A-467C-94B9-DD709DF05763}" dt="2025-08-27T10:21:44.671" v="77" actId="20577"/>
        <pc:sldMkLst>
          <pc:docMk/>
          <pc:sldMk cId="0" sldId="258"/>
        </pc:sldMkLst>
        <pc:spChg chg="mod">
          <ac:chgData name="Trần Thanh Tùng" userId="e27da134-687e-4aaa-832f-4c4a89ec6f7f" providerId="ADAL" clId="{CCB66268-4D9A-467C-94B9-DD709DF05763}" dt="2025-08-27T10:21:39.284" v="75" actId="14100"/>
          <ac:spMkLst>
            <pc:docMk/>
            <pc:sldMk cId="0" sldId="258"/>
            <ac:spMk id="2" creationId="{00000000-0000-0000-0000-000000000000}"/>
          </ac:spMkLst>
        </pc:spChg>
        <pc:spChg chg="mod">
          <ac:chgData name="Trần Thanh Tùng" userId="e27da134-687e-4aaa-832f-4c4a89ec6f7f" providerId="ADAL" clId="{CCB66268-4D9A-467C-94B9-DD709DF05763}" dt="2025-08-27T10:21:44.671" v="77" actId="20577"/>
          <ac:spMkLst>
            <pc:docMk/>
            <pc:sldMk cId="0" sldId="258"/>
            <ac:spMk id="3" creationId="{00000000-0000-0000-0000-000000000000}"/>
          </ac:spMkLst>
        </pc:spChg>
      </pc:sldChg>
      <pc:sldChg chg="modSp add del mod">
        <pc:chgData name="Trần Thanh Tùng" userId="e27da134-687e-4aaa-832f-4c4a89ec6f7f" providerId="ADAL" clId="{CCB66268-4D9A-467C-94B9-DD709DF05763}" dt="2025-08-27T10:21:57.990" v="79" actId="1076"/>
        <pc:sldMkLst>
          <pc:docMk/>
          <pc:sldMk cId="0" sldId="259"/>
        </pc:sldMkLst>
        <pc:spChg chg="mod">
          <ac:chgData name="Trần Thanh Tùng" userId="e27da134-687e-4aaa-832f-4c4a89ec6f7f" providerId="ADAL" clId="{CCB66268-4D9A-467C-94B9-DD709DF05763}" dt="2025-08-27T10:21:57.990" v="79" actId="1076"/>
          <ac:spMkLst>
            <pc:docMk/>
            <pc:sldMk cId="0" sldId="259"/>
            <ac:spMk id="2" creationId="{00000000-0000-0000-0000-000000000000}"/>
          </ac:spMkLst>
        </pc:spChg>
        <pc:spChg chg="mod">
          <ac:chgData name="Trần Thanh Tùng" userId="e27da134-687e-4aaa-832f-4c4a89ec6f7f" providerId="ADAL" clId="{CCB66268-4D9A-467C-94B9-DD709DF05763}" dt="2025-08-27T10:21:57.990" v="79" actId="1076"/>
          <ac:spMkLst>
            <pc:docMk/>
            <pc:sldMk cId="0" sldId="259"/>
            <ac:spMk id="4" creationId="{4DC34551-3C34-4E5F-86E1-93C2DF65F56A}"/>
          </ac:spMkLst>
        </pc:spChg>
        <pc:spChg chg="mod">
          <ac:chgData name="Trần Thanh Tùng" userId="e27da134-687e-4aaa-832f-4c4a89ec6f7f" providerId="ADAL" clId="{CCB66268-4D9A-467C-94B9-DD709DF05763}" dt="2025-08-27T10:21:57.990" v="79" actId="1076"/>
          <ac:spMkLst>
            <pc:docMk/>
            <pc:sldMk cId="0" sldId="259"/>
            <ac:spMk id="5" creationId="{FA997795-15E8-42DE-9BB9-AF62DFFA08AF}"/>
          </ac:spMkLst>
        </pc:spChg>
        <pc:spChg chg="mod">
          <ac:chgData name="Trần Thanh Tùng" userId="e27da134-687e-4aaa-832f-4c4a89ec6f7f" providerId="ADAL" clId="{CCB66268-4D9A-467C-94B9-DD709DF05763}" dt="2025-08-27T10:21:57.990" v="79" actId="1076"/>
          <ac:spMkLst>
            <pc:docMk/>
            <pc:sldMk cId="0" sldId="259"/>
            <ac:spMk id="6" creationId="{8898EC93-2FC2-40C9-A306-7C309A9B7640}"/>
          </ac:spMkLst>
        </pc:spChg>
      </pc:sldChg>
      <pc:sldChg chg="modSp add del mod">
        <pc:chgData name="Trần Thanh Tùng" userId="e27da134-687e-4aaa-832f-4c4a89ec6f7f" providerId="ADAL" clId="{CCB66268-4D9A-467C-94B9-DD709DF05763}" dt="2025-08-27T10:26:19.584" v="82" actId="1076"/>
        <pc:sldMkLst>
          <pc:docMk/>
          <pc:sldMk cId="0" sldId="260"/>
        </pc:sldMkLst>
        <pc:spChg chg="mod">
          <ac:chgData name="Trần Thanh Tùng" userId="e27da134-687e-4aaa-832f-4c4a89ec6f7f" providerId="ADAL" clId="{CCB66268-4D9A-467C-94B9-DD709DF05763}" dt="2025-08-27T10:22:01.749" v="80" actId="2711"/>
          <ac:spMkLst>
            <pc:docMk/>
            <pc:sldMk cId="0" sldId="260"/>
            <ac:spMk id="2" creationId="{00000000-0000-0000-0000-000000000000}"/>
          </ac:spMkLst>
        </pc:spChg>
        <pc:spChg chg="mod">
          <ac:chgData name="Trần Thanh Tùng" userId="e27da134-687e-4aaa-832f-4c4a89ec6f7f" providerId="ADAL" clId="{CCB66268-4D9A-467C-94B9-DD709DF05763}" dt="2025-08-27T10:22:01.749" v="80" actId="2711"/>
          <ac:spMkLst>
            <pc:docMk/>
            <pc:sldMk cId="0" sldId="260"/>
            <ac:spMk id="4" creationId="{1F153D52-3277-4C03-9BB9-AE1CB0D2B367}"/>
          </ac:spMkLst>
        </pc:spChg>
        <pc:spChg chg="mod">
          <ac:chgData name="Trần Thanh Tùng" userId="e27da134-687e-4aaa-832f-4c4a89ec6f7f" providerId="ADAL" clId="{CCB66268-4D9A-467C-94B9-DD709DF05763}" dt="2025-08-27T10:26:19.584" v="82" actId="1076"/>
          <ac:spMkLst>
            <pc:docMk/>
            <pc:sldMk cId="0" sldId="260"/>
            <ac:spMk id="5" creationId="{0DEDB8DC-9C09-4318-9AFF-98A1BD9DFE70}"/>
          </ac:spMkLst>
        </pc:spChg>
        <pc:spChg chg="mod">
          <ac:chgData name="Trần Thanh Tùng" userId="e27da134-687e-4aaa-832f-4c4a89ec6f7f" providerId="ADAL" clId="{CCB66268-4D9A-467C-94B9-DD709DF05763}" dt="2025-08-27T10:26:19.584" v="82" actId="1076"/>
          <ac:spMkLst>
            <pc:docMk/>
            <pc:sldMk cId="0" sldId="260"/>
            <ac:spMk id="6" creationId="{FDD22750-9879-4F81-BFD3-2A04145908B5}"/>
          </ac:spMkLst>
        </pc:spChg>
        <pc:cxnChg chg="mod">
          <ac:chgData name="Trần Thanh Tùng" userId="e27da134-687e-4aaa-832f-4c4a89ec6f7f" providerId="ADAL" clId="{CCB66268-4D9A-467C-94B9-DD709DF05763}" dt="2025-08-27T10:26:19.584" v="82" actId="1076"/>
          <ac:cxnSpMkLst>
            <pc:docMk/>
            <pc:sldMk cId="0" sldId="260"/>
            <ac:cxnSpMk id="10" creationId="{F755CACF-C3F4-49F9-9AEF-4C651074DA18}"/>
          </ac:cxnSpMkLst>
        </pc:cxnChg>
        <pc:cxnChg chg="mod">
          <ac:chgData name="Trần Thanh Tùng" userId="e27da134-687e-4aaa-832f-4c4a89ec6f7f" providerId="ADAL" clId="{CCB66268-4D9A-467C-94B9-DD709DF05763}" dt="2025-08-27T10:26:19.584" v="82" actId="1076"/>
          <ac:cxnSpMkLst>
            <pc:docMk/>
            <pc:sldMk cId="0" sldId="260"/>
            <ac:cxnSpMk id="14" creationId="{0522855C-5B0E-4761-AD96-F36B986D3AF9}"/>
          </ac:cxnSpMkLst>
        </pc:cxnChg>
      </pc:sldChg>
      <pc:sldChg chg="modSp add del mod">
        <pc:chgData name="Trần Thanh Tùng" userId="e27da134-687e-4aaa-832f-4c4a89ec6f7f" providerId="ADAL" clId="{CCB66268-4D9A-467C-94B9-DD709DF05763}" dt="2025-08-27T10:26:39.113" v="85" actId="14100"/>
        <pc:sldMkLst>
          <pc:docMk/>
          <pc:sldMk cId="0" sldId="261"/>
        </pc:sldMkLst>
        <pc:spChg chg="mod">
          <ac:chgData name="Trần Thanh Tùng" userId="e27da134-687e-4aaa-832f-4c4a89ec6f7f" providerId="ADAL" clId="{CCB66268-4D9A-467C-94B9-DD709DF05763}" dt="2025-08-27T10:26:27.611" v="83" actId="2711"/>
          <ac:spMkLst>
            <pc:docMk/>
            <pc:sldMk cId="0" sldId="261"/>
            <ac:spMk id="2" creationId="{00000000-0000-0000-0000-000000000000}"/>
          </ac:spMkLst>
        </pc:spChg>
        <pc:spChg chg="mod">
          <ac:chgData name="Trần Thanh Tùng" userId="e27da134-687e-4aaa-832f-4c4a89ec6f7f" providerId="ADAL" clId="{CCB66268-4D9A-467C-94B9-DD709DF05763}" dt="2025-08-27T10:26:27.611" v="83" actId="2711"/>
          <ac:spMkLst>
            <pc:docMk/>
            <pc:sldMk cId="0" sldId="261"/>
            <ac:spMk id="4" creationId="{C10E9D42-5909-4A1D-8B4E-537EA2CB8123}"/>
          </ac:spMkLst>
        </pc:spChg>
        <pc:spChg chg="mod">
          <ac:chgData name="Trần Thanh Tùng" userId="e27da134-687e-4aaa-832f-4c4a89ec6f7f" providerId="ADAL" clId="{CCB66268-4D9A-467C-94B9-DD709DF05763}" dt="2025-08-27T10:26:39.113" v="85" actId="14100"/>
          <ac:spMkLst>
            <pc:docMk/>
            <pc:sldMk cId="0" sldId="261"/>
            <ac:spMk id="5" creationId="{283390E0-6BF6-45D2-B27B-2400A9731FE2}"/>
          </ac:spMkLst>
        </pc:spChg>
        <pc:spChg chg="mod">
          <ac:chgData name="Trần Thanh Tùng" userId="e27da134-687e-4aaa-832f-4c4a89ec6f7f" providerId="ADAL" clId="{CCB66268-4D9A-467C-94B9-DD709DF05763}" dt="2025-08-27T10:26:39.113" v="85" actId="14100"/>
          <ac:spMkLst>
            <pc:docMk/>
            <pc:sldMk cId="0" sldId="261"/>
            <ac:spMk id="6" creationId="{5EF9E16B-E7F8-4BC4-8F7A-D6E61E201CBF}"/>
          </ac:spMkLst>
        </pc:spChg>
        <pc:cxnChg chg="mod">
          <ac:chgData name="Trần Thanh Tùng" userId="e27da134-687e-4aaa-832f-4c4a89ec6f7f" providerId="ADAL" clId="{CCB66268-4D9A-467C-94B9-DD709DF05763}" dt="2025-08-27T10:26:39.113" v="85" actId="14100"/>
          <ac:cxnSpMkLst>
            <pc:docMk/>
            <pc:sldMk cId="0" sldId="261"/>
            <ac:cxnSpMk id="8" creationId="{1EA5DE9F-FF8A-440E-BE32-AB98FC85425C}"/>
          </ac:cxnSpMkLst>
        </pc:cxnChg>
        <pc:cxnChg chg="mod">
          <ac:chgData name="Trần Thanh Tùng" userId="e27da134-687e-4aaa-832f-4c4a89ec6f7f" providerId="ADAL" clId="{CCB66268-4D9A-467C-94B9-DD709DF05763}" dt="2025-08-27T10:26:39.113" v="85" actId="14100"/>
          <ac:cxnSpMkLst>
            <pc:docMk/>
            <pc:sldMk cId="0" sldId="261"/>
            <ac:cxnSpMk id="10" creationId="{F81D58EA-31D3-4D69-AE0B-86AC746395CD}"/>
          </ac:cxnSpMkLst>
        </pc:cxnChg>
      </pc:sldChg>
      <pc:sldChg chg="modSp add del mod">
        <pc:chgData name="Trần Thanh Tùng" userId="e27da134-687e-4aaa-832f-4c4a89ec6f7f" providerId="ADAL" clId="{CCB66268-4D9A-467C-94B9-DD709DF05763}" dt="2025-08-27T10:26:53.223" v="87" actId="1076"/>
        <pc:sldMkLst>
          <pc:docMk/>
          <pc:sldMk cId="0" sldId="262"/>
        </pc:sldMkLst>
        <pc:spChg chg="mod">
          <ac:chgData name="Trần Thanh Tùng" userId="e27da134-687e-4aaa-832f-4c4a89ec6f7f" providerId="ADAL" clId="{CCB66268-4D9A-467C-94B9-DD709DF05763}" dt="2025-08-27T10:26:48.166" v="86" actId="2711"/>
          <ac:spMkLst>
            <pc:docMk/>
            <pc:sldMk cId="0" sldId="262"/>
            <ac:spMk id="2" creationId="{00000000-0000-0000-0000-000000000000}"/>
          </ac:spMkLst>
        </pc:spChg>
        <pc:spChg chg="mod">
          <ac:chgData name="Trần Thanh Tùng" userId="e27da134-687e-4aaa-832f-4c4a89ec6f7f" providerId="ADAL" clId="{CCB66268-4D9A-467C-94B9-DD709DF05763}" dt="2025-08-27T10:26:48.166" v="86" actId="2711"/>
          <ac:spMkLst>
            <pc:docMk/>
            <pc:sldMk cId="0" sldId="262"/>
            <ac:spMk id="3" creationId="{00000000-0000-0000-0000-000000000000}"/>
          </ac:spMkLst>
        </pc:spChg>
      </pc:sldChg>
      <pc:sldChg chg="add del">
        <pc:chgData name="Trần Thanh Tùng" userId="e27da134-687e-4aaa-832f-4c4a89ec6f7f" providerId="ADAL" clId="{CCB66268-4D9A-467C-94B9-DD709DF05763}" dt="2025-08-27T11:14:39.176" v="93"/>
        <pc:sldMkLst>
          <pc:docMk/>
          <pc:sldMk cId="0" sldId="263"/>
        </pc:sldMkLst>
      </pc:sldChg>
      <pc:sldChg chg="add del">
        <pc:chgData name="Trần Thanh Tùng" userId="e27da134-687e-4aaa-832f-4c4a89ec6f7f" providerId="ADAL" clId="{CCB66268-4D9A-467C-94B9-DD709DF05763}" dt="2025-08-27T11:14:39.176" v="93"/>
        <pc:sldMkLst>
          <pc:docMk/>
          <pc:sldMk cId="0" sldId="264"/>
        </pc:sldMkLst>
      </pc:sldChg>
      <pc:sldChg chg="add del">
        <pc:chgData name="Trần Thanh Tùng" userId="e27da134-687e-4aaa-832f-4c4a89ec6f7f" providerId="ADAL" clId="{CCB66268-4D9A-467C-94B9-DD709DF05763}" dt="2025-08-27T11:14:39.176" v="93"/>
        <pc:sldMkLst>
          <pc:docMk/>
          <pc:sldMk cId="0" sldId="265"/>
        </pc:sldMkLst>
      </pc:sldChg>
      <pc:sldChg chg="addSp delSp modSp del mod">
        <pc:chgData name="Trần Thanh Tùng" userId="e27da134-687e-4aaa-832f-4c4a89ec6f7f" providerId="ADAL" clId="{CCB66268-4D9A-467C-94B9-DD709DF05763}" dt="2025-08-27T10:14:09.802" v="65" actId="47"/>
        <pc:sldMkLst>
          <pc:docMk/>
          <pc:sldMk cId="2850485515" sldId="265"/>
        </pc:sldMkLst>
      </pc:sldChg>
      <pc:sldChg chg="delSp modSp mod">
        <pc:chgData name="Trần Thanh Tùng" userId="e27da134-687e-4aaa-832f-4c4a89ec6f7f" providerId="ADAL" clId="{CCB66268-4D9A-467C-94B9-DD709DF05763}" dt="2025-08-27T13:42:07.787" v="161" actId="1076"/>
        <pc:sldMkLst>
          <pc:docMk/>
          <pc:sldMk cId="2211707640" sldId="266"/>
        </pc:sldMkLst>
        <pc:spChg chg="mod">
          <ac:chgData name="Trần Thanh Tùng" userId="e27da134-687e-4aaa-832f-4c4a89ec6f7f" providerId="ADAL" clId="{CCB66268-4D9A-467C-94B9-DD709DF05763}" dt="2025-08-27T13:42:02.523" v="160" actId="20577"/>
          <ac:spMkLst>
            <pc:docMk/>
            <pc:sldMk cId="2211707640" sldId="266"/>
            <ac:spMk id="2" creationId="{E1273B58-82B3-8469-5C1B-BA75529B58F2}"/>
          </ac:spMkLst>
        </pc:spChg>
        <pc:spChg chg="mod">
          <ac:chgData name="Trần Thanh Tùng" userId="e27da134-687e-4aaa-832f-4c4a89ec6f7f" providerId="ADAL" clId="{CCB66268-4D9A-467C-94B9-DD709DF05763}" dt="2025-08-27T13:42:07.787" v="161" actId="1076"/>
          <ac:spMkLst>
            <pc:docMk/>
            <pc:sldMk cId="2211707640" sldId="266"/>
            <ac:spMk id="4" creationId="{25BDA552-362A-2E90-3CD5-7FD3E34D0CDA}"/>
          </ac:spMkLst>
        </pc:spChg>
      </pc:sldChg>
      <pc:sldChg chg="add del">
        <pc:chgData name="Trần Thanh Tùng" userId="e27da134-687e-4aaa-832f-4c4a89ec6f7f" providerId="ADAL" clId="{CCB66268-4D9A-467C-94B9-DD709DF05763}" dt="2025-08-27T11:14:39.176" v="93"/>
        <pc:sldMkLst>
          <pc:docMk/>
          <pc:sldMk cId="0" sldId="267"/>
        </pc:sldMkLst>
      </pc:sldChg>
      <pc:sldChg chg="del">
        <pc:chgData name="Trần Thanh Tùng" userId="e27da134-687e-4aaa-832f-4c4a89ec6f7f" providerId="ADAL" clId="{CCB66268-4D9A-467C-94B9-DD709DF05763}" dt="2025-08-27T10:14:13.827" v="66" actId="47"/>
        <pc:sldMkLst>
          <pc:docMk/>
          <pc:sldMk cId="736479594" sldId="267"/>
        </pc:sldMkLst>
      </pc:sldChg>
      <pc:sldChg chg="add del">
        <pc:chgData name="Trần Thanh Tùng" userId="e27da134-687e-4aaa-832f-4c4a89ec6f7f" providerId="ADAL" clId="{CCB66268-4D9A-467C-94B9-DD709DF05763}" dt="2025-08-27T11:14:39.176" v="93"/>
        <pc:sldMkLst>
          <pc:docMk/>
          <pc:sldMk cId="0" sldId="268"/>
        </pc:sldMkLst>
      </pc:sldChg>
      <pc:sldChg chg="del">
        <pc:chgData name="Trần Thanh Tùng" userId="e27da134-687e-4aaa-832f-4c4a89ec6f7f" providerId="ADAL" clId="{CCB66268-4D9A-467C-94B9-DD709DF05763}" dt="2025-08-27T10:20:59.094" v="70" actId="47"/>
        <pc:sldMkLst>
          <pc:docMk/>
          <pc:sldMk cId="4084138168" sldId="268"/>
        </pc:sldMkLst>
      </pc:sldChg>
      <pc:sldChg chg="del">
        <pc:chgData name="Trần Thanh Tùng" userId="e27da134-687e-4aaa-832f-4c4a89ec6f7f" providerId="ADAL" clId="{CCB66268-4D9A-467C-94B9-DD709DF05763}" dt="2025-08-27T11:14:42.327" v="94" actId="47"/>
        <pc:sldMkLst>
          <pc:docMk/>
          <pc:sldMk cId="1777025290" sldId="269"/>
        </pc:sldMkLst>
      </pc:sldChg>
      <pc:sldChg chg="addSp delSp modSp mod">
        <pc:chgData name="Trần Thanh Tùng" userId="e27da134-687e-4aaa-832f-4c4a89ec6f7f" providerId="ADAL" clId="{CCB66268-4D9A-467C-94B9-DD709DF05763}" dt="2025-08-27T13:51:40.763" v="180" actId="12"/>
        <pc:sldMkLst>
          <pc:docMk/>
          <pc:sldMk cId="3884539987" sldId="270"/>
        </pc:sldMkLst>
        <pc:spChg chg="add mod">
          <ac:chgData name="Trần Thanh Tùng" userId="e27da134-687e-4aaa-832f-4c4a89ec6f7f" providerId="ADAL" clId="{CCB66268-4D9A-467C-94B9-DD709DF05763}" dt="2025-08-27T13:50:15.571" v="176" actId="20577"/>
          <ac:spMkLst>
            <pc:docMk/>
            <pc:sldMk cId="3884539987" sldId="270"/>
            <ac:spMk id="7" creationId="{0E9B8D9A-3CED-5008-7AEE-25235E6BD501}"/>
          </ac:spMkLst>
        </pc:spChg>
        <pc:spChg chg="add mod">
          <ac:chgData name="Trần Thanh Tùng" userId="e27da134-687e-4aaa-832f-4c4a89ec6f7f" providerId="ADAL" clId="{CCB66268-4D9A-467C-94B9-DD709DF05763}" dt="2025-08-27T13:51:40.763" v="180" actId="12"/>
          <ac:spMkLst>
            <pc:docMk/>
            <pc:sldMk cId="3884539987" sldId="270"/>
            <ac:spMk id="8" creationId="{032E4482-FA45-FF25-B999-7908A5780334}"/>
          </ac:spMkLst>
        </pc:spChg>
      </pc:sldChg>
      <pc:sldChg chg="addSp delSp modSp mod">
        <pc:chgData name="Trần Thanh Tùng" userId="e27da134-687e-4aaa-832f-4c4a89ec6f7f" providerId="ADAL" clId="{CCB66268-4D9A-467C-94B9-DD709DF05763}" dt="2025-08-27T13:59:06.083" v="200" actId="1076"/>
        <pc:sldMkLst>
          <pc:docMk/>
          <pc:sldMk cId="2566688145" sldId="271"/>
        </pc:sldMkLst>
      </pc:sldChg>
      <pc:sldChg chg="del">
        <pc:chgData name="Trần Thanh Tùng" userId="e27da134-687e-4aaa-832f-4c4a89ec6f7f" providerId="ADAL" clId="{CCB66268-4D9A-467C-94B9-DD709DF05763}" dt="2025-08-27T11:20:28.709" v="118" actId="47"/>
        <pc:sldMkLst>
          <pc:docMk/>
          <pc:sldMk cId="1799866443" sldId="272"/>
        </pc:sldMkLst>
      </pc:sldChg>
      <pc:sldChg chg="addSp modSp del mod">
        <pc:chgData name="Trần Thanh Tùng" userId="e27da134-687e-4aaa-832f-4c4a89ec6f7f" providerId="ADAL" clId="{CCB66268-4D9A-467C-94B9-DD709DF05763}" dt="2025-08-27T13:59:38.372" v="204" actId="47"/>
        <pc:sldMkLst>
          <pc:docMk/>
          <pc:sldMk cId="669873416" sldId="273"/>
        </pc:sldMkLst>
      </pc:sldChg>
      <pc:sldChg chg="add del">
        <pc:chgData name="Trần Thanh Tùng" userId="e27da134-687e-4aaa-832f-4c4a89ec6f7f" providerId="ADAL" clId="{CCB66268-4D9A-467C-94B9-DD709DF05763}" dt="2025-08-27T11:15:34.988" v="104"/>
        <pc:sldMkLst>
          <pc:docMk/>
          <pc:sldMk cId="0" sldId="278"/>
        </pc:sldMkLst>
      </pc:sldChg>
      <pc:sldChg chg="addSp delSp modSp add mod">
        <pc:chgData name="Trần Thanh Tùng" userId="e27da134-687e-4aaa-832f-4c4a89ec6f7f" providerId="ADAL" clId="{CCB66268-4D9A-467C-94B9-DD709DF05763}" dt="2025-08-27T14:02:28.799" v="210" actId="1076"/>
        <pc:sldMkLst>
          <pc:docMk/>
          <pc:sldMk cId="670512798" sldId="278"/>
        </pc:sldMkLst>
        <pc:spChg chg="mod">
          <ac:chgData name="Trần Thanh Tùng" userId="e27da134-687e-4aaa-832f-4c4a89ec6f7f" providerId="ADAL" clId="{CCB66268-4D9A-467C-94B9-DD709DF05763}" dt="2025-08-27T11:20:20.339" v="116"/>
          <ac:spMkLst>
            <pc:docMk/>
            <pc:sldMk cId="670512798" sldId="278"/>
            <ac:spMk id="2" creationId="{EF28D01A-FBD3-8D74-3949-0B702B813CC8}"/>
          </ac:spMkLst>
        </pc:spChg>
        <pc:spChg chg="add mod">
          <ac:chgData name="Trần Thanh Tùng" userId="e27da134-687e-4aaa-832f-4c4a89ec6f7f" providerId="ADAL" clId="{CCB66268-4D9A-467C-94B9-DD709DF05763}" dt="2025-08-27T14:02:28.799" v="210" actId="1076"/>
          <ac:spMkLst>
            <pc:docMk/>
            <pc:sldMk cId="670512798" sldId="278"/>
            <ac:spMk id="9" creationId="{47D87F1D-B9E7-E046-966A-6FC679044947}"/>
          </ac:spMkLst>
        </pc:spChg>
        <pc:graphicFrameChg chg="add mod">
          <ac:chgData name="Trần Thanh Tùng" userId="e27da134-687e-4aaa-832f-4c4a89ec6f7f" providerId="ADAL" clId="{CCB66268-4D9A-467C-94B9-DD709DF05763}" dt="2025-08-27T14:02:26.836" v="209" actId="1076"/>
          <ac:graphicFrameMkLst>
            <pc:docMk/>
            <pc:sldMk cId="670512798" sldId="278"/>
            <ac:graphicFrameMk id="7" creationId="{3D832B04-B139-4124-CF53-C3610989371D}"/>
          </ac:graphicFrameMkLst>
        </pc:graphicFrameChg>
      </pc:sldChg>
      <pc:sldChg chg="add del">
        <pc:chgData name="Trần Thanh Tùng" userId="e27da134-687e-4aaa-832f-4c4a89ec6f7f" providerId="ADAL" clId="{CCB66268-4D9A-467C-94B9-DD709DF05763}" dt="2025-08-27T11:15:34.988" v="104"/>
        <pc:sldMkLst>
          <pc:docMk/>
          <pc:sldMk cId="0" sldId="279"/>
        </pc:sldMkLst>
      </pc:sldChg>
      <pc:sldChg chg="addSp delSp modSp add mod ord">
        <pc:chgData name="Trần Thanh Tùng" userId="e27da134-687e-4aaa-832f-4c4a89ec6f7f" providerId="ADAL" clId="{CCB66268-4D9A-467C-94B9-DD709DF05763}" dt="2025-08-27T14:43:21.551" v="254" actId="26606"/>
        <pc:sldMkLst>
          <pc:docMk/>
          <pc:sldMk cId="2087512040" sldId="279"/>
        </pc:sldMkLst>
        <pc:spChg chg="mod">
          <ac:chgData name="Trần Thanh Tùng" userId="e27da134-687e-4aaa-832f-4c4a89ec6f7f" providerId="ADAL" clId="{CCB66268-4D9A-467C-94B9-DD709DF05763}" dt="2025-08-27T14:43:21.551" v="254" actId="26606"/>
          <ac:spMkLst>
            <pc:docMk/>
            <pc:sldMk cId="2087512040" sldId="279"/>
            <ac:spMk id="2" creationId="{CF951A7D-CF54-DBC6-D267-05493D75ADB6}"/>
          </ac:spMkLst>
        </pc:spChg>
        <pc:spChg chg="mod ord">
          <ac:chgData name="Trần Thanh Tùng" userId="e27da134-687e-4aaa-832f-4c4a89ec6f7f" providerId="ADAL" clId="{CCB66268-4D9A-467C-94B9-DD709DF05763}" dt="2025-08-27T14:43:21.551" v="254" actId="26606"/>
          <ac:spMkLst>
            <pc:docMk/>
            <pc:sldMk cId="2087512040" sldId="279"/>
            <ac:spMk id="4" creationId="{3B4CADB0-3D3E-279D-96F4-1EAE7D3800B6}"/>
          </ac:spMkLst>
        </pc:spChg>
        <pc:spChg chg="add mod">
          <ac:chgData name="Trần Thanh Tùng" userId="e27da134-687e-4aaa-832f-4c4a89ec6f7f" providerId="ADAL" clId="{CCB66268-4D9A-467C-94B9-DD709DF05763}" dt="2025-08-27T14:43:21.551" v="254" actId="26606"/>
          <ac:spMkLst>
            <pc:docMk/>
            <pc:sldMk cId="2087512040" sldId="279"/>
            <ac:spMk id="7" creationId="{1B8E74E6-EAD6-E18D-3C29-7EC0DCE57C40}"/>
          </ac:spMkLst>
        </pc:spChg>
        <pc:spChg chg="add mod ord">
          <ac:chgData name="Trần Thanh Tùng" userId="e27da134-687e-4aaa-832f-4c4a89ec6f7f" providerId="ADAL" clId="{CCB66268-4D9A-467C-94B9-DD709DF05763}" dt="2025-08-27T14:43:21.551" v="254" actId="26606"/>
          <ac:spMkLst>
            <pc:docMk/>
            <pc:sldMk cId="2087512040" sldId="279"/>
            <ac:spMk id="9" creationId="{356172D0-EFF7-F483-1CB7-F914EE461147}"/>
          </ac:spMkLst>
        </pc:spChg>
      </pc:sldChg>
      <pc:sldChg chg="add del">
        <pc:chgData name="Trần Thanh Tùng" userId="e27da134-687e-4aaa-832f-4c4a89ec6f7f" providerId="ADAL" clId="{CCB66268-4D9A-467C-94B9-DD709DF05763}" dt="2025-08-27T11:15:34.988" v="104"/>
        <pc:sldMkLst>
          <pc:docMk/>
          <pc:sldMk cId="0" sldId="280"/>
        </pc:sldMkLst>
      </pc:sldChg>
      <pc:sldChg chg="addSp delSp modSp add mod ord modClrScheme chgLayout">
        <pc:chgData name="Trần Thanh Tùng" userId="e27da134-687e-4aaa-832f-4c4a89ec6f7f" providerId="ADAL" clId="{CCB66268-4D9A-467C-94B9-DD709DF05763}" dt="2025-08-27T14:03:30.525" v="218" actId="26606"/>
        <pc:sldMkLst>
          <pc:docMk/>
          <pc:sldMk cId="1950197257" sldId="280"/>
        </pc:sldMkLst>
      </pc:sldChg>
      <pc:sldChg chg="add del">
        <pc:chgData name="Trần Thanh Tùng" userId="e27da134-687e-4aaa-832f-4c4a89ec6f7f" providerId="ADAL" clId="{CCB66268-4D9A-467C-94B9-DD709DF05763}" dt="2025-08-27T11:15:34.988" v="104"/>
        <pc:sldMkLst>
          <pc:docMk/>
          <pc:sldMk cId="0" sldId="281"/>
        </pc:sldMkLst>
      </pc:sldChg>
      <pc:sldChg chg="addSp delSp modSp add mod">
        <pc:chgData name="Trần Thanh Tùng" userId="e27da134-687e-4aaa-832f-4c4a89ec6f7f" providerId="ADAL" clId="{CCB66268-4D9A-467C-94B9-DD709DF05763}" dt="2025-08-27T11:21:44.452" v="146" actId="1076"/>
        <pc:sldMkLst>
          <pc:docMk/>
          <pc:sldMk cId="2655742254" sldId="281"/>
        </pc:sldMkLst>
      </pc:sldChg>
      <pc:sldChg chg="add del">
        <pc:chgData name="Trần Thanh Tùng" userId="e27da134-687e-4aaa-832f-4c4a89ec6f7f" providerId="ADAL" clId="{CCB66268-4D9A-467C-94B9-DD709DF05763}" dt="2025-08-27T11:14:39.176" v="93"/>
        <pc:sldMkLst>
          <pc:docMk/>
          <pc:sldMk cId="0" sldId="282"/>
        </pc:sldMkLst>
      </pc:sldChg>
      <pc:sldChg chg="addSp delSp modSp add mod">
        <pc:chgData name="Trần Thanh Tùng" userId="e27da134-687e-4aaa-832f-4c4a89ec6f7f" providerId="ADAL" clId="{CCB66268-4D9A-467C-94B9-DD709DF05763}" dt="2025-08-27T13:41:34.536" v="157" actId="1076"/>
        <pc:sldMkLst>
          <pc:docMk/>
          <pc:sldMk cId="1707182918" sldId="282"/>
        </pc:sldMkLst>
      </pc:sldChg>
      <pc:sldChg chg="add del">
        <pc:chgData name="Trần Thanh Tùng" userId="e27da134-687e-4aaa-832f-4c4a89ec6f7f" providerId="ADAL" clId="{CCB66268-4D9A-467C-94B9-DD709DF05763}" dt="2025-08-27T11:14:39.176" v="93"/>
        <pc:sldMkLst>
          <pc:docMk/>
          <pc:sldMk cId="0" sldId="283"/>
        </pc:sldMkLst>
      </pc:sldChg>
      <pc:sldChg chg="addSp delSp modSp add mod">
        <pc:chgData name="Trần Thanh Tùng" userId="e27da134-687e-4aaa-832f-4c4a89ec6f7f" providerId="ADAL" clId="{CCB66268-4D9A-467C-94B9-DD709DF05763}" dt="2025-08-27T13:47:59.993" v="171" actId="1076"/>
        <pc:sldMkLst>
          <pc:docMk/>
          <pc:sldMk cId="1368114484" sldId="283"/>
        </pc:sldMkLst>
        <pc:picChg chg="add mod">
          <ac:chgData name="Trần Thanh Tùng" userId="e27da134-687e-4aaa-832f-4c4a89ec6f7f" providerId="ADAL" clId="{CCB66268-4D9A-467C-94B9-DD709DF05763}" dt="2025-08-27T13:47:59.993" v="171" actId="1076"/>
          <ac:picMkLst>
            <pc:docMk/>
            <pc:sldMk cId="1368114484" sldId="283"/>
            <ac:picMk id="12" creationId="{8A725A64-A197-8BDA-46C1-EC964F5F5212}"/>
          </ac:picMkLst>
        </pc:picChg>
      </pc:sldChg>
      <pc:sldChg chg="add del">
        <pc:chgData name="Trần Thanh Tùng" userId="e27da134-687e-4aaa-832f-4c4a89ec6f7f" providerId="ADAL" clId="{CCB66268-4D9A-467C-94B9-DD709DF05763}" dt="2025-08-27T11:14:39.176" v="93"/>
        <pc:sldMkLst>
          <pc:docMk/>
          <pc:sldMk cId="0" sldId="284"/>
        </pc:sldMkLst>
      </pc:sldChg>
      <pc:sldChg chg="addSp delSp modSp add mod">
        <pc:chgData name="Trần Thanh Tùng" userId="e27da134-687e-4aaa-832f-4c4a89ec6f7f" providerId="ADAL" clId="{CCB66268-4D9A-467C-94B9-DD709DF05763}" dt="2025-08-27T14:04:28.587" v="228" actId="14100"/>
        <pc:sldMkLst>
          <pc:docMk/>
          <pc:sldMk cId="3865171628" sldId="284"/>
        </pc:sldMkLst>
      </pc:sldChg>
      <pc:sldChg chg="add del">
        <pc:chgData name="Trần Thanh Tùng" userId="e27da134-687e-4aaa-832f-4c4a89ec6f7f" providerId="ADAL" clId="{CCB66268-4D9A-467C-94B9-DD709DF05763}" dt="2025-08-27T11:14:39.176" v="93"/>
        <pc:sldMkLst>
          <pc:docMk/>
          <pc:sldMk cId="0" sldId="285"/>
        </pc:sldMkLst>
      </pc:sldChg>
      <pc:sldChg chg="add del">
        <pc:chgData name="Trần Thanh Tùng" userId="e27da134-687e-4aaa-832f-4c4a89ec6f7f" providerId="ADAL" clId="{CCB66268-4D9A-467C-94B9-DD709DF05763}" dt="2025-08-27T11:14:39.176" v="93"/>
        <pc:sldMkLst>
          <pc:docMk/>
          <pc:sldMk cId="0" sldId="286"/>
        </pc:sldMkLst>
      </pc:sldChg>
      <pc:sldChg chg="add del">
        <pc:chgData name="Trần Thanh Tùng" userId="e27da134-687e-4aaa-832f-4c4a89ec6f7f" providerId="ADAL" clId="{CCB66268-4D9A-467C-94B9-DD709DF05763}" dt="2025-08-27T11:14:39.176" v="93"/>
        <pc:sldMkLst>
          <pc:docMk/>
          <pc:sldMk cId="0" sldId="287"/>
        </pc:sldMkLst>
      </pc:sldChg>
      <pc:sldChg chg="add del">
        <pc:chgData name="Trần Thanh Tùng" userId="e27da134-687e-4aaa-832f-4c4a89ec6f7f" providerId="ADAL" clId="{CCB66268-4D9A-467C-94B9-DD709DF05763}" dt="2025-08-27T11:14:39.176" v="93"/>
        <pc:sldMkLst>
          <pc:docMk/>
          <pc:sldMk cId="0" sldId="288"/>
        </pc:sldMkLst>
      </pc:sldChg>
      <pc:sldChg chg="add del">
        <pc:chgData name="Trần Thanh Tùng" userId="e27da134-687e-4aaa-832f-4c4a89ec6f7f" providerId="ADAL" clId="{CCB66268-4D9A-467C-94B9-DD709DF05763}" dt="2025-08-27T11:14:39.176" v="93"/>
        <pc:sldMkLst>
          <pc:docMk/>
          <pc:sldMk cId="0" sldId="289"/>
        </pc:sldMkLst>
      </pc:sldChg>
      <pc:sldChg chg="add del">
        <pc:chgData name="Trần Thanh Tùng" userId="e27da134-687e-4aaa-832f-4c4a89ec6f7f" providerId="ADAL" clId="{CCB66268-4D9A-467C-94B9-DD709DF05763}" dt="2025-08-27T11:14:39.176" v="93"/>
        <pc:sldMkLst>
          <pc:docMk/>
          <pc:sldMk cId="0" sldId="290"/>
        </pc:sldMkLst>
      </pc:sldChg>
      <pc:sldChg chg="add del">
        <pc:chgData name="Trần Thanh Tùng" userId="e27da134-687e-4aaa-832f-4c4a89ec6f7f" providerId="ADAL" clId="{CCB66268-4D9A-467C-94B9-DD709DF05763}" dt="2025-08-27T11:14:39.176" v="93"/>
        <pc:sldMkLst>
          <pc:docMk/>
          <pc:sldMk cId="0" sldId="291"/>
        </pc:sldMkLst>
      </pc:sldChg>
      <pc:sldChg chg="add del">
        <pc:chgData name="Trần Thanh Tùng" userId="e27da134-687e-4aaa-832f-4c4a89ec6f7f" providerId="ADAL" clId="{CCB66268-4D9A-467C-94B9-DD709DF05763}" dt="2025-08-27T11:14:39.176" v="93"/>
        <pc:sldMkLst>
          <pc:docMk/>
          <pc:sldMk cId="0" sldId="292"/>
        </pc:sldMkLst>
      </pc:sldChg>
      <pc:sldChg chg="add del">
        <pc:chgData name="Trần Thanh Tùng" userId="e27da134-687e-4aaa-832f-4c4a89ec6f7f" providerId="ADAL" clId="{CCB66268-4D9A-467C-94B9-DD709DF05763}" dt="2025-08-27T11:14:39.176" v="93"/>
        <pc:sldMkLst>
          <pc:docMk/>
          <pc:sldMk cId="0" sldId="293"/>
        </pc:sldMkLst>
      </pc:sldChg>
      <pc:sldChg chg="add del">
        <pc:chgData name="Trần Thanh Tùng" userId="e27da134-687e-4aaa-832f-4c4a89ec6f7f" providerId="ADAL" clId="{CCB66268-4D9A-467C-94B9-DD709DF05763}" dt="2025-08-27T11:14:39.176" v="93"/>
        <pc:sldMkLst>
          <pc:docMk/>
          <pc:sldMk cId="0" sldId="294"/>
        </pc:sldMkLst>
      </pc:sldChg>
      <pc:sldChg chg="add del">
        <pc:chgData name="Trần Thanh Tùng" userId="e27da134-687e-4aaa-832f-4c4a89ec6f7f" providerId="ADAL" clId="{CCB66268-4D9A-467C-94B9-DD709DF05763}" dt="2025-08-27T11:14:39.176" v="93"/>
        <pc:sldMkLst>
          <pc:docMk/>
          <pc:sldMk cId="0" sldId="295"/>
        </pc:sldMkLst>
      </pc:sldChg>
      <pc:sldChg chg="add del">
        <pc:chgData name="Trần Thanh Tùng" userId="e27da134-687e-4aaa-832f-4c4a89ec6f7f" providerId="ADAL" clId="{CCB66268-4D9A-467C-94B9-DD709DF05763}" dt="2025-08-27T11:14:39.176" v="93"/>
        <pc:sldMkLst>
          <pc:docMk/>
          <pc:sldMk cId="0" sldId="296"/>
        </pc:sldMkLst>
      </pc:sldChg>
    </pc:docChg>
  </pc:docChgLst>
  <pc:docChgLst>
    <pc:chgData name="Trần Thanh Tùng" userId="e27da134-687e-4aaa-832f-4c4a89ec6f7f" providerId="ADAL" clId="{132713A5-4CB8-484E-8EA2-7D03A3E84BD3}"/>
    <pc:docChg chg="undo custSel addSld delSld modSld sldOrd">
      <pc:chgData name="Trần Thanh Tùng" userId="e27da134-687e-4aaa-832f-4c4a89ec6f7f" providerId="ADAL" clId="{132713A5-4CB8-484E-8EA2-7D03A3E84BD3}" dt="2025-08-29T04:32:53.333" v="1688"/>
      <pc:docMkLst>
        <pc:docMk/>
      </pc:docMkLst>
      <pc:sldChg chg="add del">
        <pc:chgData name="Trần Thanh Tùng" userId="e27da134-687e-4aaa-832f-4c4a89ec6f7f" providerId="ADAL" clId="{132713A5-4CB8-484E-8EA2-7D03A3E84BD3}" dt="2025-08-28T04:24:48.099" v="96"/>
        <pc:sldMkLst>
          <pc:docMk/>
          <pc:sldMk cId="741511552" sldId="256"/>
        </pc:sldMkLst>
      </pc:sldChg>
      <pc:sldChg chg="modSp mod">
        <pc:chgData name="Trần Thanh Tùng" userId="e27da134-687e-4aaa-832f-4c4a89ec6f7f" providerId="ADAL" clId="{132713A5-4CB8-484E-8EA2-7D03A3E84BD3}" dt="2025-08-28T04:42:58.769" v="260" actId="20577"/>
        <pc:sldMkLst>
          <pc:docMk/>
          <pc:sldMk cId="0" sldId="257"/>
        </pc:sldMkLst>
        <pc:spChg chg="mod">
          <ac:chgData name="Trần Thanh Tùng" userId="e27da134-687e-4aaa-832f-4c4a89ec6f7f" providerId="ADAL" clId="{132713A5-4CB8-484E-8EA2-7D03A3E84BD3}" dt="2025-08-28T04:42:58.769" v="260" actId="20577"/>
          <ac:spMkLst>
            <pc:docMk/>
            <pc:sldMk cId="0" sldId="257"/>
            <ac:spMk id="2" creationId="{00000000-0000-0000-0000-000000000000}"/>
          </ac:spMkLst>
        </pc:spChg>
        <pc:spChg chg="mod">
          <ac:chgData name="Trần Thanh Tùng" userId="e27da134-687e-4aaa-832f-4c4a89ec6f7f" providerId="ADAL" clId="{132713A5-4CB8-484E-8EA2-7D03A3E84BD3}" dt="2025-08-28T04:02:49.898" v="0" actId="6549"/>
          <ac:spMkLst>
            <pc:docMk/>
            <pc:sldMk cId="0" sldId="257"/>
            <ac:spMk id="3" creationId="{00000000-0000-0000-0000-000000000000}"/>
          </ac:spMkLst>
        </pc:spChg>
      </pc:sldChg>
      <pc:sldChg chg="modSp mod">
        <pc:chgData name="Trần Thanh Tùng" userId="e27da134-687e-4aaa-832f-4c4a89ec6f7f" providerId="ADAL" clId="{132713A5-4CB8-484E-8EA2-7D03A3E84BD3}" dt="2025-08-29T02:53:14.601" v="986" actId="13926"/>
        <pc:sldMkLst>
          <pc:docMk/>
          <pc:sldMk cId="0" sldId="258"/>
        </pc:sldMkLst>
        <pc:spChg chg="mod">
          <ac:chgData name="Trần Thanh Tùng" userId="e27da134-687e-4aaa-832f-4c4a89ec6f7f" providerId="ADAL" clId="{132713A5-4CB8-484E-8EA2-7D03A3E84BD3}" dt="2025-08-28T04:43:02.916" v="263" actId="20577"/>
          <ac:spMkLst>
            <pc:docMk/>
            <pc:sldMk cId="0" sldId="258"/>
            <ac:spMk id="2" creationId="{00000000-0000-0000-0000-000000000000}"/>
          </ac:spMkLst>
        </pc:spChg>
        <pc:spChg chg="mod">
          <ac:chgData name="Trần Thanh Tùng" userId="e27da134-687e-4aaa-832f-4c4a89ec6f7f" providerId="ADAL" clId="{132713A5-4CB8-484E-8EA2-7D03A3E84BD3}" dt="2025-08-29T02:53:14.601" v="986" actId="13926"/>
          <ac:spMkLst>
            <pc:docMk/>
            <pc:sldMk cId="0" sldId="258"/>
            <ac:spMk id="3" creationId="{00000000-0000-0000-0000-000000000000}"/>
          </ac:spMkLst>
        </pc:spChg>
        <pc:spChg chg="mod">
          <ac:chgData name="Trần Thanh Tùng" userId="e27da134-687e-4aaa-832f-4c4a89ec6f7f" providerId="ADAL" clId="{132713A5-4CB8-484E-8EA2-7D03A3E84BD3}" dt="2025-08-28T04:06:08.115" v="12" actId="20577"/>
          <ac:spMkLst>
            <pc:docMk/>
            <pc:sldMk cId="0" sldId="258"/>
            <ac:spMk id="4" creationId="{F2307078-7AEC-4A07-ABA0-2226293C34C7}"/>
          </ac:spMkLst>
        </pc:spChg>
      </pc:sldChg>
      <pc:sldChg chg="modSp mod">
        <pc:chgData name="Trần Thanh Tùng" userId="e27da134-687e-4aaa-832f-4c4a89ec6f7f" providerId="ADAL" clId="{132713A5-4CB8-484E-8EA2-7D03A3E84BD3}" dt="2025-08-28T04:43:08.010" v="267" actId="20577"/>
        <pc:sldMkLst>
          <pc:docMk/>
          <pc:sldMk cId="0" sldId="259"/>
        </pc:sldMkLst>
        <pc:spChg chg="mod">
          <ac:chgData name="Trần Thanh Tùng" userId="e27da134-687e-4aaa-832f-4c4a89ec6f7f" providerId="ADAL" clId="{132713A5-4CB8-484E-8EA2-7D03A3E84BD3}" dt="2025-08-28T04:43:08.010" v="267" actId="20577"/>
          <ac:spMkLst>
            <pc:docMk/>
            <pc:sldMk cId="0" sldId="259"/>
            <ac:spMk id="2" creationId="{00000000-0000-0000-0000-000000000000}"/>
          </ac:spMkLst>
        </pc:spChg>
      </pc:sldChg>
      <pc:sldChg chg="modSp mod">
        <pc:chgData name="Trần Thanh Tùng" userId="e27da134-687e-4aaa-832f-4c4a89ec6f7f" providerId="ADAL" clId="{132713A5-4CB8-484E-8EA2-7D03A3E84BD3}" dt="2025-08-28T04:43:12.500" v="271" actId="20577"/>
        <pc:sldMkLst>
          <pc:docMk/>
          <pc:sldMk cId="0" sldId="260"/>
        </pc:sldMkLst>
        <pc:spChg chg="mod">
          <ac:chgData name="Trần Thanh Tùng" userId="e27da134-687e-4aaa-832f-4c4a89ec6f7f" providerId="ADAL" clId="{132713A5-4CB8-484E-8EA2-7D03A3E84BD3}" dt="2025-08-28T04:43:12.500" v="271" actId="20577"/>
          <ac:spMkLst>
            <pc:docMk/>
            <pc:sldMk cId="0" sldId="260"/>
            <ac:spMk id="2" creationId="{00000000-0000-0000-0000-000000000000}"/>
          </ac:spMkLst>
        </pc:spChg>
      </pc:sldChg>
      <pc:sldChg chg="modSp mod">
        <pc:chgData name="Trần Thanh Tùng" userId="e27da134-687e-4aaa-832f-4c4a89ec6f7f" providerId="ADAL" clId="{132713A5-4CB8-484E-8EA2-7D03A3E84BD3}" dt="2025-08-28T04:43:17.057" v="275" actId="20577"/>
        <pc:sldMkLst>
          <pc:docMk/>
          <pc:sldMk cId="0" sldId="261"/>
        </pc:sldMkLst>
        <pc:spChg chg="mod">
          <ac:chgData name="Trần Thanh Tùng" userId="e27da134-687e-4aaa-832f-4c4a89ec6f7f" providerId="ADAL" clId="{132713A5-4CB8-484E-8EA2-7D03A3E84BD3}" dt="2025-08-28T04:43:17.057" v="275" actId="20577"/>
          <ac:spMkLst>
            <pc:docMk/>
            <pc:sldMk cId="0" sldId="261"/>
            <ac:spMk id="2" creationId="{00000000-0000-0000-0000-000000000000}"/>
          </ac:spMkLst>
        </pc:spChg>
      </pc:sldChg>
      <pc:sldChg chg="modSp mod">
        <pc:chgData name="Trần Thanh Tùng" userId="e27da134-687e-4aaa-832f-4c4a89ec6f7f" providerId="ADAL" clId="{132713A5-4CB8-484E-8EA2-7D03A3E84BD3}" dt="2025-08-29T04:32:35.713" v="1686" actId="20577"/>
        <pc:sldMkLst>
          <pc:docMk/>
          <pc:sldMk cId="0" sldId="262"/>
        </pc:sldMkLst>
        <pc:spChg chg="mod">
          <ac:chgData name="Trần Thanh Tùng" userId="e27da134-687e-4aaa-832f-4c4a89ec6f7f" providerId="ADAL" clId="{132713A5-4CB8-484E-8EA2-7D03A3E84BD3}" dt="2025-08-29T04:32:35.713" v="1686" actId="20577"/>
          <ac:spMkLst>
            <pc:docMk/>
            <pc:sldMk cId="0" sldId="262"/>
            <ac:spMk id="2" creationId="{00000000-0000-0000-0000-000000000000}"/>
          </ac:spMkLst>
        </pc:spChg>
        <pc:spChg chg="mod">
          <ac:chgData name="Trần Thanh Tùng" userId="e27da134-687e-4aaa-832f-4c4a89ec6f7f" providerId="ADAL" clId="{132713A5-4CB8-484E-8EA2-7D03A3E84BD3}" dt="2025-08-29T02:54:15.268" v="987" actId="1076"/>
          <ac:spMkLst>
            <pc:docMk/>
            <pc:sldMk cId="0" sldId="262"/>
            <ac:spMk id="5" creationId="{A218638D-4E34-AC43-50D2-61E2D838FF09}"/>
          </ac:spMkLst>
        </pc:spChg>
      </pc:sldChg>
      <pc:sldChg chg="addSp delSp modSp mod modClrScheme chgLayout">
        <pc:chgData name="Trần Thanh Tùng" userId="e27da134-687e-4aaa-832f-4c4a89ec6f7f" providerId="ADAL" clId="{132713A5-4CB8-484E-8EA2-7D03A3E84BD3}" dt="2025-08-29T03:59:07.622" v="1383" actId="1076"/>
        <pc:sldMkLst>
          <pc:docMk/>
          <pc:sldMk cId="3884539987" sldId="270"/>
        </pc:sldMkLst>
        <pc:spChg chg="mod ord">
          <ac:chgData name="Trần Thanh Tùng" userId="e27da134-687e-4aaa-832f-4c4a89ec6f7f" providerId="ADAL" clId="{132713A5-4CB8-484E-8EA2-7D03A3E84BD3}" dt="2025-08-29T03:58:25.517" v="1365" actId="26606"/>
          <ac:spMkLst>
            <pc:docMk/>
            <pc:sldMk cId="3884539987" sldId="270"/>
            <ac:spMk id="4" creationId="{5DB088BB-58ED-E4E0-9318-D33C999FEB5C}"/>
          </ac:spMkLst>
        </pc:spChg>
        <pc:spChg chg="mod">
          <ac:chgData name="Trần Thanh Tùng" userId="e27da134-687e-4aaa-832f-4c4a89ec6f7f" providerId="ADAL" clId="{132713A5-4CB8-484E-8EA2-7D03A3E84BD3}" dt="2025-08-29T03:58:25.517" v="1365" actId="26606"/>
          <ac:spMkLst>
            <pc:docMk/>
            <pc:sldMk cId="3884539987" sldId="270"/>
            <ac:spMk id="7" creationId="{0E9B8D9A-3CED-5008-7AEE-25235E6BD501}"/>
          </ac:spMkLst>
        </pc:spChg>
        <pc:spChg chg="mod">
          <ac:chgData name="Trần Thanh Tùng" userId="e27da134-687e-4aaa-832f-4c4a89ec6f7f" providerId="ADAL" clId="{132713A5-4CB8-484E-8EA2-7D03A3E84BD3}" dt="2025-08-29T03:58:39.889" v="1379" actId="1076"/>
          <ac:spMkLst>
            <pc:docMk/>
            <pc:sldMk cId="3884539987" sldId="270"/>
            <ac:spMk id="8" creationId="{032E4482-FA45-FF25-B999-7908A5780334}"/>
          </ac:spMkLst>
        </pc:spChg>
        <pc:picChg chg="add del mod">
          <ac:chgData name="Trần Thanh Tùng" userId="e27da134-687e-4aaa-832f-4c4a89ec6f7f" providerId="ADAL" clId="{132713A5-4CB8-484E-8EA2-7D03A3E84BD3}" dt="2025-08-29T03:58:48.817" v="1381" actId="478"/>
          <ac:picMkLst>
            <pc:docMk/>
            <pc:sldMk cId="3884539987" sldId="270"/>
            <ac:picMk id="3" creationId="{33DADA90-8143-B8DA-185A-4C4EFD36827F}"/>
          </ac:picMkLst>
        </pc:picChg>
        <pc:picChg chg="add mod">
          <ac:chgData name="Trần Thanh Tùng" userId="e27da134-687e-4aaa-832f-4c4a89ec6f7f" providerId="ADAL" clId="{132713A5-4CB8-484E-8EA2-7D03A3E84BD3}" dt="2025-08-29T03:59:07.622" v="1383" actId="1076"/>
          <ac:picMkLst>
            <pc:docMk/>
            <pc:sldMk cId="3884539987" sldId="270"/>
            <ac:picMk id="6" creationId="{DD15CEE7-D447-6D9A-0854-F9A0860996A6}"/>
          </ac:picMkLst>
        </pc:picChg>
      </pc:sldChg>
      <pc:sldChg chg="del">
        <pc:chgData name="Trần Thanh Tùng" userId="e27da134-687e-4aaa-832f-4c4a89ec6f7f" providerId="ADAL" clId="{132713A5-4CB8-484E-8EA2-7D03A3E84BD3}" dt="2025-08-28T08:26:40.655" v="350" actId="47"/>
        <pc:sldMkLst>
          <pc:docMk/>
          <pc:sldMk cId="2566688145" sldId="271"/>
        </pc:sldMkLst>
      </pc:sldChg>
      <pc:sldChg chg="del">
        <pc:chgData name="Trần Thanh Tùng" userId="e27da134-687e-4aaa-832f-4c4a89ec6f7f" providerId="ADAL" clId="{132713A5-4CB8-484E-8EA2-7D03A3E84BD3}" dt="2025-08-28T04:22:01.234" v="61" actId="47"/>
        <pc:sldMkLst>
          <pc:docMk/>
          <pc:sldMk cId="4231706832" sldId="274"/>
        </pc:sldMkLst>
      </pc:sldChg>
      <pc:sldChg chg="del">
        <pc:chgData name="Trần Thanh Tùng" userId="e27da134-687e-4aaa-832f-4c4a89ec6f7f" providerId="ADAL" clId="{132713A5-4CB8-484E-8EA2-7D03A3E84BD3}" dt="2025-08-28T04:22:02.412" v="62" actId="47"/>
        <pc:sldMkLst>
          <pc:docMk/>
          <pc:sldMk cId="3683718236" sldId="275"/>
        </pc:sldMkLst>
      </pc:sldChg>
      <pc:sldChg chg="addSp delSp modSp mod">
        <pc:chgData name="Trần Thanh Tùng" userId="e27da134-687e-4aaa-832f-4c4a89ec6f7f" providerId="ADAL" clId="{132713A5-4CB8-484E-8EA2-7D03A3E84BD3}" dt="2025-08-28T04:26:08.320" v="103" actId="1076"/>
        <pc:sldMkLst>
          <pc:docMk/>
          <pc:sldMk cId="3030861184" sldId="276"/>
        </pc:sldMkLst>
        <pc:spChg chg="add del mod">
          <ac:chgData name="Trần Thanh Tùng" userId="e27da134-687e-4aaa-832f-4c4a89ec6f7f" providerId="ADAL" clId="{132713A5-4CB8-484E-8EA2-7D03A3E84BD3}" dt="2025-08-28T04:24:51.353" v="97" actId="478"/>
          <ac:spMkLst>
            <pc:docMk/>
            <pc:sldMk cId="3030861184" sldId="276"/>
            <ac:spMk id="3" creationId="{1D9EFE22-0CE9-B682-490A-A898608A94A7}"/>
          </ac:spMkLst>
        </pc:spChg>
        <pc:spChg chg="mod">
          <ac:chgData name="Trần Thanh Tùng" userId="e27da134-687e-4aaa-832f-4c4a89ec6f7f" providerId="ADAL" clId="{132713A5-4CB8-484E-8EA2-7D03A3E84BD3}" dt="2025-08-28T04:25:42.231" v="98"/>
          <ac:spMkLst>
            <pc:docMk/>
            <pc:sldMk cId="3030861184" sldId="276"/>
            <ac:spMk id="35" creationId="{CE7C53B4-B997-7625-4219-1670F1199DA4}"/>
          </ac:spMkLst>
        </pc:spChg>
        <pc:spChg chg="mod">
          <ac:chgData name="Trần Thanh Tùng" userId="e27da134-687e-4aaa-832f-4c4a89ec6f7f" providerId="ADAL" clId="{132713A5-4CB8-484E-8EA2-7D03A3E84BD3}" dt="2025-08-28T04:25:42.231" v="98"/>
          <ac:spMkLst>
            <pc:docMk/>
            <pc:sldMk cId="3030861184" sldId="276"/>
            <ac:spMk id="38" creationId="{9AE50914-11AE-BCDD-3438-D131A1C93A3F}"/>
          </ac:spMkLst>
        </pc:spChg>
        <pc:spChg chg="mod">
          <ac:chgData name="Trần Thanh Tùng" userId="e27da134-687e-4aaa-832f-4c4a89ec6f7f" providerId="ADAL" clId="{132713A5-4CB8-484E-8EA2-7D03A3E84BD3}" dt="2025-08-28T04:25:42.231" v="98"/>
          <ac:spMkLst>
            <pc:docMk/>
            <pc:sldMk cId="3030861184" sldId="276"/>
            <ac:spMk id="73" creationId="{DDD8FCC1-3D00-2AAC-94DC-19AD71C0FFCF}"/>
          </ac:spMkLst>
        </pc:spChg>
        <pc:spChg chg="mod">
          <ac:chgData name="Trần Thanh Tùng" userId="e27da134-687e-4aaa-832f-4c4a89ec6f7f" providerId="ADAL" clId="{132713A5-4CB8-484E-8EA2-7D03A3E84BD3}" dt="2025-08-28T04:25:42.231" v="98"/>
          <ac:spMkLst>
            <pc:docMk/>
            <pc:sldMk cId="3030861184" sldId="276"/>
            <ac:spMk id="93" creationId="{8DA6A5D4-270B-00EC-5E72-8D280E5BDAAB}"/>
          </ac:spMkLst>
        </pc:spChg>
        <pc:spChg chg="mod">
          <ac:chgData name="Trần Thanh Tùng" userId="e27da134-687e-4aaa-832f-4c4a89ec6f7f" providerId="ADAL" clId="{132713A5-4CB8-484E-8EA2-7D03A3E84BD3}" dt="2025-08-28T04:25:42.231" v="98"/>
          <ac:spMkLst>
            <pc:docMk/>
            <pc:sldMk cId="3030861184" sldId="276"/>
            <ac:spMk id="96" creationId="{2E75C639-5CEA-21F7-DD24-4C252907DDAA}"/>
          </ac:spMkLst>
        </pc:spChg>
        <pc:spChg chg="mod">
          <ac:chgData name="Trần Thanh Tùng" userId="e27da134-687e-4aaa-832f-4c4a89ec6f7f" providerId="ADAL" clId="{132713A5-4CB8-484E-8EA2-7D03A3E84BD3}" dt="2025-08-28T04:25:42.231" v="98"/>
          <ac:spMkLst>
            <pc:docMk/>
            <pc:sldMk cId="3030861184" sldId="276"/>
            <ac:spMk id="126" creationId="{AC9D6296-75F2-687A-41E7-B1C36B05F3D1}"/>
          </ac:spMkLst>
        </pc:spChg>
        <pc:spChg chg="mod">
          <ac:chgData name="Trần Thanh Tùng" userId="e27da134-687e-4aaa-832f-4c4a89ec6f7f" providerId="ADAL" clId="{132713A5-4CB8-484E-8EA2-7D03A3E84BD3}" dt="2025-08-28T04:25:42.231" v="98"/>
          <ac:spMkLst>
            <pc:docMk/>
            <pc:sldMk cId="3030861184" sldId="276"/>
            <ac:spMk id="133" creationId="{1BC5BE8A-BC66-C076-6150-9623C25A4C1E}"/>
          </ac:spMkLst>
        </pc:spChg>
        <pc:spChg chg="mod">
          <ac:chgData name="Trần Thanh Tùng" userId="e27da134-687e-4aaa-832f-4c4a89ec6f7f" providerId="ADAL" clId="{132713A5-4CB8-484E-8EA2-7D03A3E84BD3}" dt="2025-08-28T04:25:42.231" v="98"/>
          <ac:spMkLst>
            <pc:docMk/>
            <pc:sldMk cId="3030861184" sldId="276"/>
            <ac:spMk id="150" creationId="{9A10FEEA-BFEE-A255-A9A5-C0BC6FC3F403}"/>
          </ac:spMkLst>
        </pc:spChg>
        <pc:spChg chg="mod">
          <ac:chgData name="Trần Thanh Tùng" userId="e27da134-687e-4aaa-832f-4c4a89ec6f7f" providerId="ADAL" clId="{132713A5-4CB8-484E-8EA2-7D03A3E84BD3}" dt="2025-08-28T04:25:42.231" v="98"/>
          <ac:spMkLst>
            <pc:docMk/>
            <pc:sldMk cId="3030861184" sldId="276"/>
            <ac:spMk id="185" creationId="{0818BF8C-9A32-7D0D-4442-E61B5140F409}"/>
          </ac:spMkLst>
        </pc:spChg>
        <pc:spChg chg="mod">
          <ac:chgData name="Trần Thanh Tùng" userId="e27da134-687e-4aaa-832f-4c4a89ec6f7f" providerId="ADAL" clId="{132713A5-4CB8-484E-8EA2-7D03A3E84BD3}" dt="2025-08-28T04:25:42.231" v="98"/>
          <ac:spMkLst>
            <pc:docMk/>
            <pc:sldMk cId="3030861184" sldId="276"/>
            <ac:spMk id="189" creationId="{E10D01E4-12D5-10A1-684E-057D69104B10}"/>
          </ac:spMkLst>
        </pc:spChg>
        <pc:spChg chg="mod">
          <ac:chgData name="Trần Thanh Tùng" userId="e27da134-687e-4aaa-832f-4c4a89ec6f7f" providerId="ADAL" clId="{132713A5-4CB8-484E-8EA2-7D03A3E84BD3}" dt="2025-08-28T04:26:08.320" v="103" actId="1076"/>
          <ac:spMkLst>
            <pc:docMk/>
            <pc:sldMk cId="3030861184" sldId="276"/>
            <ac:spMk id="209" creationId="{16F49032-CAE4-A5EB-67A8-A30E9EF78CCD}"/>
          </ac:spMkLst>
        </pc:spChg>
        <pc:grpChg chg="mod">
          <ac:chgData name="Trần Thanh Tùng" userId="e27da134-687e-4aaa-832f-4c4a89ec6f7f" providerId="ADAL" clId="{132713A5-4CB8-484E-8EA2-7D03A3E84BD3}" dt="2025-08-28T04:25:47.900" v="99" actId="14100"/>
          <ac:grpSpMkLst>
            <pc:docMk/>
            <pc:sldMk cId="3030861184" sldId="276"/>
            <ac:grpSpMk id="4" creationId="{33B1AC88-5E5B-2164-5A28-B4A6E0BC68DE}"/>
          </ac:grpSpMkLst>
        </pc:grpChg>
      </pc:sldChg>
      <pc:sldChg chg="del">
        <pc:chgData name="Trần Thanh Tùng" userId="e27da134-687e-4aaa-832f-4c4a89ec6f7f" providerId="ADAL" clId="{132713A5-4CB8-484E-8EA2-7D03A3E84BD3}" dt="2025-08-28T04:22:07.798" v="63" actId="47"/>
        <pc:sldMkLst>
          <pc:docMk/>
          <pc:sldMk cId="561640564" sldId="277"/>
        </pc:sldMkLst>
      </pc:sldChg>
      <pc:sldChg chg="modSp mod">
        <pc:chgData name="Trần Thanh Tùng" userId="e27da134-687e-4aaa-832f-4c4a89ec6f7f" providerId="ADAL" clId="{132713A5-4CB8-484E-8EA2-7D03A3E84BD3}" dt="2025-08-28T09:32:46.039" v="408" actId="14100"/>
        <pc:sldMkLst>
          <pc:docMk/>
          <pc:sldMk cId="670512798" sldId="278"/>
        </pc:sldMkLst>
        <pc:spChg chg="mod">
          <ac:chgData name="Trần Thanh Tùng" userId="e27da134-687e-4aaa-832f-4c4a89ec6f7f" providerId="ADAL" clId="{132713A5-4CB8-484E-8EA2-7D03A3E84BD3}" dt="2025-08-28T04:34:47.586" v="196" actId="1076"/>
          <ac:spMkLst>
            <pc:docMk/>
            <pc:sldMk cId="670512798" sldId="278"/>
            <ac:spMk id="2" creationId="{EF28D01A-FBD3-8D74-3949-0B702B813CC8}"/>
          </ac:spMkLst>
        </pc:spChg>
        <pc:spChg chg="mod">
          <ac:chgData name="Trần Thanh Tùng" userId="e27da134-687e-4aaa-832f-4c4a89ec6f7f" providerId="ADAL" clId="{132713A5-4CB8-484E-8EA2-7D03A3E84BD3}" dt="2025-08-28T09:32:46.039" v="408" actId="14100"/>
          <ac:spMkLst>
            <pc:docMk/>
            <pc:sldMk cId="670512798" sldId="278"/>
            <ac:spMk id="9" creationId="{47D87F1D-B9E7-E046-966A-6FC679044947}"/>
          </ac:spMkLst>
        </pc:spChg>
        <pc:graphicFrameChg chg="mod modGraphic">
          <ac:chgData name="Trần Thanh Tùng" userId="e27da134-687e-4aaa-832f-4c4a89ec6f7f" providerId="ADAL" clId="{132713A5-4CB8-484E-8EA2-7D03A3E84BD3}" dt="2025-08-28T04:36:46.897" v="216" actId="113"/>
          <ac:graphicFrameMkLst>
            <pc:docMk/>
            <pc:sldMk cId="670512798" sldId="278"/>
            <ac:graphicFrameMk id="7" creationId="{3D832B04-B139-4124-CF53-C3610989371D}"/>
          </ac:graphicFrameMkLst>
        </pc:graphicFrameChg>
      </pc:sldChg>
      <pc:sldChg chg="addSp modSp mod">
        <pc:chgData name="Trần Thanh Tùng" userId="e27da134-687e-4aaa-832f-4c4a89ec6f7f" providerId="ADAL" clId="{132713A5-4CB8-484E-8EA2-7D03A3E84BD3}" dt="2025-08-28T10:08:53.713" v="597" actId="120"/>
        <pc:sldMkLst>
          <pc:docMk/>
          <pc:sldMk cId="2087512040" sldId="279"/>
        </pc:sldMkLst>
        <pc:spChg chg="mod">
          <ac:chgData name="Trần Thanh Tùng" userId="e27da134-687e-4aaa-832f-4c4a89ec6f7f" providerId="ADAL" clId="{132713A5-4CB8-484E-8EA2-7D03A3E84BD3}" dt="2025-08-28T04:14:59.801" v="26" actId="20577"/>
          <ac:spMkLst>
            <pc:docMk/>
            <pc:sldMk cId="2087512040" sldId="279"/>
            <ac:spMk id="2" creationId="{CF951A7D-CF54-DBC6-D267-05493D75ADB6}"/>
          </ac:spMkLst>
        </pc:spChg>
        <pc:spChg chg="add mod">
          <ac:chgData name="Trần Thanh Tùng" userId="e27da134-687e-4aaa-832f-4c4a89ec6f7f" providerId="ADAL" clId="{132713A5-4CB8-484E-8EA2-7D03A3E84BD3}" dt="2025-08-28T04:20:37.067" v="46" actId="1076"/>
          <ac:spMkLst>
            <pc:docMk/>
            <pc:sldMk cId="2087512040" sldId="279"/>
            <ac:spMk id="5" creationId="{54433883-73B2-A394-335F-A6D2AE55BB14}"/>
          </ac:spMkLst>
        </pc:spChg>
        <pc:spChg chg="mod">
          <ac:chgData name="Trần Thanh Tùng" userId="e27da134-687e-4aaa-832f-4c4a89ec6f7f" providerId="ADAL" clId="{132713A5-4CB8-484E-8EA2-7D03A3E84BD3}" dt="2025-08-28T04:20:29.819" v="45" actId="120"/>
          <ac:spMkLst>
            <pc:docMk/>
            <pc:sldMk cId="2087512040" sldId="279"/>
            <ac:spMk id="7" creationId="{1B8E74E6-EAD6-E18D-3C29-7EC0DCE57C40}"/>
          </ac:spMkLst>
        </pc:spChg>
        <pc:spChg chg="mod">
          <ac:chgData name="Trần Thanh Tùng" userId="e27da134-687e-4aaa-832f-4c4a89ec6f7f" providerId="ADAL" clId="{132713A5-4CB8-484E-8EA2-7D03A3E84BD3}" dt="2025-08-28T10:08:53.713" v="597" actId="120"/>
          <ac:spMkLst>
            <pc:docMk/>
            <pc:sldMk cId="2087512040" sldId="279"/>
            <ac:spMk id="9" creationId="{356172D0-EFF7-F483-1CB7-F914EE461147}"/>
          </ac:spMkLst>
        </pc:spChg>
      </pc:sldChg>
      <pc:sldChg chg="del">
        <pc:chgData name="Trần Thanh Tùng" userId="e27da134-687e-4aaa-832f-4c4a89ec6f7f" providerId="ADAL" clId="{132713A5-4CB8-484E-8EA2-7D03A3E84BD3}" dt="2025-08-28T04:42:46.357" v="252" actId="47"/>
        <pc:sldMkLst>
          <pc:docMk/>
          <pc:sldMk cId="1950197257" sldId="280"/>
        </pc:sldMkLst>
      </pc:sldChg>
      <pc:sldChg chg="del">
        <pc:chgData name="Trần Thanh Tùng" userId="e27da134-687e-4aaa-832f-4c4a89ec6f7f" providerId="ADAL" clId="{132713A5-4CB8-484E-8EA2-7D03A3E84BD3}" dt="2025-08-28T04:42:48.783" v="254" actId="47"/>
        <pc:sldMkLst>
          <pc:docMk/>
          <pc:sldMk cId="2655742254" sldId="281"/>
        </pc:sldMkLst>
      </pc:sldChg>
      <pc:sldChg chg="del">
        <pc:chgData name="Trần Thanh Tùng" userId="e27da134-687e-4aaa-832f-4c4a89ec6f7f" providerId="ADAL" clId="{132713A5-4CB8-484E-8EA2-7D03A3E84BD3}" dt="2025-08-28T04:42:50.066" v="255" actId="47"/>
        <pc:sldMkLst>
          <pc:docMk/>
          <pc:sldMk cId="1707182918" sldId="282"/>
        </pc:sldMkLst>
      </pc:sldChg>
      <pc:sldChg chg="del">
        <pc:chgData name="Trần Thanh Tùng" userId="e27da134-687e-4aaa-832f-4c4a89ec6f7f" providerId="ADAL" clId="{132713A5-4CB8-484E-8EA2-7D03A3E84BD3}" dt="2025-08-28T04:42:47.500" v="253" actId="47"/>
        <pc:sldMkLst>
          <pc:docMk/>
          <pc:sldMk cId="3865171628" sldId="284"/>
        </pc:sldMkLst>
      </pc:sldChg>
      <pc:sldChg chg="addSp delSp modSp add mod">
        <pc:chgData name="Trần Thanh Tùng" userId="e27da134-687e-4aaa-832f-4c4a89ec6f7f" providerId="ADAL" clId="{132713A5-4CB8-484E-8EA2-7D03A3E84BD3}" dt="2025-08-28T04:31:11.076" v="121" actId="20577"/>
        <pc:sldMkLst>
          <pc:docMk/>
          <pc:sldMk cId="2260227230" sldId="285"/>
        </pc:sldMkLst>
        <pc:spChg chg="mod">
          <ac:chgData name="Trần Thanh Tùng" userId="e27da134-687e-4aaa-832f-4c4a89ec6f7f" providerId="ADAL" clId="{132713A5-4CB8-484E-8EA2-7D03A3E84BD3}" dt="2025-08-28T04:31:11.076" v="121" actId="20577"/>
          <ac:spMkLst>
            <pc:docMk/>
            <pc:sldMk cId="2260227230" sldId="285"/>
            <ac:spMk id="2" creationId="{EC5046C4-A5B6-C961-6934-C78DC4BE46A4}"/>
          </ac:spMkLst>
        </pc:spChg>
        <pc:spChg chg="add mod">
          <ac:chgData name="Trần Thanh Tùng" userId="e27da134-687e-4aaa-832f-4c4a89ec6f7f" providerId="ADAL" clId="{132713A5-4CB8-484E-8EA2-7D03A3E84BD3}" dt="2025-08-28T04:26:25.581" v="108" actId="1076"/>
          <ac:spMkLst>
            <pc:docMk/>
            <pc:sldMk cId="2260227230" sldId="285"/>
            <ac:spMk id="5" creationId="{264C2A28-9CBD-FC36-093F-765279CCB046}"/>
          </ac:spMkLst>
        </pc:spChg>
        <pc:spChg chg="del">
          <ac:chgData name="Trần Thanh Tùng" userId="e27da134-687e-4aaa-832f-4c4a89ec6f7f" providerId="ADAL" clId="{132713A5-4CB8-484E-8EA2-7D03A3E84BD3}" dt="2025-08-28T04:14:33.308" v="14" actId="478"/>
          <ac:spMkLst>
            <pc:docMk/>
            <pc:sldMk cId="2260227230" sldId="285"/>
            <ac:spMk id="7" creationId="{2A704C57-B563-9C6D-9B6F-2AD4811B7813}"/>
          </ac:spMkLst>
        </pc:spChg>
        <pc:spChg chg="add mod">
          <ac:chgData name="Trần Thanh Tùng" userId="e27da134-687e-4aaa-832f-4c4a89ec6f7f" providerId="ADAL" clId="{132713A5-4CB8-484E-8EA2-7D03A3E84BD3}" dt="2025-08-28T04:26:21.608" v="107" actId="1076"/>
          <ac:spMkLst>
            <pc:docMk/>
            <pc:sldMk cId="2260227230" sldId="285"/>
            <ac:spMk id="8" creationId="{CC7517CA-0CBA-1033-D012-EE88BFC3556C}"/>
          </ac:spMkLst>
        </pc:spChg>
        <pc:spChg chg="del">
          <ac:chgData name="Trần Thanh Tùng" userId="e27da134-687e-4aaa-832f-4c4a89ec6f7f" providerId="ADAL" clId="{132713A5-4CB8-484E-8EA2-7D03A3E84BD3}" dt="2025-08-28T04:14:33.308" v="14" actId="478"/>
          <ac:spMkLst>
            <pc:docMk/>
            <pc:sldMk cId="2260227230" sldId="285"/>
            <ac:spMk id="9" creationId="{2E2EA7E7-99AE-135D-9A5E-097E029266F4}"/>
          </ac:spMkLst>
        </pc:spChg>
        <pc:spChg chg="add mod">
          <ac:chgData name="Trần Thanh Tùng" userId="e27da134-687e-4aaa-832f-4c4a89ec6f7f" providerId="ADAL" clId="{132713A5-4CB8-484E-8EA2-7D03A3E84BD3}" dt="2025-08-28T04:26:18.625" v="106" actId="1076"/>
          <ac:spMkLst>
            <pc:docMk/>
            <pc:sldMk cId="2260227230" sldId="285"/>
            <ac:spMk id="11" creationId="{F9A27A9E-83BB-9946-D1F3-C56A32D3D55A}"/>
          </ac:spMkLst>
        </pc:spChg>
      </pc:sldChg>
      <pc:sldChg chg="delSp modSp add mod ord">
        <pc:chgData name="Trần Thanh Tùng" userId="e27da134-687e-4aaa-832f-4c4a89ec6f7f" providerId="ADAL" clId="{132713A5-4CB8-484E-8EA2-7D03A3E84BD3}" dt="2025-08-28T04:29:54.573" v="118" actId="14100"/>
        <pc:sldMkLst>
          <pc:docMk/>
          <pc:sldMk cId="219873064" sldId="286"/>
        </pc:sldMkLst>
        <pc:spChg chg="del">
          <ac:chgData name="Trần Thanh Tùng" userId="e27da134-687e-4aaa-832f-4c4a89ec6f7f" providerId="ADAL" clId="{132713A5-4CB8-484E-8EA2-7D03A3E84BD3}" dt="2025-08-28T04:29:26.559" v="113" actId="478"/>
          <ac:spMkLst>
            <pc:docMk/>
            <pc:sldMk cId="219873064" sldId="286"/>
            <ac:spMk id="5" creationId="{1C3A236D-1BF9-8F1D-F102-499A2EDE4A52}"/>
          </ac:spMkLst>
        </pc:spChg>
        <pc:graphicFrameChg chg="mod">
          <ac:chgData name="Trần Thanh Tùng" userId="e27da134-687e-4aaa-832f-4c4a89ec6f7f" providerId="ADAL" clId="{132713A5-4CB8-484E-8EA2-7D03A3E84BD3}" dt="2025-08-28T04:29:54.573" v="118" actId="14100"/>
          <ac:graphicFrameMkLst>
            <pc:docMk/>
            <pc:sldMk cId="219873064" sldId="286"/>
            <ac:graphicFrameMk id="6" creationId="{3FA5D0A5-BB4E-F4B3-EC1E-284322331E2A}"/>
          </ac:graphicFrameMkLst>
        </pc:graphicFrameChg>
      </pc:sldChg>
      <pc:sldChg chg="addSp delSp modSp add mod">
        <pc:chgData name="Trần Thanh Tùng" userId="e27da134-687e-4aaa-832f-4c4a89ec6f7f" providerId="ADAL" clId="{132713A5-4CB8-484E-8EA2-7D03A3E84BD3}" dt="2025-08-28T08:48:40.819" v="406" actId="12"/>
        <pc:sldMkLst>
          <pc:docMk/>
          <pc:sldMk cId="2762393040" sldId="287"/>
        </pc:sldMkLst>
        <pc:spChg chg="mod">
          <ac:chgData name="Trần Thanh Tùng" userId="e27da134-687e-4aaa-832f-4c4a89ec6f7f" providerId="ADAL" clId="{132713A5-4CB8-484E-8EA2-7D03A3E84BD3}" dt="2025-08-28T04:32:21.690" v="140" actId="1076"/>
          <ac:spMkLst>
            <pc:docMk/>
            <pc:sldMk cId="2762393040" sldId="287"/>
            <ac:spMk id="2" creationId="{76D875EE-EF0B-4F51-C810-1ECF0A8C5D21}"/>
          </ac:spMkLst>
        </pc:spChg>
        <pc:spChg chg="add">
          <ac:chgData name="Trần Thanh Tùng" userId="e27da134-687e-4aaa-832f-4c4a89ec6f7f" providerId="ADAL" clId="{132713A5-4CB8-484E-8EA2-7D03A3E84BD3}" dt="2025-08-28T08:47:54.185" v="390"/>
          <ac:spMkLst>
            <pc:docMk/>
            <pc:sldMk cId="2762393040" sldId="287"/>
            <ac:spMk id="3" creationId="{250D207C-4A42-0CA1-D9A8-D306CFEB25AB}"/>
          </ac:spMkLst>
        </pc:spChg>
        <pc:spChg chg="add">
          <ac:chgData name="Trần Thanh Tùng" userId="e27da134-687e-4aaa-832f-4c4a89ec6f7f" providerId="ADAL" clId="{132713A5-4CB8-484E-8EA2-7D03A3E84BD3}" dt="2025-08-28T08:47:56.430" v="391"/>
          <ac:spMkLst>
            <pc:docMk/>
            <pc:sldMk cId="2762393040" sldId="287"/>
            <ac:spMk id="5" creationId="{DED4933F-7FBD-6506-7F9E-ECAA534E942C}"/>
          </ac:spMkLst>
        </pc:spChg>
        <pc:spChg chg="add mod">
          <ac:chgData name="Trần Thanh Tùng" userId="e27da134-687e-4aaa-832f-4c4a89ec6f7f" providerId="ADAL" clId="{132713A5-4CB8-484E-8EA2-7D03A3E84BD3}" dt="2025-08-28T04:32:48.348" v="178" actId="20577"/>
          <ac:spMkLst>
            <pc:docMk/>
            <pc:sldMk cId="2762393040" sldId="287"/>
            <ac:spMk id="6" creationId="{8FF5C321-446E-4A5F-AE74-8F74527D459B}"/>
          </ac:spMkLst>
        </pc:spChg>
        <pc:spChg chg="add mod">
          <ac:chgData name="Trần Thanh Tùng" userId="e27da134-687e-4aaa-832f-4c4a89ec6f7f" providerId="ADAL" clId="{132713A5-4CB8-484E-8EA2-7D03A3E84BD3}" dt="2025-08-28T08:48:40.819" v="406" actId="12"/>
          <ac:spMkLst>
            <pc:docMk/>
            <pc:sldMk cId="2762393040" sldId="287"/>
            <ac:spMk id="7" creationId="{CAF9DD38-89D0-9102-BBC5-841C44718999}"/>
          </ac:spMkLst>
        </pc:spChg>
        <pc:spChg chg="add del mod">
          <ac:chgData name="Trần Thanh Tùng" userId="e27da134-687e-4aaa-832f-4c4a89ec6f7f" providerId="ADAL" clId="{132713A5-4CB8-484E-8EA2-7D03A3E84BD3}" dt="2025-08-28T08:48:15.178" v="399" actId="478"/>
          <ac:spMkLst>
            <pc:docMk/>
            <pc:sldMk cId="2762393040" sldId="287"/>
            <ac:spMk id="15" creationId="{FEA2A2DF-3BA6-7D70-0226-F720161B2C1F}"/>
          </ac:spMkLst>
        </pc:spChg>
        <pc:graphicFrameChg chg="mod modGraphic">
          <ac:chgData name="Trần Thanh Tùng" userId="e27da134-687e-4aaa-832f-4c4a89ec6f7f" providerId="ADAL" clId="{132713A5-4CB8-484E-8EA2-7D03A3E84BD3}" dt="2025-08-28T04:35:42.396" v="202" actId="120"/>
          <ac:graphicFrameMkLst>
            <pc:docMk/>
            <pc:sldMk cId="2762393040" sldId="287"/>
            <ac:graphicFrameMk id="13" creationId="{FEDF9342-E48C-591D-B234-CDACF630DF08}"/>
          </ac:graphicFrameMkLst>
        </pc:graphicFrameChg>
        <pc:picChg chg="add del">
          <ac:chgData name="Trần Thanh Tùng" userId="e27da134-687e-4aaa-832f-4c4a89ec6f7f" providerId="ADAL" clId="{132713A5-4CB8-484E-8EA2-7D03A3E84BD3}" dt="2025-08-28T04:32:23.828" v="142" actId="22"/>
          <ac:picMkLst>
            <pc:docMk/>
            <pc:sldMk cId="2762393040" sldId="287"/>
            <ac:picMk id="5" creationId="{352BEE59-1C5E-D051-397F-6A75385BC8ED}"/>
          </ac:picMkLst>
        </pc:picChg>
      </pc:sldChg>
      <pc:sldChg chg="addSp delSp modSp add mod">
        <pc:chgData name="Trần Thanh Tùng" userId="e27da134-687e-4aaa-832f-4c4a89ec6f7f" providerId="ADAL" clId="{132713A5-4CB8-484E-8EA2-7D03A3E84BD3}" dt="2025-08-28T09:39:43.719" v="421" actId="1076"/>
        <pc:sldMkLst>
          <pc:docMk/>
          <pc:sldMk cId="3356016006" sldId="288"/>
        </pc:sldMkLst>
        <pc:spChg chg="mod">
          <ac:chgData name="Trần Thanh Tùng" userId="e27da134-687e-4aaa-832f-4c4a89ec6f7f" providerId="ADAL" clId="{132713A5-4CB8-484E-8EA2-7D03A3E84BD3}" dt="2025-08-28T04:37:45.252" v="223" actId="27636"/>
          <ac:spMkLst>
            <pc:docMk/>
            <pc:sldMk cId="3356016006" sldId="288"/>
            <ac:spMk id="2" creationId="{5F3A3B28-C406-12B6-E2F1-00C909C9EB99}"/>
          </ac:spMkLst>
        </pc:spChg>
        <pc:spChg chg="add mod">
          <ac:chgData name="Trần Thanh Tùng" userId="e27da134-687e-4aaa-832f-4c4a89ec6f7f" providerId="ADAL" clId="{132713A5-4CB8-484E-8EA2-7D03A3E84BD3}" dt="2025-08-28T09:39:43.719" v="421" actId="1076"/>
          <ac:spMkLst>
            <pc:docMk/>
            <pc:sldMk cId="3356016006" sldId="288"/>
            <ac:spMk id="5" creationId="{62FBFA15-9883-7EDB-7AB1-5D353CA95C4D}"/>
          </ac:spMkLst>
        </pc:spChg>
        <pc:spChg chg="del mod">
          <ac:chgData name="Trần Thanh Tùng" userId="e27da134-687e-4aaa-832f-4c4a89ec6f7f" providerId="ADAL" clId="{132713A5-4CB8-484E-8EA2-7D03A3E84BD3}" dt="2025-08-28T09:39:17.642" v="415" actId="478"/>
          <ac:spMkLst>
            <pc:docMk/>
            <pc:sldMk cId="3356016006" sldId="288"/>
            <ac:spMk id="9" creationId="{CEAF0157-E3F6-58DC-5A3F-140B5AABFAE2}"/>
          </ac:spMkLst>
        </pc:spChg>
        <pc:graphicFrameChg chg="add mod modGraphic">
          <ac:chgData name="Trần Thanh Tùng" userId="e27da134-687e-4aaa-832f-4c4a89ec6f7f" providerId="ADAL" clId="{132713A5-4CB8-484E-8EA2-7D03A3E84BD3}" dt="2025-08-28T09:37:10.231" v="413" actId="122"/>
          <ac:graphicFrameMkLst>
            <pc:docMk/>
            <pc:sldMk cId="3356016006" sldId="288"/>
            <ac:graphicFrameMk id="3" creationId="{A50982C6-92D3-80EC-1E50-8A26BDCDFE73}"/>
          </ac:graphicFrameMkLst>
        </pc:graphicFrameChg>
        <pc:graphicFrameChg chg="del">
          <ac:chgData name="Trần Thanh Tùng" userId="e27da134-687e-4aaa-832f-4c4a89ec6f7f" providerId="ADAL" clId="{132713A5-4CB8-484E-8EA2-7D03A3E84BD3}" dt="2025-08-28T04:38:00.651" v="224" actId="478"/>
          <ac:graphicFrameMkLst>
            <pc:docMk/>
            <pc:sldMk cId="3356016006" sldId="288"/>
            <ac:graphicFrameMk id="7" creationId="{D93849AA-EE0A-897E-6AC3-655C3078D48E}"/>
          </ac:graphicFrameMkLst>
        </pc:graphicFrameChg>
      </pc:sldChg>
      <pc:sldChg chg="addSp delSp modSp add mod">
        <pc:chgData name="Trần Thanh Tùng" userId="e27da134-687e-4aaa-832f-4c4a89ec6f7f" providerId="ADAL" clId="{132713A5-4CB8-484E-8EA2-7D03A3E84BD3}" dt="2025-08-28T09:40:52.750" v="423"/>
        <pc:sldMkLst>
          <pc:docMk/>
          <pc:sldMk cId="1568534311" sldId="289"/>
        </pc:sldMkLst>
        <pc:spChg chg="mod">
          <ac:chgData name="Trần Thanh Tùng" userId="e27da134-687e-4aaa-832f-4c4a89ec6f7f" providerId="ADAL" clId="{132713A5-4CB8-484E-8EA2-7D03A3E84BD3}" dt="2025-08-28T04:40:01.492" v="237" actId="27636"/>
          <ac:spMkLst>
            <pc:docMk/>
            <pc:sldMk cId="1568534311" sldId="289"/>
            <ac:spMk id="2" creationId="{AAD68A29-5DF9-A4E4-96D5-30E54E4310BF}"/>
          </ac:spMkLst>
        </pc:spChg>
        <pc:spChg chg="mod">
          <ac:chgData name="Trần Thanh Tùng" userId="e27da134-687e-4aaa-832f-4c4a89ec6f7f" providerId="ADAL" clId="{132713A5-4CB8-484E-8EA2-7D03A3E84BD3}" dt="2025-08-28T09:40:52.750" v="423"/>
          <ac:spMkLst>
            <pc:docMk/>
            <pc:sldMk cId="1568534311" sldId="289"/>
            <ac:spMk id="9" creationId="{05BE183D-99F0-0F49-D035-F933887A4402}"/>
          </ac:spMkLst>
        </pc:spChg>
        <pc:graphicFrameChg chg="add mod modGraphic">
          <ac:chgData name="Trần Thanh Tùng" userId="e27da134-687e-4aaa-832f-4c4a89ec6f7f" providerId="ADAL" clId="{132713A5-4CB8-484E-8EA2-7D03A3E84BD3}" dt="2025-08-28T09:40:15.630" v="422" actId="14100"/>
          <ac:graphicFrameMkLst>
            <pc:docMk/>
            <pc:sldMk cId="1568534311" sldId="289"/>
            <ac:graphicFrameMk id="3" creationId="{9803C5F3-0F8C-BF93-977E-EBE36DDB347E}"/>
          </ac:graphicFrameMkLst>
        </pc:graphicFrameChg>
        <pc:graphicFrameChg chg="del">
          <ac:chgData name="Trần Thanh Tùng" userId="e27da134-687e-4aaa-832f-4c4a89ec6f7f" providerId="ADAL" clId="{132713A5-4CB8-484E-8EA2-7D03A3E84BD3}" dt="2025-08-28T04:40:08.724" v="238" actId="478"/>
          <ac:graphicFrameMkLst>
            <pc:docMk/>
            <pc:sldMk cId="1568534311" sldId="289"/>
            <ac:graphicFrameMk id="7" creationId="{6388D354-1404-B779-7CB3-6B1F94DC9593}"/>
          </ac:graphicFrameMkLst>
        </pc:graphicFrameChg>
      </pc:sldChg>
      <pc:sldChg chg="addSp delSp modSp add mod">
        <pc:chgData name="Trần Thanh Tùng" userId="e27da134-687e-4aaa-832f-4c4a89ec6f7f" providerId="ADAL" clId="{132713A5-4CB8-484E-8EA2-7D03A3E84BD3}" dt="2025-08-28T10:44:46.340" v="809" actId="12"/>
        <pc:sldMkLst>
          <pc:docMk/>
          <pc:sldMk cId="847689482" sldId="290"/>
        </pc:sldMkLst>
        <pc:spChg chg="mod">
          <ac:chgData name="Trần Thanh Tùng" userId="e27da134-687e-4aaa-832f-4c4a89ec6f7f" providerId="ADAL" clId="{132713A5-4CB8-484E-8EA2-7D03A3E84BD3}" dt="2025-08-28T04:40:50.044" v="246" actId="27636"/>
          <ac:spMkLst>
            <pc:docMk/>
            <pc:sldMk cId="847689482" sldId="290"/>
            <ac:spMk id="2" creationId="{E9F8EAD0-0343-C8F7-6C2E-5A78EE9C35A6}"/>
          </ac:spMkLst>
        </pc:spChg>
        <pc:spChg chg="mod">
          <ac:chgData name="Trần Thanh Tùng" userId="e27da134-687e-4aaa-832f-4c4a89ec6f7f" providerId="ADAL" clId="{132713A5-4CB8-484E-8EA2-7D03A3E84BD3}" dt="2025-08-28T10:44:46.340" v="809" actId="12"/>
          <ac:spMkLst>
            <pc:docMk/>
            <pc:sldMk cId="847689482" sldId="290"/>
            <ac:spMk id="9" creationId="{6AE52B0E-B67F-D08D-C967-3AFB575D5808}"/>
          </ac:spMkLst>
        </pc:spChg>
        <pc:graphicFrameChg chg="add mod modGraphic">
          <ac:chgData name="Trần Thanh Tùng" userId="e27da134-687e-4aaa-832f-4c4a89ec6f7f" providerId="ADAL" clId="{132713A5-4CB8-484E-8EA2-7D03A3E84BD3}" dt="2025-08-28T09:41:29.688" v="429" actId="120"/>
          <ac:graphicFrameMkLst>
            <pc:docMk/>
            <pc:sldMk cId="847689482" sldId="290"/>
            <ac:graphicFrameMk id="3" creationId="{90A72371-0675-F862-2605-44A6B342C52B}"/>
          </ac:graphicFrameMkLst>
        </pc:graphicFrameChg>
        <pc:graphicFrameChg chg="del">
          <ac:chgData name="Trần Thanh Tùng" userId="e27da134-687e-4aaa-832f-4c4a89ec6f7f" providerId="ADAL" clId="{132713A5-4CB8-484E-8EA2-7D03A3E84BD3}" dt="2025-08-28T04:41:02.289" v="247" actId="478"/>
          <ac:graphicFrameMkLst>
            <pc:docMk/>
            <pc:sldMk cId="847689482" sldId="290"/>
            <ac:graphicFrameMk id="7" creationId="{8CB2C2DA-CED9-0BF3-563E-67E34AF29F2C}"/>
          </ac:graphicFrameMkLst>
        </pc:graphicFrameChg>
      </pc:sldChg>
      <pc:sldChg chg="addSp delSp modSp add mod">
        <pc:chgData name="Trần Thanh Tùng" userId="e27da134-687e-4aaa-832f-4c4a89ec6f7f" providerId="ADAL" clId="{132713A5-4CB8-484E-8EA2-7D03A3E84BD3}" dt="2025-08-28T09:44:03.667" v="439" actId="1076"/>
        <pc:sldMkLst>
          <pc:docMk/>
          <pc:sldMk cId="3727523771" sldId="291"/>
        </pc:sldMkLst>
        <pc:spChg chg="mod">
          <ac:chgData name="Trần Thanh Tùng" userId="e27da134-687e-4aaa-832f-4c4a89ec6f7f" providerId="ADAL" clId="{132713A5-4CB8-484E-8EA2-7D03A3E84BD3}" dt="2025-08-28T04:57:07.520" v="294"/>
          <ac:spMkLst>
            <pc:docMk/>
            <pc:sldMk cId="3727523771" sldId="291"/>
            <ac:spMk id="2" creationId="{B583A3A2-9B53-8A59-48E8-4FAF42EF160B}"/>
          </ac:spMkLst>
        </pc:spChg>
        <pc:spChg chg="add del">
          <ac:chgData name="Trần Thanh Tùng" userId="e27da134-687e-4aaa-832f-4c4a89ec6f7f" providerId="ADAL" clId="{132713A5-4CB8-484E-8EA2-7D03A3E84BD3}" dt="2025-08-28T04:58:08.659" v="307" actId="22"/>
          <ac:spMkLst>
            <pc:docMk/>
            <pc:sldMk cId="3727523771" sldId="291"/>
            <ac:spMk id="8" creationId="{0870503B-B6B9-DB9E-AA3F-F6398999C098}"/>
          </ac:spMkLst>
        </pc:spChg>
        <pc:spChg chg="mod">
          <ac:chgData name="Trần Thanh Tùng" userId="e27da134-687e-4aaa-832f-4c4a89ec6f7f" providerId="ADAL" clId="{132713A5-4CB8-484E-8EA2-7D03A3E84BD3}" dt="2025-08-28T09:43:25.128" v="432" actId="1076"/>
          <ac:spMkLst>
            <pc:docMk/>
            <pc:sldMk cId="3727523771" sldId="291"/>
            <ac:spMk id="9" creationId="{FE1E6EE4-987B-C36A-6DFF-CAB7E84FC29C}"/>
          </ac:spMkLst>
        </pc:spChg>
        <pc:graphicFrameChg chg="del">
          <ac:chgData name="Trần Thanh Tùng" userId="e27da134-687e-4aaa-832f-4c4a89ec6f7f" providerId="ADAL" clId="{132713A5-4CB8-484E-8EA2-7D03A3E84BD3}" dt="2025-08-28T04:56:20.886" v="289" actId="478"/>
          <ac:graphicFrameMkLst>
            <pc:docMk/>
            <pc:sldMk cId="3727523771" sldId="291"/>
            <ac:graphicFrameMk id="3" creationId="{CB336F47-792C-B58D-455E-4B5BA4697AB5}"/>
          </ac:graphicFrameMkLst>
        </pc:graphicFrameChg>
        <pc:graphicFrameChg chg="add del mod">
          <ac:chgData name="Trần Thanh Tùng" userId="e27da134-687e-4aaa-832f-4c4a89ec6f7f" providerId="ADAL" clId="{132713A5-4CB8-484E-8EA2-7D03A3E84BD3}" dt="2025-08-28T04:58:24.976" v="309" actId="478"/>
          <ac:graphicFrameMkLst>
            <pc:docMk/>
            <pc:sldMk cId="3727523771" sldId="291"/>
            <ac:graphicFrameMk id="5" creationId="{A4885988-9236-9384-2F16-C536A16561B1}"/>
          </ac:graphicFrameMkLst>
        </pc:graphicFrameChg>
        <pc:graphicFrameChg chg="add mod">
          <ac:chgData name="Trần Thanh Tùng" userId="e27da134-687e-4aaa-832f-4c4a89ec6f7f" providerId="ADAL" clId="{132713A5-4CB8-484E-8EA2-7D03A3E84BD3}" dt="2025-08-28T04:58:01.625" v="304" actId="1076"/>
          <ac:graphicFrameMkLst>
            <pc:docMk/>
            <pc:sldMk cId="3727523771" sldId="291"/>
            <ac:graphicFrameMk id="6" creationId="{40260864-EAD0-8DCA-AE10-105FF35161D9}"/>
          </ac:graphicFrameMkLst>
        </pc:graphicFrameChg>
        <pc:graphicFrameChg chg="add mod modGraphic">
          <ac:chgData name="Trần Thanh Tùng" userId="e27da134-687e-4aaa-832f-4c4a89ec6f7f" providerId="ADAL" clId="{132713A5-4CB8-484E-8EA2-7D03A3E84BD3}" dt="2025-08-28T09:44:03.667" v="439" actId="1076"/>
          <ac:graphicFrameMkLst>
            <pc:docMk/>
            <pc:sldMk cId="3727523771" sldId="291"/>
            <ac:graphicFrameMk id="10" creationId="{CC333E98-0208-9B79-0232-7053EC78CE3A}"/>
          </ac:graphicFrameMkLst>
        </pc:graphicFrameChg>
      </pc:sldChg>
      <pc:sldChg chg="modSp add mod">
        <pc:chgData name="Trần Thanh Tùng" userId="e27da134-687e-4aaa-832f-4c4a89ec6f7f" providerId="ADAL" clId="{132713A5-4CB8-484E-8EA2-7D03A3E84BD3}" dt="2025-08-28T09:48:19.933" v="462" actId="14100"/>
        <pc:sldMkLst>
          <pc:docMk/>
          <pc:sldMk cId="3116597175" sldId="292"/>
        </pc:sldMkLst>
        <pc:spChg chg="mod">
          <ac:chgData name="Trần Thanh Tùng" userId="e27da134-687e-4aaa-832f-4c4a89ec6f7f" providerId="ADAL" clId="{132713A5-4CB8-484E-8EA2-7D03A3E84BD3}" dt="2025-08-28T09:47:27.847" v="446" actId="120"/>
          <ac:spMkLst>
            <pc:docMk/>
            <pc:sldMk cId="3116597175" sldId="292"/>
            <ac:spMk id="2" creationId="{0CBB45D9-8922-E4D2-DD6B-4D65922F4403}"/>
          </ac:spMkLst>
        </pc:spChg>
        <pc:spChg chg="mod">
          <ac:chgData name="Trần Thanh Tùng" userId="e27da134-687e-4aaa-832f-4c4a89ec6f7f" providerId="ADAL" clId="{132713A5-4CB8-484E-8EA2-7D03A3E84BD3}" dt="2025-08-28T09:47:22.975" v="444" actId="1076"/>
          <ac:spMkLst>
            <pc:docMk/>
            <pc:sldMk cId="3116597175" sldId="292"/>
            <ac:spMk id="9" creationId="{79C23AA0-DFAA-4881-BC41-D48AD3995402}"/>
          </ac:spMkLst>
        </pc:spChg>
        <pc:graphicFrameChg chg="mod modGraphic">
          <ac:chgData name="Trần Thanh Tùng" userId="e27da134-687e-4aaa-832f-4c4a89ec6f7f" providerId="ADAL" clId="{132713A5-4CB8-484E-8EA2-7D03A3E84BD3}" dt="2025-08-28T09:48:19.933" v="462" actId="14100"/>
          <ac:graphicFrameMkLst>
            <pc:docMk/>
            <pc:sldMk cId="3116597175" sldId="292"/>
            <ac:graphicFrameMk id="5" creationId="{2AD2D1B6-CCE2-BC78-C5EF-7566BD6804C3}"/>
          </ac:graphicFrameMkLst>
        </pc:graphicFrameChg>
      </pc:sldChg>
      <pc:sldChg chg="addSp delSp modSp add mod">
        <pc:chgData name="Trần Thanh Tùng" userId="e27da134-687e-4aaa-832f-4c4a89ec6f7f" providerId="ADAL" clId="{132713A5-4CB8-484E-8EA2-7D03A3E84BD3}" dt="2025-08-28T10:38:50.141" v="805" actId="1076"/>
        <pc:sldMkLst>
          <pc:docMk/>
          <pc:sldMk cId="3169186716" sldId="293"/>
        </pc:sldMkLst>
        <pc:spChg chg="mod">
          <ac:chgData name="Trần Thanh Tùng" userId="e27da134-687e-4aaa-832f-4c4a89ec6f7f" providerId="ADAL" clId="{132713A5-4CB8-484E-8EA2-7D03A3E84BD3}" dt="2025-08-28T05:01:04.818" v="338" actId="20577"/>
          <ac:spMkLst>
            <pc:docMk/>
            <pc:sldMk cId="3169186716" sldId="293"/>
            <ac:spMk id="2" creationId="{0035F2B7-FB82-0437-5AEF-D924CC9F8370}"/>
          </ac:spMkLst>
        </pc:spChg>
        <pc:spChg chg="add mod">
          <ac:chgData name="Trần Thanh Tùng" userId="e27da134-687e-4aaa-832f-4c4a89ec6f7f" providerId="ADAL" clId="{132713A5-4CB8-484E-8EA2-7D03A3E84BD3}" dt="2025-08-28T10:38:46.965" v="804" actId="114"/>
          <ac:spMkLst>
            <pc:docMk/>
            <pc:sldMk cId="3169186716" sldId="293"/>
            <ac:spMk id="3" creationId="{DA8119EB-591D-1A7C-CB76-746B5C20A3B9}"/>
          </ac:spMkLst>
        </pc:spChg>
        <pc:spChg chg="add mod">
          <ac:chgData name="Trần Thanh Tùng" userId="e27da134-687e-4aaa-832f-4c4a89ec6f7f" providerId="ADAL" clId="{132713A5-4CB8-484E-8EA2-7D03A3E84BD3}" dt="2025-08-28T10:38:50.141" v="805" actId="1076"/>
          <ac:spMkLst>
            <pc:docMk/>
            <pc:sldMk cId="3169186716" sldId="293"/>
            <ac:spMk id="5" creationId="{FB33BEB7-829B-E132-4A02-12CC6623F7D2}"/>
          </ac:spMkLst>
        </pc:spChg>
        <pc:spChg chg="add mod">
          <ac:chgData name="Trần Thanh Tùng" userId="e27da134-687e-4aaa-832f-4c4a89ec6f7f" providerId="ADAL" clId="{132713A5-4CB8-484E-8EA2-7D03A3E84BD3}" dt="2025-08-28T10:38:33.396" v="800" actId="20577"/>
          <ac:spMkLst>
            <pc:docMk/>
            <pc:sldMk cId="3169186716" sldId="293"/>
            <ac:spMk id="6" creationId="{10588C8C-4249-6764-465D-24281CBDA195}"/>
          </ac:spMkLst>
        </pc:spChg>
        <pc:spChg chg="del">
          <ac:chgData name="Trần Thanh Tùng" userId="e27da134-687e-4aaa-832f-4c4a89ec6f7f" providerId="ADAL" clId="{132713A5-4CB8-484E-8EA2-7D03A3E84BD3}" dt="2025-08-28T05:01:00.466" v="313" actId="478"/>
          <ac:spMkLst>
            <pc:docMk/>
            <pc:sldMk cId="3169186716" sldId="293"/>
            <ac:spMk id="9" creationId="{FB4C0D29-74B4-27B8-6375-B8FC9E3AEDE1}"/>
          </ac:spMkLst>
        </pc:spChg>
        <pc:graphicFrameChg chg="del">
          <ac:chgData name="Trần Thanh Tùng" userId="e27da134-687e-4aaa-832f-4c4a89ec6f7f" providerId="ADAL" clId="{132713A5-4CB8-484E-8EA2-7D03A3E84BD3}" dt="2025-08-28T05:01:07.261" v="339" actId="478"/>
          <ac:graphicFrameMkLst>
            <pc:docMk/>
            <pc:sldMk cId="3169186716" sldId="293"/>
            <ac:graphicFrameMk id="5" creationId="{E800EBC9-C696-7BE1-DB14-18997CBE50CF}"/>
          </ac:graphicFrameMkLst>
        </pc:graphicFrameChg>
      </pc:sldChg>
      <pc:sldChg chg="delSp modSp add del mod">
        <pc:chgData name="Trần Thanh Tùng" userId="e27da134-687e-4aaa-832f-4c4a89ec6f7f" providerId="ADAL" clId="{132713A5-4CB8-484E-8EA2-7D03A3E84BD3}" dt="2025-08-28T09:56:30.085" v="583" actId="47"/>
        <pc:sldMkLst>
          <pc:docMk/>
          <pc:sldMk cId="1934905862" sldId="294"/>
        </pc:sldMkLst>
        <pc:spChg chg="del mod">
          <ac:chgData name="Trần Thanh Tùng" userId="e27da134-687e-4aaa-832f-4c4a89ec6f7f" providerId="ADAL" clId="{132713A5-4CB8-484E-8EA2-7D03A3E84BD3}" dt="2025-08-28T09:55:00.867" v="579" actId="21"/>
          <ac:spMkLst>
            <pc:docMk/>
            <pc:sldMk cId="1934905862" sldId="294"/>
            <ac:spMk id="6" creationId="{DA8119EB-591D-1A7C-CB76-746B5C20A3B9}"/>
          </ac:spMkLst>
        </pc:spChg>
      </pc:sldChg>
      <pc:sldChg chg="addSp delSp modSp add mod">
        <pc:chgData name="Trần Thanh Tùng" userId="e27da134-687e-4aaa-832f-4c4a89ec6f7f" providerId="ADAL" clId="{132713A5-4CB8-484E-8EA2-7D03A3E84BD3}" dt="2025-08-28T10:36:08.932" v="787"/>
        <pc:sldMkLst>
          <pc:docMk/>
          <pc:sldMk cId="1805485506" sldId="295"/>
        </pc:sldMkLst>
        <pc:spChg chg="add del mod">
          <ac:chgData name="Trần Thanh Tùng" userId="e27da134-687e-4aaa-832f-4c4a89ec6f7f" providerId="ADAL" clId="{132713A5-4CB8-484E-8EA2-7D03A3E84BD3}" dt="2025-08-28T10:08:16.406" v="592" actId="21"/>
          <ac:spMkLst>
            <pc:docMk/>
            <pc:sldMk cId="1805485506" sldId="295"/>
            <ac:spMk id="3" creationId="{2EA88BE5-ACB9-CF3F-3056-27E1C9F89AB2}"/>
          </ac:spMkLst>
        </pc:spChg>
        <pc:spChg chg="del mod">
          <ac:chgData name="Trần Thanh Tùng" userId="e27da134-687e-4aaa-832f-4c4a89ec6f7f" providerId="ADAL" clId="{132713A5-4CB8-484E-8EA2-7D03A3E84BD3}" dt="2025-08-28T10:32:10.364" v="711" actId="478"/>
          <ac:spMkLst>
            <pc:docMk/>
            <pc:sldMk cId="1805485506" sldId="295"/>
            <ac:spMk id="6" creationId="{685BF404-B127-2EFF-7F00-479B76FA7362}"/>
          </ac:spMkLst>
        </pc:spChg>
        <pc:spChg chg="add del mod">
          <ac:chgData name="Trần Thanh Tùng" userId="e27da134-687e-4aaa-832f-4c4a89ec6f7f" providerId="ADAL" clId="{132713A5-4CB8-484E-8EA2-7D03A3E84BD3}" dt="2025-08-28T10:33:58.803" v="733" actId="478"/>
          <ac:spMkLst>
            <pc:docMk/>
            <pc:sldMk cId="1805485506" sldId="295"/>
            <ac:spMk id="7" creationId="{41D350B3-063F-CD74-4151-31D5F42EE908}"/>
          </ac:spMkLst>
        </pc:spChg>
        <pc:spChg chg="add mod">
          <ac:chgData name="Trần Thanh Tùng" userId="e27da134-687e-4aaa-832f-4c4a89ec6f7f" providerId="ADAL" clId="{132713A5-4CB8-484E-8EA2-7D03A3E84BD3}" dt="2025-08-28T10:34:28.001" v="742" actId="2711"/>
          <ac:spMkLst>
            <pc:docMk/>
            <pc:sldMk cId="1805485506" sldId="295"/>
            <ac:spMk id="10" creationId="{88E61D6F-1453-3056-2489-DEE7D0C58E5C}"/>
          </ac:spMkLst>
        </pc:spChg>
        <pc:spChg chg="mod">
          <ac:chgData name="Trần Thanh Tùng" userId="e27da134-687e-4aaa-832f-4c4a89ec6f7f" providerId="ADAL" clId="{132713A5-4CB8-484E-8EA2-7D03A3E84BD3}" dt="2025-08-28T10:32:51.317" v="718" actId="18245"/>
          <ac:spMkLst>
            <pc:docMk/>
            <pc:sldMk cId="1805485506" sldId="295"/>
            <ac:spMk id="12" creationId="{8D0F26B9-0FC1-7993-0807-5093393FB512}"/>
          </ac:spMkLst>
        </pc:spChg>
        <pc:spChg chg="mod">
          <ac:chgData name="Trần Thanh Tùng" userId="e27da134-687e-4aaa-832f-4c4a89ec6f7f" providerId="ADAL" clId="{132713A5-4CB8-484E-8EA2-7D03A3E84BD3}" dt="2025-08-28T10:32:51.317" v="718" actId="18245"/>
          <ac:spMkLst>
            <pc:docMk/>
            <pc:sldMk cId="1805485506" sldId="295"/>
            <ac:spMk id="13" creationId="{2E786058-70FE-54FC-1269-FC7084A9CABA}"/>
          </ac:spMkLst>
        </pc:spChg>
        <pc:spChg chg="mod">
          <ac:chgData name="Trần Thanh Tùng" userId="e27da134-687e-4aaa-832f-4c4a89ec6f7f" providerId="ADAL" clId="{132713A5-4CB8-484E-8EA2-7D03A3E84BD3}" dt="2025-08-28T10:32:51.317" v="718" actId="18245"/>
          <ac:spMkLst>
            <pc:docMk/>
            <pc:sldMk cId="1805485506" sldId="295"/>
            <ac:spMk id="14" creationId="{92D0F301-792B-47A9-3327-487DE28AB884}"/>
          </ac:spMkLst>
        </pc:spChg>
        <pc:spChg chg="mod">
          <ac:chgData name="Trần Thanh Tùng" userId="e27da134-687e-4aaa-832f-4c4a89ec6f7f" providerId="ADAL" clId="{132713A5-4CB8-484E-8EA2-7D03A3E84BD3}" dt="2025-08-28T10:32:51.317" v="718" actId="18245"/>
          <ac:spMkLst>
            <pc:docMk/>
            <pc:sldMk cId="1805485506" sldId="295"/>
            <ac:spMk id="15" creationId="{1C0875BA-FB43-7208-1FA3-74B86F58F6C6}"/>
          </ac:spMkLst>
        </pc:spChg>
        <pc:spChg chg="mod">
          <ac:chgData name="Trần Thanh Tùng" userId="e27da134-687e-4aaa-832f-4c4a89ec6f7f" providerId="ADAL" clId="{132713A5-4CB8-484E-8EA2-7D03A3E84BD3}" dt="2025-08-28T10:32:51.317" v="718" actId="18245"/>
          <ac:spMkLst>
            <pc:docMk/>
            <pc:sldMk cId="1805485506" sldId="295"/>
            <ac:spMk id="16" creationId="{C92C379F-1A62-ACF5-1B37-4756DC65E515}"/>
          </ac:spMkLst>
        </pc:spChg>
        <pc:spChg chg="mod">
          <ac:chgData name="Trần Thanh Tùng" userId="e27da134-687e-4aaa-832f-4c4a89ec6f7f" providerId="ADAL" clId="{132713A5-4CB8-484E-8EA2-7D03A3E84BD3}" dt="2025-08-28T10:32:51.317" v="718" actId="18245"/>
          <ac:spMkLst>
            <pc:docMk/>
            <pc:sldMk cId="1805485506" sldId="295"/>
            <ac:spMk id="17" creationId="{791003C8-82A1-D400-7A50-46F434B839F5}"/>
          </ac:spMkLst>
        </pc:spChg>
        <pc:spChg chg="mod">
          <ac:chgData name="Trần Thanh Tùng" userId="e27da134-687e-4aaa-832f-4c4a89ec6f7f" providerId="ADAL" clId="{132713A5-4CB8-484E-8EA2-7D03A3E84BD3}" dt="2025-08-28T10:32:49.730" v="717" actId="18245"/>
          <ac:spMkLst>
            <pc:docMk/>
            <pc:sldMk cId="1805485506" sldId="295"/>
            <ac:spMk id="18" creationId="{CCDEDBFE-9ADB-ADDA-4BA0-A109528CDD21}"/>
          </ac:spMkLst>
        </pc:spChg>
        <pc:spChg chg="add mod">
          <ac:chgData name="Trần Thanh Tùng" userId="e27da134-687e-4aaa-832f-4c4a89ec6f7f" providerId="ADAL" clId="{132713A5-4CB8-484E-8EA2-7D03A3E84BD3}" dt="2025-08-28T10:36:03.911" v="786" actId="14100"/>
          <ac:spMkLst>
            <pc:docMk/>
            <pc:sldMk cId="1805485506" sldId="295"/>
            <ac:spMk id="20" creationId="{F1BF36FB-F3A6-3BF0-03D2-0729AB409AB4}"/>
          </ac:spMkLst>
        </pc:spChg>
        <pc:grpChg chg="mod">
          <ac:chgData name="Trần Thanh Tùng" userId="e27da134-687e-4aaa-832f-4c4a89ec6f7f" providerId="ADAL" clId="{132713A5-4CB8-484E-8EA2-7D03A3E84BD3}" dt="2025-08-28T10:32:51.317" v="718" actId="18245"/>
          <ac:grpSpMkLst>
            <pc:docMk/>
            <pc:sldMk cId="1805485506" sldId="295"/>
            <ac:grpSpMk id="11" creationId="{E819E0E4-BB8C-A3FB-B71A-48C2CBA65680}"/>
          </ac:grpSpMkLst>
        </pc:grpChg>
        <pc:graphicFrameChg chg="add del mod modGraphic">
          <ac:chgData name="Trần Thanh Tùng" userId="e27da134-687e-4aaa-832f-4c4a89ec6f7f" providerId="ADAL" clId="{132713A5-4CB8-484E-8EA2-7D03A3E84BD3}" dt="2025-08-28T10:36:08.932" v="787"/>
          <ac:graphicFrameMkLst>
            <pc:docMk/>
            <pc:sldMk cId="1805485506" sldId="295"/>
            <ac:graphicFrameMk id="8" creationId="{5C908E1E-134C-019A-4B5A-3E43A31D1F10}"/>
          </ac:graphicFrameMkLst>
        </pc:graphicFrameChg>
      </pc:sldChg>
      <pc:sldChg chg="addSp delSp modSp add mod">
        <pc:chgData name="Trần Thanh Tùng" userId="e27da134-687e-4aaa-832f-4c4a89ec6f7f" providerId="ADAL" clId="{132713A5-4CB8-484E-8EA2-7D03A3E84BD3}" dt="2025-08-28T10:28:25.021" v="684" actId="1076"/>
        <pc:sldMkLst>
          <pc:docMk/>
          <pc:sldMk cId="38827980" sldId="296"/>
        </pc:sldMkLst>
        <pc:spChg chg="add mod">
          <ac:chgData name="Trần Thanh Tùng" userId="e27da134-687e-4aaa-832f-4c4a89ec6f7f" providerId="ADAL" clId="{132713A5-4CB8-484E-8EA2-7D03A3E84BD3}" dt="2025-08-28T10:28:11.245" v="680" actId="1076"/>
          <ac:spMkLst>
            <pc:docMk/>
            <pc:sldMk cId="38827980" sldId="296"/>
            <ac:spMk id="3" creationId="{2EA88BE5-ACB9-CF3F-3056-27E1C9F89AB2}"/>
          </ac:spMkLst>
        </pc:spChg>
        <pc:spChg chg="add mod">
          <ac:chgData name="Trần Thanh Tùng" userId="e27da134-687e-4aaa-832f-4c4a89ec6f7f" providerId="ADAL" clId="{132713A5-4CB8-484E-8EA2-7D03A3E84BD3}" dt="2025-08-28T10:28:25.021" v="684" actId="1076"/>
          <ac:spMkLst>
            <pc:docMk/>
            <pc:sldMk cId="38827980" sldId="296"/>
            <ac:spMk id="5" creationId="{F62F474B-0AFC-80BD-03DD-3437C85E1F0F}"/>
          </ac:spMkLst>
        </pc:spChg>
        <pc:spChg chg="del mod">
          <ac:chgData name="Trần Thanh Tùng" userId="e27da134-687e-4aaa-832f-4c4a89ec6f7f" providerId="ADAL" clId="{132713A5-4CB8-484E-8EA2-7D03A3E84BD3}" dt="2025-08-28T10:08:01.553" v="587" actId="21"/>
          <ac:spMkLst>
            <pc:docMk/>
            <pc:sldMk cId="38827980" sldId="296"/>
            <ac:spMk id="6" creationId="{2EA88BE5-ACB9-CF3F-3056-27E1C9F89AB2}"/>
          </ac:spMkLst>
        </pc:spChg>
      </pc:sldChg>
      <pc:sldChg chg="addSp modSp add mod">
        <pc:chgData name="Trần Thanh Tùng" userId="e27da134-687e-4aaa-832f-4c4a89ec6f7f" providerId="ADAL" clId="{132713A5-4CB8-484E-8EA2-7D03A3E84BD3}" dt="2025-08-28T10:28:32.304" v="686" actId="1076"/>
        <pc:sldMkLst>
          <pc:docMk/>
          <pc:sldMk cId="3956554762" sldId="297"/>
        </pc:sldMkLst>
        <pc:spChg chg="add mod">
          <ac:chgData name="Trần Thanh Tùng" userId="e27da134-687e-4aaa-832f-4c4a89ec6f7f" providerId="ADAL" clId="{132713A5-4CB8-484E-8EA2-7D03A3E84BD3}" dt="2025-08-28T10:28:32.304" v="686" actId="1076"/>
          <ac:spMkLst>
            <pc:docMk/>
            <pc:sldMk cId="3956554762" sldId="297"/>
            <ac:spMk id="5" creationId="{D94299DE-86A1-ED2A-6DFC-86E7ED7CF300}"/>
          </ac:spMkLst>
        </pc:spChg>
        <pc:spChg chg="mod">
          <ac:chgData name="Trần Thanh Tùng" userId="e27da134-687e-4aaa-832f-4c4a89ec6f7f" providerId="ADAL" clId="{132713A5-4CB8-484E-8EA2-7D03A3E84BD3}" dt="2025-08-28T10:26:57.780" v="613" actId="14100"/>
          <ac:spMkLst>
            <pc:docMk/>
            <pc:sldMk cId="3956554762" sldId="297"/>
            <ac:spMk id="6" creationId="{C1A17DC1-CD41-6A4F-FAD6-FF8E44711720}"/>
          </ac:spMkLst>
        </pc:spChg>
      </pc:sldChg>
      <pc:sldChg chg="addSp delSp add del mod">
        <pc:chgData name="Trần Thanh Tùng" userId="e27da134-687e-4aaa-832f-4c4a89ec6f7f" providerId="ADAL" clId="{132713A5-4CB8-484E-8EA2-7D03A3E84BD3}" dt="2025-08-29T01:58:45.202" v="955" actId="47"/>
        <pc:sldMkLst>
          <pc:docMk/>
          <pc:sldMk cId="3779201101" sldId="299"/>
        </pc:sldMkLst>
        <pc:picChg chg="add del">
          <ac:chgData name="Trần Thanh Tùng" userId="e27da134-687e-4aaa-832f-4c4a89ec6f7f" providerId="ADAL" clId="{132713A5-4CB8-484E-8EA2-7D03A3E84BD3}" dt="2025-08-29T01:58:37.717" v="951" actId="478"/>
          <ac:picMkLst>
            <pc:docMk/>
            <pc:sldMk cId="3779201101" sldId="299"/>
            <ac:picMk id="12" creationId="{48E386DA-D30A-94B0-B014-0E2CA34AFB68}"/>
          </ac:picMkLst>
        </pc:picChg>
      </pc:sldChg>
      <pc:sldChg chg="add del ord">
        <pc:chgData name="Trần Thanh Tùng" userId="e27da134-687e-4aaa-832f-4c4a89ec6f7f" providerId="ADAL" clId="{132713A5-4CB8-484E-8EA2-7D03A3E84BD3}" dt="2025-08-29T03:28:01.874" v="1033" actId="47"/>
        <pc:sldMkLst>
          <pc:docMk/>
          <pc:sldMk cId="2438729074" sldId="300"/>
        </pc:sldMkLst>
      </pc:sldChg>
      <pc:sldChg chg="addSp modSp mod">
        <pc:chgData name="Trần Thanh Tùng" userId="e27da134-687e-4aaa-832f-4c4a89ec6f7f" providerId="ADAL" clId="{132713A5-4CB8-484E-8EA2-7D03A3E84BD3}" dt="2025-08-29T03:51:22.501" v="1336" actId="20577"/>
        <pc:sldMkLst>
          <pc:docMk/>
          <pc:sldMk cId="841145870" sldId="301"/>
        </pc:sldMkLst>
        <pc:spChg chg="add mod">
          <ac:chgData name="Trần Thanh Tùng" userId="e27da134-687e-4aaa-832f-4c4a89ec6f7f" providerId="ADAL" clId="{132713A5-4CB8-484E-8EA2-7D03A3E84BD3}" dt="2025-08-29T03:44:02.534" v="1295" actId="20577"/>
          <ac:spMkLst>
            <pc:docMk/>
            <pc:sldMk cId="841145870" sldId="301"/>
            <ac:spMk id="3" creationId="{1743B284-FA9C-9609-66F7-99B43D6FCB63}"/>
          </ac:spMkLst>
        </pc:spChg>
        <pc:spChg chg="mod">
          <ac:chgData name="Trần Thanh Tùng" userId="e27da134-687e-4aaa-832f-4c4a89ec6f7f" providerId="ADAL" clId="{132713A5-4CB8-484E-8EA2-7D03A3E84BD3}" dt="2025-08-29T03:51:22.501" v="1336" actId="20577"/>
          <ac:spMkLst>
            <pc:docMk/>
            <pc:sldMk cId="841145870" sldId="301"/>
            <ac:spMk id="7" creationId="{4C0CD9CC-496A-E621-8ACB-1049B2FDFD0F}"/>
          </ac:spMkLst>
        </pc:spChg>
        <pc:spChg chg="mod">
          <ac:chgData name="Trần Thanh Tùng" userId="e27da134-687e-4aaa-832f-4c4a89ec6f7f" providerId="ADAL" clId="{132713A5-4CB8-484E-8EA2-7D03A3E84BD3}" dt="2025-08-29T03:44:09.305" v="1302" actId="20577"/>
          <ac:spMkLst>
            <pc:docMk/>
            <pc:sldMk cId="841145870" sldId="301"/>
            <ac:spMk id="8" creationId="{B7FF16BA-171D-98FB-4A0D-7B9D82C1EA7F}"/>
          </ac:spMkLst>
        </pc:spChg>
      </pc:sldChg>
      <pc:sldChg chg="addSp modSp mod">
        <pc:chgData name="Trần Thanh Tùng" userId="e27da134-687e-4aaa-832f-4c4a89ec6f7f" providerId="ADAL" clId="{132713A5-4CB8-484E-8EA2-7D03A3E84BD3}" dt="2025-08-29T03:51:24.966" v="1337" actId="20577"/>
        <pc:sldMkLst>
          <pc:docMk/>
          <pc:sldMk cId="997802082" sldId="302"/>
        </pc:sldMkLst>
        <pc:spChg chg="add mod">
          <ac:chgData name="Trần Thanh Tùng" userId="e27da134-687e-4aaa-832f-4c4a89ec6f7f" providerId="ADAL" clId="{132713A5-4CB8-484E-8EA2-7D03A3E84BD3}" dt="2025-08-29T03:46:50.408" v="1324" actId="255"/>
          <ac:spMkLst>
            <pc:docMk/>
            <pc:sldMk cId="997802082" sldId="302"/>
            <ac:spMk id="3" creationId="{1DAFB115-C6E8-3D93-DB9D-BA402D03E575}"/>
          </ac:spMkLst>
        </pc:spChg>
        <pc:spChg chg="mod">
          <ac:chgData name="Trần Thanh Tùng" userId="e27da134-687e-4aaa-832f-4c4a89ec6f7f" providerId="ADAL" clId="{132713A5-4CB8-484E-8EA2-7D03A3E84BD3}" dt="2025-08-29T03:51:24.966" v="1337" actId="20577"/>
          <ac:spMkLst>
            <pc:docMk/>
            <pc:sldMk cId="997802082" sldId="302"/>
            <ac:spMk id="7" creationId="{4D0F967D-1177-D895-A728-334025CAA130}"/>
          </ac:spMkLst>
        </pc:spChg>
        <pc:spChg chg="mod">
          <ac:chgData name="Trần Thanh Tùng" userId="e27da134-687e-4aaa-832f-4c4a89ec6f7f" providerId="ADAL" clId="{132713A5-4CB8-484E-8EA2-7D03A3E84BD3}" dt="2025-08-29T03:46:37.237" v="1320" actId="21"/>
          <ac:spMkLst>
            <pc:docMk/>
            <pc:sldMk cId="997802082" sldId="302"/>
            <ac:spMk id="8" creationId="{7AE8D348-0E63-4265-7EA6-B0ADDD1C534A}"/>
          </ac:spMkLst>
        </pc:spChg>
      </pc:sldChg>
      <pc:sldChg chg="addSp delSp modSp mod modClrScheme chgLayout">
        <pc:chgData name="Trần Thanh Tùng" userId="e27da134-687e-4aaa-832f-4c4a89ec6f7f" providerId="ADAL" clId="{132713A5-4CB8-484E-8EA2-7D03A3E84BD3}" dt="2025-08-29T03:59:42.209" v="1387" actId="113"/>
        <pc:sldMkLst>
          <pc:docMk/>
          <pc:sldMk cId="3160023413" sldId="303"/>
        </pc:sldMkLst>
        <pc:spChg chg="mod ord">
          <ac:chgData name="Trần Thanh Tùng" userId="e27da134-687e-4aaa-832f-4c4a89ec6f7f" providerId="ADAL" clId="{132713A5-4CB8-484E-8EA2-7D03A3E84BD3}" dt="2025-08-29T03:59:30.131" v="1384" actId="26606"/>
          <ac:spMkLst>
            <pc:docMk/>
            <pc:sldMk cId="3160023413" sldId="303"/>
            <ac:spMk id="4" creationId="{0E61C26B-4275-283B-9275-A86C47B053F9}"/>
          </ac:spMkLst>
        </pc:spChg>
        <pc:spChg chg="mod">
          <ac:chgData name="Trần Thanh Tùng" userId="e27da134-687e-4aaa-832f-4c4a89ec6f7f" providerId="ADAL" clId="{132713A5-4CB8-484E-8EA2-7D03A3E84BD3}" dt="2025-08-29T03:59:35.200" v="1385" actId="14100"/>
          <ac:spMkLst>
            <pc:docMk/>
            <pc:sldMk cId="3160023413" sldId="303"/>
            <ac:spMk id="7" creationId="{0D318D00-229E-446E-6A5B-8671778A055D}"/>
          </ac:spMkLst>
        </pc:spChg>
        <pc:spChg chg="del mod">
          <ac:chgData name="Trần Thanh Tùng" userId="e27da134-687e-4aaa-832f-4c4a89ec6f7f" providerId="ADAL" clId="{132713A5-4CB8-484E-8EA2-7D03A3E84BD3}" dt="2025-08-29T03:59:30.131" v="1384" actId="26606"/>
          <ac:spMkLst>
            <pc:docMk/>
            <pc:sldMk cId="3160023413" sldId="303"/>
            <ac:spMk id="8" creationId="{05B228F0-E10D-7FA9-530B-7C0839D36EEF}"/>
          </ac:spMkLst>
        </pc:spChg>
        <pc:spChg chg="add mod">
          <ac:chgData name="Trần Thanh Tùng" userId="e27da134-687e-4aaa-832f-4c4a89ec6f7f" providerId="ADAL" clId="{132713A5-4CB8-484E-8EA2-7D03A3E84BD3}" dt="2025-08-29T03:59:30.131" v="1384" actId="26606"/>
          <ac:spMkLst>
            <pc:docMk/>
            <pc:sldMk cId="3160023413" sldId="303"/>
            <ac:spMk id="14" creationId="{678A70F7-F690-0A70-5973-43E4FF94A91D}"/>
          </ac:spMkLst>
        </pc:spChg>
        <pc:graphicFrameChg chg="add mod">
          <ac:chgData name="Trần Thanh Tùng" userId="e27da134-687e-4aaa-832f-4c4a89ec6f7f" providerId="ADAL" clId="{132713A5-4CB8-484E-8EA2-7D03A3E84BD3}" dt="2025-08-29T03:59:42.209" v="1387" actId="113"/>
          <ac:graphicFrameMkLst>
            <pc:docMk/>
            <pc:sldMk cId="3160023413" sldId="303"/>
            <ac:graphicFrameMk id="10" creationId="{C8BAF71B-CC64-945D-3D3F-62207AF7F771}"/>
          </ac:graphicFrameMkLst>
        </pc:graphicFrameChg>
      </pc:sldChg>
      <pc:sldChg chg="addSp delSp modSp mod setBg">
        <pc:chgData name="Trần Thanh Tùng" userId="e27da134-687e-4aaa-832f-4c4a89ec6f7f" providerId="ADAL" clId="{132713A5-4CB8-484E-8EA2-7D03A3E84BD3}" dt="2025-08-29T04:00:28.908" v="1393" actId="26606"/>
        <pc:sldMkLst>
          <pc:docMk/>
          <pc:sldMk cId="988196508" sldId="304"/>
        </pc:sldMkLst>
        <pc:spChg chg="mod">
          <ac:chgData name="Trần Thanh Tùng" userId="e27da134-687e-4aaa-832f-4c4a89ec6f7f" providerId="ADAL" clId="{132713A5-4CB8-484E-8EA2-7D03A3E84BD3}" dt="2025-08-29T04:00:28.908" v="1393" actId="26606"/>
          <ac:spMkLst>
            <pc:docMk/>
            <pc:sldMk cId="988196508" sldId="304"/>
            <ac:spMk id="2" creationId="{947160DB-32DF-4D40-E48A-1E8EDE283810}"/>
          </ac:spMkLst>
        </pc:spChg>
        <pc:spChg chg="add del mod">
          <ac:chgData name="Trần Thanh Tùng" userId="e27da134-687e-4aaa-832f-4c4a89ec6f7f" providerId="ADAL" clId="{132713A5-4CB8-484E-8EA2-7D03A3E84BD3}" dt="2025-08-29T04:00:28.908" v="1393" actId="26606"/>
          <ac:spMkLst>
            <pc:docMk/>
            <pc:sldMk cId="988196508" sldId="304"/>
            <ac:spMk id="3" creationId="{2EE10A42-E499-EECA-941A-0C3EE623F632}"/>
          </ac:spMkLst>
        </pc:spChg>
        <pc:spChg chg="mod">
          <ac:chgData name="Trần Thanh Tùng" userId="e27da134-687e-4aaa-832f-4c4a89ec6f7f" providerId="ADAL" clId="{132713A5-4CB8-484E-8EA2-7D03A3E84BD3}" dt="2025-08-29T04:00:28.908" v="1393" actId="26606"/>
          <ac:spMkLst>
            <pc:docMk/>
            <pc:sldMk cId="988196508" sldId="304"/>
            <ac:spMk id="4" creationId="{BA048BAA-F521-E246-C168-993A43FDDEE4}"/>
          </ac:spMkLst>
        </pc:spChg>
        <pc:spChg chg="add">
          <ac:chgData name="Trần Thanh Tùng" userId="e27da134-687e-4aaa-832f-4c4a89ec6f7f" providerId="ADAL" clId="{132713A5-4CB8-484E-8EA2-7D03A3E84BD3}" dt="2025-08-29T04:00:28.908" v="1393" actId="26606"/>
          <ac:spMkLst>
            <pc:docMk/>
            <pc:sldMk cId="988196508" sldId="304"/>
            <ac:spMk id="7" creationId="{35DB3719-6FDC-4E5D-891D-FF40B7300F64}"/>
          </ac:spMkLst>
        </pc:spChg>
        <pc:spChg chg="add">
          <ac:chgData name="Trần Thanh Tùng" userId="e27da134-687e-4aaa-832f-4c4a89ec6f7f" providerId="ADAL" clId="{132713A5-4CB8-484E-8EA2-7D03A3E84BD3}" dt="2025-08-29T04:00:28.908" v="1393" actId="26606"/>
          <ac:spMkLst>
            <pc:docMk/>
            <pc:sldMk cId="988196508" sldId="304"/>
            <ac:spMk id="8" creationId="{E0CBAC23-2E3F-4A90-BA59-F8299F6A5439}"/>
          </ac:spMkLst>
        </pc:spChg>
        <pc:spChg chg="add del">
          <ac:chgData name="Trần Thanh Tùng" userId="e27da134-687e-4aaa-832f-4c4a89ec6f7f" providerId="ADAL" clId="{132713A5-4CB8-484E-8EA2-7D03A3E84BD3}" dt="2025-08-29T04:00:20.065" v="1390" actId="26606"/>
          <ac:spMkLst>
            <pc:docMk/>
            <pc:sldMk cId="988196508" sldId="304"/>
            <ac:spMk id="10" creationId="{2659FDB4-FCBE-4A89-B46D-43D4FA54464D}"/>
          </ac:spMkLst>
        </pc:spChg>
        <pc:spChg chg="add del">
          <ac:chgData name="Trần Thanh Tùng" userId="e27da134-687e-4aaa-832f-4c4a89ec6f7f" providerId="ADAL" clId="{132713A5-4CB8-484E-8EA2-7D03A3E84BD3}" dt="2025-08-29T04:00:23.315" v="1392" actId="26606"/>
          <ac:spMkLst>
            <pc:docMk/>
            <pc:sldMk cId="988196508" sldId="304"/>
            <ac:spMk id="14" creationId="{2659FDB4-FCBE-4A89-B46D-43D4FA54464D}"/>
          </ac:spMkLst>
        </pc:spChg>
        <pc:graphicFrameChg chg="add del">
          <ac:chgData name="Trần Thanh Tùng" userId="e27da134-687e-4aaa-832f-4c4a89ec6f7f" providerId="ADAL" clId="{132713A5-4CB8-484E-8EA2-7D03A3E84BD3}" dt="2025-08-29T04:00:20.065" v="1390" actId="26606"/>
          <ac:graphicFrameMkLst>
            <pc:docMk/>
            <pc:sldMk cId="988196508" sldId="304"/>
            <ac:graphicFrameMk id="6" creationId="{8BB38D91-D0DA-6F73-2079-A44CD995AE2E}"/>
          </ac:graphicFrameMkLst>
        </pc:graphicFrameChg>
        <pc:graphicFrameChg chg="add">
          <ac:chgData name="Trần Thanh Tùng" userId="e27da134-687e-4aaa-832f-4c4a89ec6f7f" providerId="ADAL" clId="{132713A5-4CB8-484E-8EA2-7D03A3E84BD3}" dt="2025-08-29T04:00:28.908" v="1393" actId="26606"/>
          <ac:graphicFrameMkLst>
            <pc:docMk/>
            <pc:sldMk cId="988196508" sldId="304"/>
            <ac:graphicFrameMk id="9" creationId="{6D465944-379D-1923-B9E8-FDC297365932}"/>
          </ac:graphicFrameMkLst>
        </pc:graphicFrameChg>
        <pc:graphicFrameChg chg="add del">
          <ac:chgData name="Trần Thanh Tùng" userId="e27da134-687e-4aaa-832f-4c4a89ec6f7f" providerId="ADAL" clId="{132713A5-4CB8-484E-8EA2-7D03A3E84BD3}" dt="2025-08-29T04:00:23.315" v="1392" actId="26606"/>
          <ac:graphicFrameMkLst>
            <pc:docMk/>
            <pc:sldMk cId="988196508" sldId="304"/>
            <ac:graphicFrameMk id="16" creationId="{18A9D8EA-B071-4C90-F47B-9278CCBC689F}"/>
          </ac:graphicFrameMkLst>
        </pc:graphicFrameChg>
        <pc:cxnChg chg="add del">
          <ac:chgData name="Trần Thanh Tùng" userId="e27da134-687e-4aaa-832f-4c4a89ec6f7f" providerId="ADAL" clId="{132713A5-4CB8-484E-8EA2-7D03A3E84BD3}" dt="2025-08-29T04:00:20.065" v="1390" actId="26606"/>
          <ac:cxnSpMkLst>
            <pc:docMk/>
            <pc:sldMk cId="988196508" sldId="304"/>
            <ac:cxnSpMk id="12" creationId="{C8F51B3F-8331-4E4A-AE96-D47B1006EEAD}"/>
          </ac:cxnSpMkLst>
        </pc:cxnChg>
        <pc:cxnChg chg="add del">
          <ac:chgData name="Trần Thanh Tùng" userId="e27da134-687e-4aaa-832f-4c4a89ec6f7f" providerId="ADAL" clId="{132713A5-4CB8-484E-8EA2-7D03A3E84BD3}" dt="2025-08-29T04:00:23.315" v="1392" actId="26606"/>
          <ac:cxnSpMkLst>
            <pc:docMk/>
            <pc:sldMk cId="988196508" sldId="304"/>
            <ac:cxnSpMk id="15" creationId="{C8F51B3F-8331-4E4A-AE96-D47B1006EEAD}"/>
          </ac:cxnSpMkLst>
        </pc:cxnChg>
      </pc:sldChg>
      <pc:sldChg chg="addSp delSp modSp mod modMedia modClrScheme delAnim chgLayout">
        <pc:chgData name="Trần Thanh Tùng" userId="e27da134-687e-4aaa-832f-4c4a89ec6f7f" providerId="ADAL" clId="{132713A5-4CB8-484E-8EA2-7D03A3E84BD3}" dt="2025-08-29T04:10:36.549" v="1429" actId="2711"/>
        <pc:sldMkLst>
          <pc:docMk/>
          <pc:sldMk cId="3858278698" sldId="305"/>
        </pc:sldMkLst>
        <pc:spChg chg="mod">
          <ac:chgData name="Trần Thanh Tùng" userId="e27da134-687e-4aaa-832f-4c4a89ec6f7f" providerId="ADAL" clId="{132713A5-4CB8-484E-8EA2-7D03A3E84BD3}" dt="2025-08-29T04:10:24.283" v="1428" actId="2711"/>
          <ac:spMkLst>
            <pc:docMk/>
            <pc:sldMk cId="3858278698" sldId="305"/>
            <ac:spMk id="2" creationId="{F35BCA5B-6861-C363-931C-FC212CC64B71}"/>
          </ac:spMkLst>
        </pc:spChg>
        <pc:spChg chg="add del">
          <ac:chgData name="Trần Thanh Tùng" userId="e27da134-687e-4aaa-832f-4c4a89ec6f7f" providerId="ADAL" clId="{132713A5-4CB8-484E-8EA2-7D03A3E84BD3}" dt="2025-08-29T04:01:34.231" v="1396" actId="26606"/>
          <ac:spMkLst>
            <pc:docMk/>
            <pc:sldMk cId="3858278698" sldId="305"/>
            <ac:spMk id="3" creationId="{F85E715D-2695-8E8B-92FC-2E4F3CA689D0}"/>
          </ac:spMkLst>
        </pc:spChg>
        <pc:spChg chg="mod">
          <ac:chgData name="Trần Thanh Tùng" userId="e27da134-687e-4aaa-832f-4c4a89ec6f7f" providerId="ADAL" clId="{132713A5-4CB8-484E-8EA2-7D03A3E84BD3}" dt="2025-08-29T04:10:24.283" v="1428" actId="2711"/>
          <ac:spMkLst>
            <pc:docMk/>
            <pc:sldMk cId="3858278698" sldId="305"/>
            <ac:spMk id="4" creationId="{E1BC8A1B-886A-1AF5-8A10-989A2D6FE49B}"/>
          </ac:spMkLst>
        </pc:spChg>
        <pc:spChg chg="add del mod">
          <ac:chgData name="Trần Thanh Tùng" userId="e27da134-687e-4aaa-832f-4c4a89ec6f7f" providerId="ADAL" clId="{132713A5-4CB8-484E-8EA2-7D03A3E84BD3}" dt="2025-08-29T04:09:49.207" v="1420" actId="931"/>
          <ac:spMkLst>
            <pc:docMk/>
            <pc:sldMk cId="3858278698" sldId="305"/>
            <ac:spMk id="9" creationId="{781354FA-05D9-E1E4-8E00-2317981492DB}"/>
          </ac:spMkLst>
        </pc:spChg>
        <pc:spChg chg="add del mod">
          <ac:chgData name="Trần Thanh Tùng" userId="e27da134-687e-4aaa-832f-4c4a89ec6f7f" providerId="ADAL" clId="{132713A5-4CB8-484E-8EA2-7D03A3E84BD3}" dt="2025-08-29T04:01:34.211" v="1395" actId="26606"/>
          <ac:spMkLst>
            <pc:docMk/>
            <pc:sldMk cId="3858278698" sldId="305"/>
            <ac:spMk id="10" creationId="{CA3A43F7-AC79-F981-9D60-842AC91EC742}"/>
          </ac:spMkLst>
        </pc:spChg>
        <pc:spChg chg="add del mod">
          <ac:chgData name="Trần Thanh Tùng" userId="e27da134-687e-4aaa-832f-4c4a89ec6f7f" providerId="ADAL" clId="{132713A5-4CB8-484E-8EA2-7D03A3E84BD3}" dt="2025-08-29T04:01:59.020" v="1404" actId="26606"/>
          <ac:spMkLst>
            <pc:docMk/>
            <pc:sldMk cId="3858278698" sldId="305"/>
            <ac:spMk id="12" creationId="{F85E715D-2695-8E8B-92FC-2E4F3CA689D0}"/>
          </ac:spMkLst>
        </pc:spChg>
        <pc:spChg chg="add del">
          <ac:chgData name="Trần Thanh Tùng" userId="e27da134-687e-4aaa-832f-4c4a89ec6f7f" providerId="ADAL" clId="{132713A5-4CB8-484E-8EA2-7D03A3E84BD3}" dt="2025-08-29T04:05:19.162" v="1405" actId="931"/>
          <ac:spMkLst>
            <pc:docMk/>
            <pc:sldMk cId="3858278698" sldId="305"/>
            <ac:spMk id="18" creationId="{B7680372-4F5E-5C13-2FB6-9FF32A64F7FE}"/>
          </ac:spMkLst>
        </pc:spChg>
        <pc:graphicFrameChg chg="add del mod">
          <ac:chgData name="Trần Thanh Tùng" userId="e27da134-687e-4aaa-832f-4c4a89ec6f7f" providerId="ADAL" clId="{132713A5-4CB8-484E-8EA2-7D03A3E84BD3}" dt="2025-08-29T04:01:34.211" v="1395" actId="26606"/>
          <ac:graphicFrameMkLst>
            <pc:docMk/>
            <pc:sldMk cId="3858278698" sldId="305"/>
            <ac:graphicFrameMk id="6" creationId="{7CE5709C-0A9A-9EC6-D04E-909B5C617ABA}"/>
          </ac:graphicFrameMkLst>
        </pc:graphicFrameChg>
        <pc:graphicFrameChg chg="add mod modGraphic">
          <ac:chgData name="Trần Thanh Tùng" userId="e27da134-687e-4aaa-832f-4c4a89ec6f7f" providerId="ADAL" clId="{132713A5-4CB8-484E-8EA2-7D03A3E84BD3}" dt="2025-08-29T04:10:36.549" v="1429" actId="2711"/>
          <ac:graphicFrameMkLst>
            <pc:docMk/>
            <pc:sldMk cId="3858278698" sldId="305"/>
            <ac:graphicFrameMk id="15" creationId="{F5A4CA77-3226-83E5-E2E7-5B8951DD5B6B}"/>
          </ac:graphicFrameMkLst>
        </pc:graphicFrameChg>
        <pc:picChg chg="add del mod">
          <ac:chgData name="Trần Thanh Tùng" userId="e27da134-687e-4aaa-832f-4c4a89ec6f7f" providerId="ADAL" clId="{132713A5-4CB8-484E-8EA2-7D03A3E84BD3}" dt="2025-08-29T04:08:33.284" v="1416" actId="478"/>
          <ac:picMkLst>
            <pc:docMk/>
            <pc:sldMk cId="3858278698" sldId="305"/>
            <ac:picMk id="7" creationId="{ECA4E918-6378-165A-A220-2FD13C11EC4E}"/>
          </ac:picMkLst>
        </pc:picChg>
        <pc:picChg chg="add del">
          <ac:chgData name="Trần Thanh Tùng" userId="e27da134-687e-4aaa-832f-4c4a89ec6f7f" providerId="ADAL" clId="{132713A5-4CB8-484E-8EA2-7D03A3E84BD3}" dt="2025-08-29T04:01:40.995" v="1398" actId="478"/>
          <ac:picMkLst>
            <pc:docMk/>
            <pc:sldMk cId="3858278698" sldId="305"/>
            <ac:picMk id="13" creationId="{10214732-14F3-9E6A-DC89-1A080B700378}"/>
          </ac:picMkLst>
        </pc:picChg>
        <pc:picChg chg="add del mod">
          <ac:chgData name="Trần Thanh Tùng" userId="e27da134-687e-4aaa-832f-4c4a89ec6f7f" providerId="ADAL" clId="{132713A5-4CB8-484E-8EA2-7D03A3E84BD3}" dt="2025-08-29T04:01:53.006" v="1403" actId="478"/>
          <ac:picMkLst>
            <pc:docMk/>
            <pc:sldMk cId="3858278698" sldId="305"/>
            <ac:picMk id="14" creationId="{FD3ACF6B-7C04-96E2-9A24-2CFE45D97231}"/>
          </ac:picMkLst>
        </pc:picChg>
        <pc:picChg chg="add mod modCrop">
          <ac:chgData name="Trần Thanh Tùng" userId="e27da134-687e-4aaa-832f-4c4a89ec6f7f" providerId="ADAL" clId="{132713A5-4CB8-484E-8EA2-7D03A3E84BD3}" dt="2025-08-29T04:10:24.283" v="1428" actId="2711"/>
          <ac:picMkLst>
            <pc:docMk/>
            <pc:sldMk cId="3858278698" sldId="305"/>
            <ac:picMk id="16" creationId="{1F86E8CD-6655-8C97-064D-502BE4B1CC9B}"/>
          </ac:picMkLst>
        </pc:picChg>
      </pc:sldChg>
      <pc:sldChg chg="addSp delSp modSp add del mod ord">
        <pc:chgData name="Trần Thanh Tùng" userId="e27da134-687e-4aaa-832f-4c4a89ec6f7f" providerId="ADAL" clId="{132713A5-4CB8-484E-8EA2-7D03A3E84BD3}" dt="2025-08-29T04:32:45.041" v="1687" actId="2696"/>
        <pc:sldMkLst>
          <pc:docMk/>
          <pc:sldMk cId="8499307" sldId="306"/>
        </pc:sldMkLst>
        <pc:spChg chg="mod">
          <ac:chgData name="Trần Thanh Tùng" userId="e27da134-687e-4aaa-832f-4c4a89ec6f7f" providerId="ADAL" clId="{132713A5-4CB8-484E-8EA2-7D03A3E84BD3}" dt="2025-08-29T04:23:15.748" v="1643" actId="1076"/>
          <ac:spMkLst>
            <pc:docMk/>
            <pc:sldMk cId="8499307" sldId="306"/>
            <ac:spMk id="7" creationId="{BFD19617-E5D3-16B5-A048-52D4018DC277}"/>
          </ac:spMkLst>
        </pc:spChg>
        <pc:spChg chg="del mod">
          <ac:chgData name="Trần Thanh Tùng" userId="e27da134-687e-4aaa-832f-4c4a89ec6f7f" providerId="ADAL" clId="{132713A5-4CB8-484E-8EA2-7D03A3E84BD3}" dt="2025-08-29T04:12:37.910" v="1514" actId="478"/>
          <ac:spMkLst>
            <pc:docMk/>
            <pc:sldMk cId="8499307" sldId="306"/>
            <ac:spMk id="8" creationId="{48CC7F1A-A755-D975-88F8-498B9ED57FA3}"/>
          </ac:spMkLst>
        </pc:spChg>
        <pc:graphicFrameChg chg="add mod modGraphic">
          <ac:chgData name="Trần Thanh Tùng" userId="e27da134-687e-4aaa-832f-4c4a89ec6f7f" providerId="ADAL" clId="{132713A5-4CB8-484E-8EA2-7D03A3E84BD3}" dt="2025-08-29T04:32:14.739" v="1682" actId="14734"/>
          <ac:graphicFrameMkLst>
            <pc:docMk/>
            <pc:sldMk cId="8499307" sldId="306"/>
            <ac:graphicFrameMk id="2" creationId="{D9102558-2D8A-E464-25BA-2914CEF85127}"/>
          </ac:graphicFrameMkLst>
        </pc:graphicFrameChg>
        <pc:picChg chg="del">
          <ac:chgData name="Trần Thanh Tùng" userId="e27da134-687e-4aaa-832f-4c4a89ec6f7f" providerId="ADAL" clId="{132713A5-4CB8-484E-8EA2-7D03A3E84BD3}" dt="2025-08-29T04:12:35.035" v="1512" actId="478"/>
          <ac:picMkLst>
            <pc:docMk/>
            <pc:sldMk cId="8499307" sldId="306"/>
            <ac:picMk id="6" creationId="{5DE6E7C5-EF28-C348-1764-1B72BA75346B}"/>
          </ac:picMkLst>
        </pc:picChg>
      </pc:sldChg>
      <pc:sldChg chg="add">
        <pc:chgData name="Trần Thanh Tùng" userId="e27da134-687e-4aaa-832f-4c4a89ec6f7f" providerId="ADAL" clId="{132713A5-4CB8-484E-8EA2-7D03A3E84BD3}" dt="2025-08-29T04:32:53.333" v="1688"/>
        <pc:sldMkLst>
          <pc:docMk/>
          <pc:sldMk cId="885790847" sldId="306"/>
        </pc:sldMkLst>
      </pc:sldChg>
      <pc:sldChg chg="modSp add del mod">
        <pc:chgData name="Trần Thanh Tùng" userId="e27da134-687e-4aaa-832f-4c4a89ec6f7f" providerId="ADAL" clId="{132713A5-4CB8-484E-8EA2-7D03A3E84BD3}" dt="2025-08-29T04:32:45.041" v="1687" actId="2696"/>
        <pc:sldMkLst>
          <pc:docMk/>
          <pc:sldMk cId="2242912937" sldId="307"/>
        </pc:sldMkLst>
        <pc:graphicFrameChg chg="mod modGraphic">
          <ac:chgData name="Trần Thanh Tùng" userId="e27da134-687e-4aaa-832f-4c4a89ec6f7f" providerId="ADAL" clId="{132713A5-4CB8-484E-8EA2-7D03A3E84BD3}" dt="2025-08-29T04:28:35.558" v="1662" actId="20577"/>
          <ac:graphicFrameMkLst>
            <pc:docMk/>
            <pc:sldMk cId="2242912937" sldId="307"/>
            <ac:graphicFrameMk id="2" creationId="{75E62210-869A-F6E3-FA33-9945A60D5CA5}"/>
          </ac:graphicFrameMkLst>
        </pc:graphicFrameChg>
      </pc:sldChg>
      <pc:sldChg chg="add">
        <pc:chgData name="Trần Thanh Tùng" userId="e27da134-687e-4aaa-832f-4c4a89ec6f7f" providerId="ADAL" clId="{132713A5-4CB8-484E-8EA2-7D03A3E84BD3}" dt="2025-08-29T04:32:53.333" v="1688"/>
        <pc:sldMkLst>
          <pc:docMk/>
          <pc:sldMk cId="2809651093" sldId="307"/>
        </pc:sldMkLst>
      </pc:sldChg>
    </pc:docChg>
  </pc:docChgLst>
  <pc:docChgLst>
    <pc:chgData name="Người dùng Khách" userId="S::urn:spo:tenantanon#5de10377-ca19-4385-aeb0-032360d7eff1::" providerId="AD" clId="Web-{23AC6280-50E8-326E-DE46-C68FEBE26AF5}"/>
    <pc:docChg chg="addSld delSld modSld sldOrd">
      <pc:chgData name="Người dùng Khách" userId="S::urn:spo:tenantanon#5de10377-ca19-4385-aeb0-032360d7eff1::" providerId="AD" clId="Web-{23AC6280-50E8-326E-DE46-C68FEBE26AF5}" dt="2025-08-29T03:41:50.208" v="398" actId="20577"/>
      <pc:docMkLst>
        <pc:docMk/>
      </pc:docMkLst>
      <pc:sldChg chg="modSp">
        <pc:chgData name="Người dùng Khách" userId="S::urn:spo:tenantanon#5de10377-ca19-4385-aeb0-032360d7eff1::" providerId="AD" clId="Web-{23AC6280-50E8-326E-DE46-C68FEBE26AF5}" dt="2025-08-29T03:10:47.854" v="187" actId="20577"/>
        <pc:sldMkLst>
          <pc:docMk/>
          <pc:sldMk cId="0" sldId="258"/>
        </pc:sldMkLst>
        <pc:spChg chg="mod">
          <ac:chgData name="Người dùng Khách" userId="S::urn:spo:tenantanon#5de10377-ca19-4385-aeb0-032360d7eff1::" providerId="AD" clId="Web-{23AC6280-50E8-326E-DE46-C68FEBE26AF5}" dt="2025-08-29T03:10:47.854" v="187" actId="20577"/>
          <ac:spMkLst>
            <pc:docMk/>
            <pc:sldMk cId="0" sldId="258"/>
            <ac:spMk id="3" creationId="{00000000-0000-0000-0000-000000000000}"/>
          </ac:spMkLst>
        </pc:spChg>
      </pc:sldChg>
      <pc:sldChg chg="modSp ord">
        <pc:chgData name="Người dùng Khách" userId="S::urn:spo:tenantanon#5de10377-ca19-4385-aeb0-032360d7eff1::" providerId="AD" clId="Web-{23AC6280-50E8-326E-DE46-C68FEBE26AF5}" dt="2025-08-29T03:29:34.507" v="306"/>
        <pc:sldMkLst>
          <pc:docMk/>
          <pc:sldMk cId="0" sldId="262"/>
        </pc:sldMkLst>
        <pc:spChg chg="mod">
          <ac:chgData name="Người dùng Khách" userId="S::urn:spo:tenantanon#5de10377-ca19-4385-aeb0-032360d7eff1::" providerId="AD" clId="Web-{23AC6280-50E8-326E-DE46-C68FEBE26AF5}" dt="2025-08-29T03:23:17.993" v="223" actId="20577"/>
          <ac:spMkLst>
            <pc:docMk/>
            <pc:sldMk cId="0" sldId="262"/>
            <ac:spMk id="5" creationId="{A218638D-4E34-AC43-50D2-61E2D838FF09}"/>
          </ac:spMkLst>
        </pc:spChg>
      </pc:sldChg>
      <pc:sldChg chg="modSp">
        <pc:chgData name="Người dùng Khách" userId="S::urn:spo:tenantanon#5de10377-ca19-4385-aeb0-032360d7eff1::" providerId="AD" clId="Web-{23AC6280-50E8-326E-DE46-C68FEBE26AF5}" dt="2025-08-29T03:41:50.208" v="398" actId="20577"/>
        <pc:sldMkLst>
          <pc:docMk/>
          <pc:sldMk cId="841145870" sldId="301"/>
        </pc:sldMkLst>
        <pc:spChg chg="mod">
          <ac:chgData name="Người dùng Khách" userId="S::urn:spo:tenantanon#5de10377-ca19-4385-aeb0-032360d7eff1::" providerId="AD" clId="Web-{23AC6280-50E8-326E-DE46-C68FEBE26AF5}" dt="2025-08-29T03:41:50.208" v="398" actId="20577"/>
          <ac:spMkLst>
            <pc:docMk/>
            <pc:sldMk cId="841145870" sldId="301"/>
            <ac:spMk id="8" creationId="{B7FF16BA-171D-98FB-4A0D-7B9D82C1EA7F}"/>
          </ac:spMkLst>
        </pc:spChg>
      </pc:sldChg>
      <pc:sldChg chg="modSp new ord">
        <pc:chgData name="Người dùng Khách" userId="S::urn:spo:tenantanon#5de10377-ca19-4385-aeb0-032360d7eff1::" providerId="AD" clId="Web-{23AC6280-50E8-326E-DE46-C68FEBE26AF5}" dt="2025-08-29T03:30:32.853" v="342" actId="20577"/>
        <pc:sldMkLst>
          <pc:docMk/>
          <pc:sldMk cId="988196508" sldId="304"/>
        </pc:sldMkLst>
        <pc:spChg chg="mod">
          <ac:chgData name="Người dùng Khách" userId="S::urn:spo:tenantanon#5de10377-ca19-4385-aeb0-032360d7eff1::" providerId="AD" clId="Web-{23AC6280-50E8-326E-DE46-C68FEBE26AF5}" dt="2025-08-29T03:28:41.365" v="246" actId="20577"/>
          <ac:spMkLst>
            <pc:docMk/>
            <pc:sldMk cId="988196508" sldId="304"/>
            <ac:spMk id="2" creationId="{947160DB-32DF-4D40-E48A-1E8EDE283810}"/>
          </ac:spMkLst>
        </pc:spChg>
        <pc:spChg chg="mod">
          <ac:chgData name="Người dùng Khách" userId="S::urn:spo:tenantanon#5de10377-ca19-4385-aeb0-032360d7eff1::" providerId="AD" clId="Web-{23AC6280-50E8-326E-DE46-C68FEBE26AF5}" dt="2025-08-29T03:30:32.853" v="342" actId="20577"/>
          <ac:spMkLst>
            <pc:docMk/>
            <pc:sldMk cId="988196508" sldId="304"/>
            <ac:spMk id="3" creationId="{2EE10A42-E499-EECA-941A-0C3EE623F632}"/>
          </ac:spMkLst>
        </pc:spChg>
      </pc:sldChg>
      <pc:sldChg chg="new del">
        <pc:chgData name="Người dùng Khách" userId="S::urn:spo:tenantanon#5de10377-ca19-4385-aeb0-032360d7eff1::" providerId="AD" clId="Web-{23AC6280-50E8-326E-DE46-C68FEBE26AF5}" dt="2025-08-29T03:28:26.551" v="235"/>
        <pc:sldMkLst>
          <pc:docMk/>
          <pc:sldMk cId="2591701734" sldId="304"/>
        </pc:sldMkLst>
      </pc:sldChg>
      <pc:sldChg chg="modSp new">
        <pc:chgData name="Người dùng Khách" userId="S::urn:spo:tenantanon#5de10377-ca19-4385-aeb0-032360d7eff1::" providerId="AD" clId="Web-{23AC6280-50E8-326E-DE46-C68FEBE26AF5}" dt="2025-08-29T03:40:35.627" v="396" actId="20577"/>
        <pc:sldMkLst>
          <pc:docMk/>
          <pc:sldMk cId="3858278698" sldId="305"/>
        </pc:sldMkLst>
        <pc:spChg chg="mod">
          <ac:chgData name="Người dùng Khách" userId="S::urn:spo:tenantanon#5de10377-ca19-4385-aeb0-032360d7eff1::" providerId="AD" clId="Web-{23AC6280-50E8-326E-DE46-C68FEBE26AF5}" dt="2025-08-29T03:36:18.664" v="357" actId="20577"/>
          <ac:spMkLst>
            <pc:docMk/>
            <pc:sldMk cId="3858278698" sldId="305"/>
            <ac:spMk id="2" creationId="{F35BCA5B-6861-C363-931C-FC212CC64B71}"/>
          </ac:spMkLst>
        </pc:spChg>
        <pc:spChg chg="mod">
          <ac:chgData name="Người dùng Khách" userId="S::urn:spo:tenantanon#5de10377-ca19-4385-aeb0-032360d7eff1::" providerId="AD" clId="Web-{23AC6280-50E8-326E-DE46-C68FEBE26AF5}" dt="2025-08-29T03:40:35.627" v="396" actId="20577"/>
          <ac:spMkLst>
            <pc:docMk/>
            <pc:sldMk cId="3858278698" sldId="305"/>
            <ac:spMk id="3" creationId="{F85E715D-2695-8E8B-92FC-2E4F3CA689D0}"/>
          </ac:spMkLst>
        </pc:spChg>
      </pc:sldChg>
    </pc:docChg>
  </pc:docChgLst>
  <pc:docChgLst>
    <pc:chgData name="Người dùng Khách" userId="S::urn:spo:tenantanon#5de10377-ca19-4385-aeb0-032360d7eff1::" providerId="AD" clId="Web-{C75987BD-3AFF-985B-19E1-AC99EAB49B85}"/>
    <pc:docChg chg="addSld delSld modSld sldOrd">
      <pc:chgData name="Người dùng Khách" userId="S::urn:spo:tenantanon#5de10377-ca19-4385-aeb0-032360d7eff1::" providerId="AD" clId="Web-{C75987BD-3AFF-985B-19E1-AC99EAB49B85}" dt="2025-08-29T02:25:21.114" v="490" actId="20577"/>
      <pc:docMkLst>
        <pc:docMk/>
      </pc:docMkLst>
      <pc:sldChg chg="modSp">
        <pc:chgData name="Người dùng Khách" userId="S::urn:spo:tenantanon#5de10377-ca19-4385-aeb0-032360d7eff1::" providerId="AD" clId="Web-{C75987BD-3AFF-985B-19E1-AC99EAB49B85}" dt="2025-08-29T00:01:28.773" v="67" actId="14100"/>
        <pc:sldMkLst>
          <pc:docMk/>
          <pc:sldMk cId="0" sldId="257"/>
        </pc:sldMkLst>
        <pc:spChg chg="mod">
          <ac:chgData name="Người dùng Khách" userId="S::urn:spo:tenantanon#5de10377-ca19-4385-aeb0-032360d7eff1::" providerId="AD" clId="Web-{C75987BD-3AFF-985B-19E1-AC99EAB49B85}" dt="2025-08-29T00:01:28.773" v="67" actId="14100"/>
          <ac:spMkLst>
            <pc:docMk/>
            <pc:sldMk cId="0" sldId="257"/>
            <ac:spMk id="3" creationId="{00000000-0000-0000-0000-000000000000}"/>
          </ac:spMkLst>
        </pc:spChg>
      </pc:sldChg>
      <pc:sldChg chg="addSp delSp modSp addAnim delAnim">
        <pc:chgData name="Người dùng Khách" userId="S::urn:spo:tenantanon#5de10377-ca19-4385-aeb0-032360d7eff1::" providerId="AD" clId="Web-{C75987BD-3AFF-985B-19E1-AC99EAB49B85}" dt="2025-08-28T23:49:34.185" v="37"/>
        <pc:sldMkLst>
          <pc:docMk/>
          <pc:sldMk cId="0" sldId="258"/>
        </pc:sldMkLst>
        <pc:spChg chg="mod">
          <ac:chgData name="Người dùng Khách" userId="S::urn:spo:tenantanon#5de10377-ca19-4385-aeb0-032360d7eff1::" providerId="AD" clId="Web-{C75987BD-3AFF-985B-19E1-AC99EAB49B85}" dt="2025-08-28T23:48:31.668" v="31" actId="20577"/>
          <ac:spMkLst>
            <pc:docMk/>
            <pc:sldMk cId="0" sldId="258"/>
            <ac:spMk id="3" creationId="{00000000-0000-0000-0000-000000000000}"/>
          </ac:spMkLst>
        </pc:spChg>
        <pc:spChg chg="add del mod">
          <ac:chgData name="Người dùng Khách" userId="S::urn:spo:tenantanon#5de10377-ca19-4385-aeb0-032360d7eff1::" providerId="AD" clId="Web-{C75987BD-3AFF-985B-19E1-AC99EAB49B85}" dt="2025-08-28T23:49:34.185" v="37"/>
          <ac:spMkLst>
            <pc:docMk/>
            <pc:sldMk cId="0" sldId="258"/>
            <ac:spMk id="4" creationId="{F2307078-7AEC-4A07-ABA0-2226293C34C7}"/>
          </ac:spMkLst>
        </pc:spChg>
      </pc:sldChg>
      <pc:sldChg chg="modSp">
        <pc:chgData name="Người dùng Khách" userId="S::urn:spo:tenantanon#5de10377-ca19-4385-aeb0-032360d7eff1::" providerId="AD" clId="Web-{C75987BD-3AFF-985B-19E1-AC99EAB49B85}" dt="2025-08-29T00:12:13.049" v="69" actId="20577"/>
        <pc:sldMkLst>
          <pc:docMk/>
          <pc:sldMk cId="0" sldId="259"/>
        </pc:sldMkLst>
        <pc:spChg chg="mod">
          <ac:chgData name="Người dùng Khách" userId="S::urn:spo:tenantanon#5de10377-ca19-4385-aeb0-032360d7eff1::" providerId="AD" clId="Web-{C75987BD-3AFF-985B-19E1-AC99EAB49B85}" dt="2025-08-29T00:12:13.049" v="69" actId="20577"/>
          <ac:spMkLst>
            <pc:docMk/>
            <pc:sldMk cId="0" sldId="259"/>
            <ac:spMk id="2" creationId="{00000000-0000-0000-0000-000000000000}"/>
          </ac:spMkLst>
        </pc:spChg>
      </pc:sldChg>
      <pc:sldChg chg="addSp delSp modSp ord">
        <pc:chgData name="Người dùng Khách" userId="S::urn:spo:tenantanon#5de10377-ca19-4385-aeb0-032360d7eff1::" providerId="AD" clId="Web-{C75987BD-3AFF-985B-19E1-AC99EAB49B85}" dt="2025-08-28T23:58:14.536" v="60"/>
        <pc:sldMkLst>
          <pc:docMk/>
          <pc:sldMk cId="0" sldId="262"/>
        </pc:sldMkLst>
        <pc:spChg chg="mod">
          <ac:chgData name="Người dùng Khách" userId="S::urn:spo:tenantanon#5de10377-ca19-4385-aeb0-032360d7eff1::" providerId="AD" clId="Web-{C75987BD-3AFF-985B-19E1-AC99EAB49B85}" dt="2025-08-28T23:56:52.910" v="38" actId="20577"/>
          <ac:spMkLst>
            <pc:docMk/>
            <pc:sldMk cId="0" sldId="262"/>
            <ac:spMk id="3" creationId="{00000000-0000-0000-0000-000000000000}"/>
          </ac:spMkLst>
        </pc:spChg>
        <pc:spChg chg="del">
          <ac:chgData name="Người dùng Khách" userId="S::urn:spo:tenantanon#5de10377-ca19-4385-aeb0-032360d7eff1::" providerId="AD" clId="Web-{C75987BD-3AFF-985B-19E1-AC99EAB49B85}" dt="2025-08-28T23:56:55.191" v="39"/>
          <ac:spMkLst>
            <pc:docMk/>
            <pc:sldMk cId="0" sldId="262"/>
            <ac:spMk id="4" creationId="{26B8638A-63B3-4C2E-A9F7-21116ABECAD7}"/>
          </ac:spMkLst>
        </pc:spChg>
        <pc:spChg chg="add mod">
          <ac:chgData name="Người dùng Khách" userId="S::urn:spo:tenantanon#5de10377-ca19-4385-aeb0-032360d7eff1::" providerId="AD" clId="Web-{C75987BD-3AFF-985B-19E1-AC99EAB49B85}" dt="2025-08-28T23:57:56.599" v="59" actId="20577"/>
          <ac:spMkLst>
            <pc:docMk/>
            <pc:sldMk cId="0" sldId="262"/>
            <ac:spMk id="5" creationId="{A218638D-4E34-AC43-50D2-61E2D838FF09}"/>
          </ac:spMkLst>
        </pc:spChg>
      </pc:sldChg>
      <pc:sldChg chg="modSp">
        <pc:chgData name="Người dùng Khách" userId="S::urn:spo:tenantanon#5de10377-ca19-4385-aeb0-032360d7eff1::" providerId="AD" clId="Web-{C75987BD-3AFF-985B-19E1-AC99EAB49B85}" dt="2025-08-29T02:13:33.963" v="310" actId="20577"/>
        <pc:sldMkLst>
          <pc:docMk/>
          <pc:sldMk cId="3884539987" sldId="270"/>
        </pc:sldMkLst>
        <pc:spChg chg="mod">
          <ac:chgData name="Người dùng Khách" userId="S::urn:spo:tenantanon#5de10377-ca19-4385-aeb0-032360d7eff1::" providerId="AD" clId="Web-{C75987BD-3AFF-985B-19E1-AC99EAB49B85}" dt="2025-08-29T02:13:33.963" v="310" actId="20577"/>
          <ac:spMkLst>
            <pc:docMk/>
            <pc:sldMk cId="3884539987" sldId="270"/>
            <ac:spMk id="8" creationId="{032E4482-FA45-FF25-B999-7908A5780334}"/>
          </ac:spMkLst>
        </pc:spChg>
      </pc:sldChg>
      <pc:sldChg chg="addSp delSp modSp add replId delAnim">
        <pc:chgData name="Người dùng Khách" userId="S::urn:spo:tenantanon#5de10377-ca19-4385-aeb0-032360d7eff1::" providerId="AD" clId="Web-{C75987BD-3AFF-985B-19E1-AC99EAB49B85}" dt="2025-08-28T23:58:27.193" v="61"/>
        <pc:sldMkLst>
          <pc:docMk/>
          <pc:sldMk cId="4154879515" sldId="298"/>
        </pc:sldMkLst>
        <pc:spChg chg="del">
          <ac:chgData name="Người dùng Khách" userId="S::urn:spo:tenantanon#5de10377-ca19-4385-aeb0-032360d7eff1::" providerId="AD" clId="Web-{C75987BD-3AFF-985B-19E1-AC99EAB49B85}" dt="2025-08-28T23:48:59.997" v="33"/>
          <ac:spMkLst>
            <pc:docMk/>
            <pc:sldMk cId="4154879515" sldId="298"/>
            <ac:spMk id="3" creationId="{CFD90A5B-762D-D220-68F6-911B4EEC7203}"/>
          </ac:spMkLst>
        </pc:spChg>
        <pc:spChg chg="mod">
          <ac:chgData name="Người dùng Khách" userId="S::urn:spo:tenantanon#5de10377-ca19-4385-aeb0-032360d7eff1::" providerId="AD" clId="Web-{C75987BD-3AFF-985B-19E1-AC99EAB49B85}" dt="2025-08-28T23:58:27.193" v="61"/>
          <ac:spMkLst>
            <pc:docMk/>
            <pc:sldMk cId="4154879515" sldId="298"/>
            <ac:spMk id="4" creationId="{5D7329DA-0152-CBB3-7C5C-DC6CB89D3857}"/>
          </ac:spMkLst>
        </pc:spChg>
        <pc:spChg chg="add del mod">
          <ac:chgData name="Người dùng Khách" userId="S::urn:spo:tenantanon#5de10377-ca19-4385-aeb0-032360d7eff1::" providerId="AD" clId="Web-{C75987BD-3AFF-985B-19E1-AC99EAB49B85}" dt="2025-08-28T23:49:04.872" v="34"/>
          <ac:spMkLst>
            <pc:docMk/>
            <pc:sldMk cId="4154879515" sldId="298"/>
            <ac:spMk id="6" creationId="{DF1F95CC-FDE4-93B2-C80D-2A7743670492}"/>
          </ac:spMkLst>
        </pc:spChg>
      </pc:sldChg>
      <pc:sldChg chg="modSp add replId">
        <pc:chgData name="Người dùng Khách" userId="S::urn:spo:tenantanon#5de10377-ca19-4385-aeb0-032360d7eff1::" providerId="AD" clId="Web-{C75987BD-3AFF-985B-19E1-AC99EAB49B85}" dt="2025-08-29T02:21:51.466" v="424" actId="14100"/>
        <pc:sldMkLst>
          <pc:docMk/>
          <pc:sldMk cId="841145870" sldId="301"/>
        </pc:sldMkLst>
        <pc:spChg chg="mod">
          <ac:chgData name="Người dùng Khách" userId="S::urn:spo:tenantanon#5de10377-ca19-4385-aeb0-032360d7eff1::" providerId="AD" clId="Web-{C75987BD-3AFF-985B-19E1-AC99EAB49B85}" dt="2025-08-29T02:21:51.466" v="424" actId="14100"/>
          <ac:spMkLst>
            <pc:docMk/>
            <pc:sldMk cId="841145870" sldId="301"/>
            <ac:spMk id="8" creationId="{B7FF16BA-171D-98FB-4A0D-7B9D82C1EA7F}"/>
          </ac:spMkLst>
        </pc:spChg>
      </pc:sldChg>
      <pc:sldChg chg="new del">
        <pc:chgData name="Người dùng Khách" userId="S::urn:spo:tenantanon#5de10377-ca19-4385-aeb0-032360d7eff1::" providerId="AD" clId="Web-{C75987BD-3AFF-985B-19E1-AC99EAB49B85}" dt="2025-08-29T02:05:25.368" v="71"/>
        <pc:sldMkLst>
          <pc:docMk/>
          <pc:sldMk cId="4202774547" sldId="301"/>
        </pc:sldMkLst>
      </pc:sldChg>
      <pc:sldChg chg="modSp add replId">
        <pc:chgData name="Người dùng Khách" userId="S::urn:spo:tenantanon#5de10377-ca19-4385-aeb0-032360d7eff1::" providerId="AD" clId="Web-{C75987BD-3AFF-985B-19E1-AC99EAB49B85}" dt="2025-08-29T02:23:34.548" v="474" actId="20577"/>
        <pc:sldMkLst>
          <pc:docMk/>
          <pc:sldMk cId="997802082" sldId="302"/>
        </pc:sldMkLst>
        <pc:spChg chg="mod">
          <ac:chgData name="Người dùng Khách" userId="S::urn:spo:tenantanon#5de10377-ca19-4385-aeb0-032360d7eff1::" providerId="AD" clId="Web-{C75987BD-3AFF-985B-19E1-AC99EAB49B85}" dt="2025-08-29T02:23:34.548" v="474" actId="20577"/>
          <ac:spMkLst>
            <pc:docMk/>
            <pc:sldMk cId="997802082" sldId="302"/>
            <ac:spMk id="8" creationId="{7AE8D348-0E63-4265-7EA6-B0ADDD1C534A}"/>
          </ac:spMkLst>
        </pc:spChg>
      </pc:sldChg>
      <pc:sldChg chg="modSp add replId">
        <pc:chgData name="Người dùng Khách" userId="S::urn:spo:tenantanon#5de10377-ca19-4385-aeb0-032360d7eff1::" providerId="AD" clId="Web-{C75987BD-3AFF-985B-19E1-AC99EAB49B85}" dt="2025-08-29T02:25:21.114" v="490" actId="20577"/>
        <pc:sldMkLst>
          <pc:docMk/>
          <pc:sldMk cId="3160023413" sldId="303"/>
        </pc:sldMkLst>
        <pc:spChg chg="mod">
          <ac:chgData name="Người dùng Khách" userId="S::urn:spo:tenantanon#5de10377-ca19-4385-aeb0-032360d7eff1::" providerId="AD" clId="Web-{C75987BD-3AFF-985B-19E1-AC99EAB49B85}" dt="2025-08-29T02:25:21.114" v="490" actId="20577"/>
          <ac:spMkLst>
            <pc:docMk/>
            <pc:sldMk cId="3160023413" sldId="303"/>
            <ac:spMk id="8" creationId="{05B228F0-E10D-7FA9-530B-7C0839D36EEF}"/>
          </ac:spMkLst>
        </pc:spChg>
      </pc:sldChg>
      <pc:sldChg chg="new del">
        <pc:chgData name="Người dùng Khách" userId="S::urn:spo:tenantanon#5de10377-ca19-4385-aeb0-032360d7eff1::" providerId="AD" clId="Web-{C75987BD-3AFF-985B-19E1-AC99EAB49B85}" dt="2025-08-29T02:24:35.128" v="476"/>
        <pc:sldMkLst>
          <pc:docMk/>
          <pc:sldMk cId="4254526470" sldId="30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571F5D-6DBE-4D7E-8A83-6FB604E93A43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77C9DA9-91F6-4946-86AE-708F259789E6}">
      <dgm:prSet/>
      <dgm:spPr/>
      <dgm:t>
        <a:bodyPr/>
        <a:lstStyle/>
        <a:p>
          <a:r>
            <a:rPr lang="en-US" b="1"/>
            <a:t>Rationale</a:t>
          </a:r>
          <a:endParaRPr lang="en-US"/>
        </a:p>
      </dgm:t>
    </dgm:pt>
    <dgm:pt modelId="{47829177-BD1A-41FF-A7C7-B8F928DD0222}" type="parTrans" cxnId="{5C61DBFF-45A2-44D7-84AC-064A4C9EDF45}">
      <dgm:prSet/>
      <dgm:spPr/>
      <dgm:t>
        <a:bodyPr/>
        <a:lstStyle/>
        <a:p>
          <a:endParaRPr lang="en-US"/>
        </a:p>
      </dgm:t>
    </dgm:pt>
    <dgm:pt modelId="{EC3B86E2-E336-4948-A250-91F08404B25D}" type="sibTrans" cxnId="{5C61DBFF-45A2-44D7-84AC-064A4C9EDF45}">
      <dgm:prSet/>
      <dgm:spPr/>
      <dgm:t>
        <a:bodyPr/>
        <a:lstStyle/>
        <a:p>
          <a:endParaRPr lang="en-US"/>
        </a:p>
      </dgm:t>
    </dgm:pt>
    <dgm:pt modelId="{460FB6C4-2CB6-4EF6-9B62-27F696C2F48F}">
      <dgm:prSet/>
      <dgm:spPr/>
      <dgm:t>
        <a:bodyPr/>
        <a:lstStyle/>
        <a:p>
          <a:r>
            <a:rPr lang="en-US" b="1"/>
            <a:t>Literature review and Research gap</a:t>
          </a:r>
          <a:endParaRPr lang="en-US"/>
        </a:p>
      </dgm:t>
    </dgm:pt>
    <dgm:pt modelId="{0ED2050F-151A-4946-B631-90AF19EC1785}" type="parTrans" cxnId="{218BF21A-4278-4C5E-83A4-44B5F67CF2F0}">
      <dgm:prSet/>
      <dgm:spPr/>
      <dgm:t>
        <a:bodyPr/>
        <a:lstStyle/>
        <a:p>
          <a:endParaRPr lang="en-US"/>
        </a:p>
      </dgm:t>
    </dgm:pt>
    <dgm:pt modelId="{6B29CED4-B86E-4C26-BD02-8FFB57740F08}" type="sibTrans" cxnId="{218BF21A-4278-4C5E-83A4-44B5F67CF2F0}">
      <dgm:prSet/>
      <dgm:spPr/>
      <dgm:t>
        <a:bodyPr/>
        <a:lstStyle/>
        <a:p>
          <a:endParaRPr lang="en-US"/>
        </a:p>
      </dgm:t>
    </dgm:pt>
    <dgm:pt modelId="{38D4FC59-D10F-4E74-9AAC-6BC6596D4CF1}">
      <dgm:prSet/>
      <dgm:spPr/>
      <dgm:t>
        <a:bodyPr/>
        <a:lstStyle/>
        <a:p>
          <a:r>
            <a:rPr lang="en-US" b="1"/>
            <a:t>Methodology</a:t>
          </a:r>
          <a:endParaRPr lang="en-US"/>
        </a:p>
      </dgm:t>
    </dgm:pt>
    <dgm:pt modelId="{9A19A0C9-B039-4494-9626-40C2BB90E628}" type="parTrans" cxnId="{EC3477A5-1A82-4F03-BAC9-97EA1CD81B1E}">
      <dgm:prSet/>
      <dgm:spPr/>
      <dgm:t>
        <a:bodyPr/>
        <a:lstStyle/>
        <a:p>
          <a:endParaRPr lang="en-US"/>
        </a:p>
      </dgm:t>
    </dgm:pt>
    <dgm:pt modelId="{B9BBD4B6-C5C5-49D6-A464-55754F581339}" type="sibTrans" cxnId="{EC3477A5-1A82-4F03-BAC9-97EA1CD81B1E}">
      <dgm:prSet/>
      <dgm:spPr/>
      <dgm:t>
        <a:bodyPr/>
        <a:lstStyle/>
        <a:p>
          <a:endParaRPr lang="en-US"/>
        </a:p>
      </dgm:t>
    </dgm:pt>
    <dgm:pt modelId="{169ED439-7167-4994-AAC4-19BD95A62DE4}">
      <dgm:prSet/>
      <dgm:spPr/>
      <dgm:t>
        <a:bodyPr/>
        <a:lstStyle/>
        <a:p>
          <a:r>
            <a:rPr lang="en-US" b="1"/>
            <a:t>Finding</a:t>
          </a:r>
          <a:endParaRPr lang="en-US"/>
        </a:p>
      </dgm:t>
    </dgm:pt>
    <dgm:pt modelId="{6B0950FA-C43B-4C3F-B177-8274DAC0DB90}" type="parTrans" cxnId="{B876A93B-C374-49CE-B41E-232C71126548}">
      <dgm:prSet/>
      <dgm:spPr/>
      <dgm:t>
        <a:bodyPr/>
        <a:lstStyle/>
        <a:p>
          <a:endParaRPr lang="en-US"/>
        </a:p>
      </dgm:t>
    </dgm:pt>
    <dgm:pt modelId="{674CA8E1-EF60-4C96-9B65-432CCB4D4FD7}" type="sibTrans" cxnId="{B876A93B-C374-49CE-B41E-232C71126548}">
      <dgm:prSet/>
      <dgm:spPr/>
      <dgm:t>
        <a:bodyPr/>
        <a:lstStyle/>
        <a:p>
          <a:endParaRPr lang="en-US"/>
        </a:p>
      </dgm:t>
    </dgm:pt>
    <dgm:pt modelId="{891E3990-FE31-4DE4-9821-8C90E3C227A3}">
      <dgm:prSet/>
      <dgm:spPr/>
      <dgm:t>
        <a:bodyPr/>
        <a:lstStyle/>
        <a:p>
          <a:r>
            <a:rPr lang="en-US" b="1"/>
            <a:t>Discussion</a:t>
          </a:r>
          <a:endParaRPr lang="en-US"/>
        </a:p>
      </dgm:t>
    </dgm:pt>
    <dgm:pt modelId="{50BAC25D-F2A9-4626-B98E-361A7A52C25D}" type="parTrans" cxnId="{3C80C511-33EA-44AD-9E28-BAB1E376ACF4}">
      <dgm:prSet/>
      <dgm:spPr/>
      <dgm:t>
        <a:bodyPr/>
        <a:lstStyle/>
        <a:p>
          <a:endParaRPr lang="en-US"/>
        </a:p>
      </dgm:t>
    </dgm:pt>
    <dgm:pt modelId="{B3FD8863-588C-4868-A300-491331C51F62}" type="sibTrans" cxnId="{3C80C511-33EA-44AD-9E28-BAB1E376ACF4}">
      <dgm:prSet/>
      <dgm:spPr/>
      <dgm:t>
        <a:bodyPr/>
        <a:lstStyle/>
        <a:p>
          <a:endParaRPr lang="en-US"/>
        </a:p>
      </dgm:t>
    </dgm:pt>
    <dgm:pt modelId="{0F23C812-ABF7-4968-B7BF-04BC842967FC}" type="pres">
      <dgm:prSet presAssocID="{BC571F5D-6DBE-4D7E-8A83-6FB604E93A43}" presName="outerComposite" presStyleCnt="0">
        <dgm:presLayoutVars>
          <dgm:chMax val="5"/>
          <dgm:dir/>
          <dgm:resizeHandles val="exact"/>
        </dgm:presLayoutVars>
      </dgm:prSet>
      <dgm:spPr/>
    </dgm:pt>
    <dgm:pt modelId="{EF20B080-88FD-4DB6-BEFD-E3C489C0859D}" type="pres">
      <dgm:prSet presAssocID="{BC571F5D-6DBE-4D7E-8A83-6FB604E93A43}" presName="dummyMaxCanvas" presStyleCnt="0">
        <dgm:presLayoutVars/>
      </dgm:prSet>
      <dgm:spPr/>
    </dgm:pt>
    <dgm:pt modelId="{5E18B5CC-5A0D-473C-9623-0FDE957A7E79}" type="pres">
      <dgm:prSet presAssocID="{BC571F5D-6DBE-4D7E-8A83-6FB604E93A43}" presName="FiveNodes_1" presStyleLbl="node1" presStyleIdx="0" presStyleCnt="5">
        <dgm:presLayoutVars>
          <dgm:bulletEnabled val="1"/>
        </dgm:presLayoutVars>
      </dgm:prSet>
      <dgm:spPr/>
    </dgm:pt>
    <dgm:pt modelId="{52512876-F3EF-44AD-B341-5C4A96418F1A}" type="pres">
      <dgm:prSet presAssocID="{BC571F5D-6DBE-4D7E-8A83-6FB604E93A43}" presName="FiveNodes_2" presStyleLbl="node1" presStyleIdx="1" presStyleCnt="5">
        <dgm:presLayoutVars>
          <dgm:bulletEnabled val="1"/>
        </dgm:presLayoutVars>
      </dgm:prSet>
      <dgm:spPr/>
    </dgm:pt>
    <dgm:pt modelId="{E0338BEE-B625-4BE3-A375-024DDF5ACD02}" type="pres">
      <dgm:prSet presAssocID="{BC571F5D-6DBE-4D7E-8A83-6FB604E93A43}" presName="FiveNodes_3" presStyleLbl="node1" presStyleIdx="2" presStyleCnt="5">
        <dgm:presLayoutVars>
          <dgm:bulletEnabled val="1"/>
        </dgm:presLayoutVars>
      </dgm:prSet>
      <dgm:spPr/>
    </dgm:pt>
    <dgm:pt modelId="{70DB7F24-F778-4115-B6D1-2BF9DE3BDD45}" type="pres">
      <dgm:prSet presAssocID="{BC571F5D-6DBE-4D7E-8A83-6FB604E93A43}" presName="FiveNodes_4" presStyleLbl="node1" presStyleIdx="3" presStyleCnt="5">
        <dgm:presLayoutVars>
          <dgm:bulletEnabled val="1"/>
        </dgm:presLayoutVars>
      </dgm:prSet>
      <dgm:spPr/>
    </dgm:pt>
    <dgm:pt modelId="{3AA77291-3ECF-47C2-B8D9-868BAA101662}" type="pres">
      <dgm:prSet presAssocID="{BC571F5D-6DBE-4D7E-8A83-6FB604E93A43}" presName="FiveNodes_5" presStyleLbl="node1" presStyleIdx="4" presStyleCnt="5">
        <dgm:presLayoutVars>
          <dgm:bulletEnabled val="1"/>
        </dgm:presLayoutVars>
      </dgm:prSet>
      <dgm:spPr/>
    </dgm:pt>
    <dgm:pt modelId="{0E3FC314-310C-4E6C-9A77-4303E2DBDC32}" type="pres">
      <dgm:prSet presAssocID="{BC571F5D-6DBE-4D7E-8A83-6FB604E93A43}" presName="FiveConn_1-2" presStyleLbl="fgAccFollowNode1" presStyleIdx="0" presStyleCnt="4">
        <dgm:presLayoutVars>
          <dgm:bulletEnabled val="1"/>
        </dgm:presLayoutVars>
      </dgm:prSet>
      <dgm:spPr/>
    </dgm:pt>
    <dgm:pt modelId="{EA9CC0B6-9A40-4111-9FA3-9B2178375EE2}" type="pres">
      <dgm:prSet presAssocID="{BC571F5D-6DBE-4D7E-8A83-6FB604E93A43}" presName="FiveConn_2-3" presStyleLbl="fgAccFollowNode1" presStyleIdx="1" presStyleCnt="4">
        <dgm:presLayoutVars>
          <dgm:bulletEnabled val="1"/>
        </dgm:presLayoutVars>
      </dgm:prSet>
      <dgm:spPr/>
    </dgm:pt>
    <dgm:pt modelId="{9B0ED25F-5A84-4802-9678-58A93921D055}" type="pres">
      <dgm:prSet presAssocID="{BC571F5D-6DBE-4D7E-8A83-6FB604E93A43}" presName="FiveConn_3-4" presStyleLbl="fgAccFollowNode1" presStyleIdx="2" presStyleCnt="4">
        <dgm:presLayoutVars>
          <dgm:bulletEnabled val="1"/>
        </dgm:presLayoutVars>
      </dgm:prSet>
      <dgm:spPr/>
    </dgm:pt>
    <dgm:pt modelId="{10A28DBC-FEFF-43BF-9517-228883F49BD2}" type="pres">
      <dgm:prSet presAssocID="{BC571F5D-6DBE-4D7E-8A83-6FB604E93A43}" presName="FiveConn_4-5" presStyleLbl="fgAccFollowNode1" presStyleIdx="3" presStyleCnt="4">
        <dgm:presLayoutVars>
          <dgm:bulletEnabled val="1"/>
        </dgm:presLayoutVars>
      </dgm:prSet>
      <dgm:spPr/>
    </dgm:pt>
    <dgm:pt modelId="{AA8441EC-368D-4EA0-A8CC-7CBAB6B71FF1}" type="pres">
      <dgm:prSet presAssocID="{BC571F5D-6DBE-4D7E-8A83-6FB604E93A43}" presName="FiveNodes_1_text" presStyleLbl="node1" presStyleIdx="4" presStyleCnt="5">
        <dgm:presLayoutVars>
          <dgm:bulletEnabled val="1"/>
        </dgm:presLayoutVars>
      </dgm:prSet>
      <dgm:spPr/>
    </dgm:pt>
    <dgm:pt modelId="{F73EB364-591A-4E1C-9A75-FF99DCAEFF44}" type="pres">
      <dgm:prSet presAssocID="{BC571F5D-6DBE-4D7E-8A83-6FB604E93A43}" presName="FiveNodes_2_text" presStyleLbl="node1" presStyleIdx="4" presStyleCnt="5">
        <dgm:presLayoutVars>
          <dgm:bulletEnabled val="1"/>
        </dgm:presLayoutVars>
      </dgm:prSet>
      <dgm:spPr/>
    </dgm:pt>
    <dgm:pt modelId="{0DD4C9E3-9345-4223-B63F-95F2A3CB1B75}" type="pres">
      <dgm:prSet presAssocID="{BC571F5D-6DBE-4D7E-8A83-6FB604E93A43}" presName="FiveNodes_3_text" presStyleLbl="node1" presStyleIdx="4" presStyleCnt="5">
        <dgm:presLayoutVars>
          <dgm:bulletEnabled val="1"/>
        </dgm:presLayoutVars>
      </dgm:prSet>
      <dgm:spPr/>
    </dgm:pt>
    <dgm:pt modelId="{DC75142F-B396-4444-A78E-F741DB56C83F}" type="pres">
      <dgm:prSet presAssocID="{BC571F5D-6DBE-4D7E-8A83-6FB604E93A43}" presName="FiveNodes_4_text" presStyleLbl="node1" presStyleIdx="4" presStyleCnt="5">
        <dgm:presLayoutVars>
          <dgm:bulletEnabled val="1"/>
        </dgm:presLayoutVars>
      </dgm:prSet>
      <dgm:spPr/>
    </dgm:pt>
    <dgm:pt modelId="{03E1C422-9FF3-49B9-89A5-0EC62C9004FC}" type="pres">
      <dgm:prSet presAssocID="{BC571F5D-6DBE-4D7E-8A83-6FB604E93A43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BA6A1609-72AD-4709-BA12-F894C5B2EF4B}" type="presOf" srcId="{277C9DA9-91F6-4946-86AE-708F259789E6}" destId="{AA8441EC-368D-4EA0-A8CC-7CBAB6B71FF1}" srcOrd="1" destOrd="0" presId="urn:microsoft.com/office/officeart/2005/8/layout/vProcess5"/>
    <dgm:cxn modelId="{3C80C511-33EA-44AD-9E28-BAB1E376ACF4}" srcId="{BC571F5D-6DBE-4D7E-8A83-6FB604E93A43}" destId="{891E3990-FE31-4DE4-9821-8C90E3C227A3}" srcOrd="4" destOrd="0" parTransId="{50BAC25D-F2A9-4626-B98E-361A7A52C25D}" sibTransId="{B3FD8863-588C-4868-A300-491331C51F62}"/>
    <dgm:cxn modelId="{AEE42017-D39A-43B9-8273-4FE66E2E08EA}" type="presOf" srcId="{38D4FC59-D10F-4E74-9AAC-6BC6596D4CF1}" destId="{0DD4C9E3-9345-4223-B63F-95F2A3CB1B75}" srcOrd="1" destOrd="0" presId="urn:microsoft.com/office/officeart/2005/8/layout/vProcess5"/>
    <dgm:cxn modelId="{218BF21A-4278-4C5E-83A4-44B5F67CF2F0}" srcId="{BC571F5D-6DBE-4D7E-8A83-6FB604E93A43}" destId="{460FB6C4-2CB6-4EF6-9B62-27F696C2F48F}" srcOrd="1" destOrd="0" parTransId="{0ED2050F-151A-4946-B631-90AF19EC1785}" sibTransId="{6B29CED4-B86E-4C26-BD02-8FFB57740F08}"/>
    <dgm:cxn modelId="{6F981A27-3C25-4033-A9A0-469F61B9075C}" type="presOf" srcId="{169ED439-7167-4994-AAC4-19BD95A62DE4}" destId="{70DB7F24-F778-4115-B6D1-2BF9DE3BDD45}" srcOrd="0" destOrd="0" presId="urn:microsoft.com/office/officeart/2005/8/layout/vProcess5"/>
    <dgm:cxn modelId="{B876A93B-C374-49CE-B41E-232C71126548}" srcId="{BC571F5D-6DBE-4D7E-8A83-6FB604E93A43}" destId="{169ED439-7167-4994-AAC4-19BD95A62DE4}" srcOrd="3" destOrd="0" parTransId="{6B0950FA-C43B-4C3F-B177-8274DAC0DB90}" sibTransId="{674CA8E1-EF60-4C96-9B65-432CCB4D4FD7}"/>
    <dgm:cxn modelId="{0D5C7E5F-4F0B-421D-B50A-15E0A753DF39}" type="presOf" srcId="{38D4FC59-D10F-4E74-9AAC-6BC6596D4CF1}" destId="{E0338BEE-B625-4BE3-A375-024DDF5ACD02}" srcOrd="0" destOrd="0" presId="urn:microsoft.com/office/officeart/2005/8/layout/vProcess5"/>
    <dgm:cxn modelId="{A2670A63-FAC2-4685-A59B-38121A73F97C}" type="presOf" srcId="{891E3990-FE31-4DE4-9821-8C90E3C227A3}" destId="{3AA77291-3ECF-47C2-B8D9-868BAA101662}" srcOrd="0" destOrd="0" presId="urn:microsoft.com/office/officeart/2005/8/layout/vProcess5"/>
    <dgm:cxn modelId="{10B8ED67-8F3D-46CF-A4BF-6390E609B588}" type="presOf" srcId="{BC571F5D-6DBE-4D7E-8A83-6FB604E93A43}" destId="{0F23C812-ABF7-4968-B7BF-04BC842967FC}" srcOrd="0" destOrd="0" presId="urn:microsoft.com/office/officeart/2005/8/layout/vProcess5"/>
    <dgm:cxn modelId="{3926D550-9475-479E-86F9-DBE2BBE6DDF2}" type="presOf" srcId="{169ED439-7167-4994-AAC4-19BD95A62DE4}" destId="{DC75142F-B396-4444-A78E-F741DB56C83F}" srcOrd="1" destOrd="0" presId="urn:microsoft.com/office/officeart/2005/8/layout/vProcess5"/>
    <dgm:cxn modelId="{68FC4272-1433-42F4-9B51-F365819BEEBE}" type="presOf" srcId="{B9BBD4B6-C5C5-49D6-A464-55754F581339}" destId="{9B0ED25F-5A84-4802-9678-58A93921D055}" srcOrd="0" destOrd="0" presId="urn:microsoft.com/office/officeart/2005/8/layout/vProcess5"/>
    <dgm:cxn modelId="{3C60DF54-21F0-4289-B576-437323D8A69E}" type="presOf" srcId="{460FB6C4-2CB6-4EF6-9B62-27F696C2F48F}" destId="{52512876-F3EF-44AD-B341-5C4A96418F1A}" srcOrd="0" destOrd="0" presId="urn:microsoft.com/office/officeart/2005/8/layout/vProcess5"/>
    <dgm:cxn modelId="{FDFFEE95-9BB0-4878-97D8-1A79298F3566}" type="presOf" srcId="{277C9DA9-91F6-4946-86AE-708F259789E6}" destId="{5E18B5CC-5A0D-473C-9623-0FDE957A7E79}" srcOrd="0" destOrd="0" presId="urn:microsoft.com/office/officeart/2005/8/layout/vProcess5"/>
    <dgm:cxn modelId="{EC3477A5-1A82-4F03-BAC9-97EA1CD81B1E}" srcId="{BC571F5D-6DBE-4D7E-8A83-6FB604E93A43}" destId="{38D4FC59-D10F-4E74-9AAC-6BC6596D4CF1}" srcOrd="2" destOrd="0" parTransId="{9A19A0C9-B039-4494-9626-40C2BB90E628}" sibTransId="{B9BBD4B6-C5C5-49D6-A464-55754F581339}"/>
    <dgm:cxn modelId="{B2AB2AAE-B722-4CDC-B075-49BD422B799B}" type="presOf" srcId="{6B29CED4-B86E-4C26-BD02-8FFB57740F08}" destId="{EA9CC0B6-9A40-4111-9FA3-9B2178375EE2}" srcOrd="0" destOrd="0" presId="urn:microsoft.com/office/officeart/2005/8/layout/vProcess5"/>
    <dgm:cxn modelId="{CD0D05D7-6D1E-40CE-8087-F9E7063E2E37}" type="presOf" srcId="{674CA8E1-EF60-4C96-9B65-432CCB4D4FD7}" destId="{10A28DBC-FEFF-43BF-9517-228883F49BD2}" srcOrd="0" destOrd="0" presId="urn:microsoft.com/office/officeart/2005/8/layout/vProcess5"/>
    <dgm:cxn modelId="{165255D7-65FC-443E-B9F3-AAB2B2124CEB}" type="presOf" srcId="{460FB6C4-2CB6-4EF6-9B62-27F696C2F48F}" destId="{F73EB364-591A-4E1C-9A75-FF99DCAEFF44}" srcOrd="1" destOrd="0" presId="urn:microsoft.com/office/officeart/2005/8/layout/vProcess5"/>
    <dgm:cxn modelId="{795A20DB-2943-45B5-BEB7-7E5F6597379A}" type="presOf" srcId="{EC3B86E2-E336-4948-A250-91F08404B25D}" destId="{0E3FC314-310C-4E6C-9A77-4303E2DBDC32}" srcOrd="0" destOrd="0" presId="urn:microsoft.com/office/officeart/2005/8/layout/vProcess5"/>
    <dgm:cxn modelId="{339591E1-64A2-48D0-A2B2-4E45CC4C2CC7}" type="presOf" srcId="{891E3990-FE31-4DE4-9821-8C90E3C227A3}" destId="{03E1C422-9FF3-49B9-89A5-0EC62C9004FC}" srcOrd="1" destOrd="0" presId="urn:microsoft.com/office/officeart/2005/8/layout/vProcess5"/>
    <dgm:cxn modelId="{5C61DBFF-45A2-44D7-84AC-064A4C9EDF45}" srcId="{BC571F5D-6DBE-4D7E-8A83-6FB604E93A43}" destId="{277C9DA9-91F6-4946-86AE-708F259789E6}" srcOrd="0" destOrd="0" parTransId="{47829177-BD1A-41FF-A7C7-B8F928DD0222}" sibTransId="{EC3B86E2-E336-4948-A250-91F08404B25D}"/>
    <dgm:cxn modelId="{B89322D2-33DB-4765-94EB-DAB61ED662B6}" type="presParOf" srcId="{0F23C812-ABF7-4968-B7BF-04BC842967FC}" destId="{EF20B080-88FD-4DB6-BEFD-E3C489C0859D}" srcOrd="0" destOrd="0" presId="urn:microsoft.com/office/officeart/2005/8/layout/vProcess5"/>
    <dgm:cxn modelId="{C1E3E78D-D55F-45B8-8D86-B1C9E1012D80}" type="presParOf" srcId="{0F23C812-ABF7-4968-B7BF-04BC842967FC}" destId="{5E18B5CC-5A0D-473C-9623-0FDE957A7E79}" srcOrd="1" destOrd="0" presId="urn:microsoft.com/office/officeart/2005/8/layout/vProcess5"/>
    <dgm:cxn modelId="{75794582-9AB1-44F0-B05B-227F23838627}" type="presParOf" srcId="{0F23C812-ABF7-4968-B7BF-04BC842967FC}" destId="{52512876-F3EF-44AD-B341-5C4A96418F1A}" srcOrd="2" destOrd="0" presId="urn:microsoft.com/office/officeart/2005/8/layout/vProcess5"/>
    <dgm:cxn modelId="{AD6ED3BB-139F-486F-930F-AC5641193A02}" type="presParOf" srcId="{0F23C812-ABF7-4968-B7BF-04BC842967FC}" destId="{E0338BEE-B625-4BE3-A375-024DDF5ACD02}" srcOrd="3" destOrd="0" presId="urn:microsoft.com/office/officeart/2005/8/layout/vProcess5"/>
    <dgm:cxn modelId="{0D7598C8-2D27-4ADB-BA8F-85F11D858876}" type="presParOf" srcId="{0F23C812-ABF7-4968-B7BF-04BC842967FC}" destId="{70DB7F24-F778-4115-B6D1-2BF9DE3BDD45}" srcOrd="4" destOrd="0" presId="urn:microsoft.com/office/officeart/2005/8/layout/vProcess5"/>
    <dgm:cxn modelId="{6151E465-CACD-4831-AF19-C5CEA2C91254}" type="presParOf" srcId="{0F23C812-ABF7-4968-B7BF-04BC842967FC}" destId="{3AA77291-3ECF-47C2-B8D9-868BAA101662}" srcOrd="5" destOrd="0" presId="urn:microsoft.com/office/officeart/2005/8/layout/vProcess5"/>
    <dgm:cxn modelId="{565E3ED6-7D57-47C0-9A6A-ED35EFCF560C}" type="presParOf" srcId="{0F23C812-ABF7-4968-B7BF-04BC842967FC}" destId="{0E3FC314-310C-4E6C-9A77-4303E2DBDC32}" srcOrd="6" destOrd="0" presId="urn:microsoft.com/office/officeart/2005/8/layout/vProcess5"/>
    <dgm:cxn modelId="{A8F6D4EE-E002-45C8-B09A-8E84DAD0A3DF}" type="presParOf" srcId="{0F23C812-ABF7-4968-B7BF-04BC842967FC}" destId="{EA9CC0B6-9A40-4111-9FA3-9B2178375EE2}" srcOrd="7" destOrd="0" presId="urn:microsoft.com/office/officeart/2005/8/layout/vProcess5"/>
    <dgm:cxn modelId="{D74CC623-B5F8-4A63-9B0B-DCFAC5379E18}" type="presParOf" srcId="{0F23C812-ABF7-4968-B7BF-04BC842967FC}" destId="{9B0ED25F-5A84-4802-9678-58A93921D055}" srcOrd="8" destOrd="0" presId="urn:microsoft.com/office/officeart/2005/8/layout/vProcess5"/>
    <dgm:cxn modelId="{F452E976-C9F2-4961-940B-17ECC2485E7F}" type="presParOf" srcId="{0F23C812-ABF7-4968-B7BF-04BC842967FC}" destId="{10A28DBC-FEFF-43BF-9517-228883F49BD2}" srcOrd="9" destOrd="0" presId="urn:microsoft.com/office/officeart/2005/8/layout/vProcess5"/>
    <dgm:cxn modelId="{4ED5D29D-730F-4EF8-B473-3848A8019CEE}" type="presParOf" srcId="{0F23C812-ABF7-4968-B7BF-04BC842967FC}" destId="{AA8441EC-368D-4EA0-A8CC-7CBAB6B71FF1}" srcOrd="10" destOrd="0" presId="urn:microsoft.com/office/officeart/2005/8/layout/vProcess5"/>
    <dgm:cxn modelId="{E70992BC-073A-4A39-87C2-DC792AD82011}" type="presParOf" srcId="{0F23C812-ABF7-4968-B7BF-04BC842967FC}" destId="{F73EB364-591A-4E1C-9A75-FF99DCAEFF44}" srcOrd="11" destOrd="0" presId="urn:microsoft.com/office/officeart/2005/8/layout/vProcess5"/>
    <dgm:cxn modelId="{4693960E-C088-4A90-94E7-40EFCAEC28A2}" type="presParOf" srcId="{0F23C812-ABF7-4968-B7BF-04BC842967FC}" destId="{0DD4C9E3-9345-4223-B63F-95F2A3CB1B75}" srcOrd="12" destOrd="0" presId="urn:microsoft.com/office/officeart/2005/8/layout/vProcess5"/>
    <dgm:cxn modelId="{16AED108-E551-4EA6-887E-DC5C9A3EA738}" type="presParOf" srcId="{0F23C812-ABF7-4968-B7BF-04BC842967FC}" destId="{DC75142F-B396-4444-A78E-F741DB56C83F}" srcOrd="13" destOrd="0" presId="urn:microsoft.com/office/officeart/2005/8/layout/vProcess5"/>
    <dgm:cxn modelId="{572A4DC0-95E3-4C17-8784-9C394F149049}" type="presParOf" srcId="{0F23C812-ABF7-4968-B7BF-04BC842967FC}" destId="{03E1C422-9FF3-49B9-89A5-0EC62C9004F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531CA8-E209-4D98-A6C4-E0020028A7B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0E0A046-7423-4814-8ECA-08ECFFAC0192}">
      <dgm:prSet/>
      <dgm:spPr/>
      <dgm:t>
        <a:bodyPr/>
        <a:lstStyle/>
        <a:p>
          <a:r>
            <a:rPr lang="en-US">
              <a:latin typeface="Be Vietnam Pro" panose="020B0604020202020204" charset="0"/>
            </a:rPr>
            <a:t>Research questions:</a:t>
          </a:r>
        </a:p>
      </dgm:t>
    </dgm:pt>
    <dgm:pt modelId="{7071BB58-3C25-41F2-AC01-BF0CBC0F2FC0}" type="parTrans" cxnId="{C2826783-F62E-4140-86AE-7EF7872E365F}">
      <dgm:prSet/>
      <dgm:spPr/>
      <dgm:t>
        <a:bodyPr/>
        <a:lstStyle/>
        <a:p>
          <a:endParaRPr lang="en-US">
            <a:latin typeface="Be Vietnam Pro" panose="020B0604020202020204" charset="0"/>
          </a:endParaRPr>
        </a:p>
      </dgm:t>
    </dgm:pt>
    <dgm:pt modelId="{8B694996-4774-41EF-86BD-097193BD7632}" type="sibTrans" cxnId="{C2826783-F62E-4140-86AE-7EF7872E365F}">
      <dgm:prSet/>
      <dgm:spPr/>
      <dgm:t>
        <a:bodyPr/>
        <a:lstStyle/>
        <a:p>
          <a:endParaRPr lang="en-US">
            <a:latin typeface="Be Vietnam Pro" panose="020B0604020202020204" charset="0"/>
          </a:endParaRPr>
        </a:p>
      </dgm:t>
    </dgm:pt>
    <dgm:pt modelId="{1EE8E5B5-173F-4788-AE90-D43FB52AB6C4}">
      <dgm:prSet/>
      <dgm:spPr/>
      <dgm:t>
        <a:bodyPr/>
        <a:lstStyle/>
        <a:p>
          <a:r>
            <a:rPr lang="en-US" dirty="0">
              <a:latin typeface="Be Vietnam Pro" panose="020B0604020202020204" charset="0"/>
            </a:rPr>
            <a:t>1) What are students’ perceptions of lessons incorporating multicultural elements during the pre-teaching stage? </a:t>
          </a:r>
        </a:p>
      </dgm:t>
    </dgm:pt>
    <dgm:pt modelId="{F0054C11-9200-4431-95CA-B05B94F14CF4}" type="parTrans" cxnId="{55D681C4-704B-4346-A734-64EF136930CD}">
      <dgm:prSet/>
      <dgm:spPr/>
      <dgm:t>
        <a:bodyPr/>
        <a:lstStyle/>
        <a:p>
          <a:endParaRPr lang="en-US">
            <a:latin typeface="Be Vietnam Pro" panose="020B0604020202020204" charset="0"/>
          </a:endParaRPr>
        </a:p>
      </dgm:t>
    </dgm:pt>
    <dgm:pt modelId="{24B169A8-5D78-4CB0-A3D9-35265C790794}" type="sibTrans" cxnId="{55D681C4-704B-4346-A734-64EF136930CD}">
      <dgm:prSet/>
      <dgm:spPr/>
      <dgm:t>
        <a:bodyPr/>
        <a:lstStyle/>
        <a:p>
          <a:endParaRPr lang="en-US">
            <a:latin typeface="Be Vietnam Pro" panose="020B0604020202020204" charset="0"/>
          </a:endParaRPr>
        </a:p>
      </dgm:t>
    </dgm:pt>
    <dgm:pt modelId="{99CBF12E-7061-4E15-A528-B082175FBAB1}">
      <dgm:prSet/>
      <dgm:spPr/>
      <dgm:t>
        <a:bodyPr/>
        <a:lstStyle/>
        <a:p>
          <a:r>
            <a:rPr lang="en-US" dirty="0">
              <a:latin typeface="Be Vietnam Pro" panose="020B0604020202020204" charset="0"/>
            </a:rPr>
            <a:t>2) What are the teacher’s experiences and perceptions of integrating multicultural elements into the pre-teaching stage of receptive skills lessons?</a:t>
          </a:r>
        </a:p>
      </dgm:t>
    </dgm:pt>
    <dgm:pt modelId="{A8FFBDD8-D133-4CD0-99C0-4946B175605A}" type="parTrans" cxnId="{A5F3C9BA-37FE-4C1A-94BE-B61BCBBFC55A}">
      <dgm:prSet/>
      <dgm:spPr/>
      <dgm:t>
        <a:bodyPr/>
        <a:lstStyle/>
        <a:p>
          <a:endParaRPr lang="en-US">
            <a:latin typeface="Be Vietnam Pro" panose="020B0604020202020204" charset="0"/>
          </a:endParaRPr>
        </a:p>
      </dgm:t>
    </dgm:pt>
    <dgm:pt modelId="{FD048C51-44E7-4C31-80BC-2396B36C4C6A}" type="sibTrans" cxnId="{A5F3C9BA-37FE-4C1A-94BE-B61BCBBFC55A}">
      <dgm:prSet/>
      <dgm:spPr/>
      <dgm:t>
        <a:bodyPr/>
        <a:lstStyle/>
        <a:p>
          <a:endParaRPr lang="en-US">
            <a:latin typeface="Be Vietnam Pro" panose="020B0604020202020204" charset="0"/>
          </a:endParaRPr>
        </a:p>
      </dgm:t>
    </dgm:pt>
    <dgm:pt modelId="{DC89D958-B187-4B97-B739-0AD118844327}" type="pres">
      <dgm:prSet presAssocID="{61531CA8-E209-4D98-A6C4-E0020028A7B5}" presName="vert0" presStyleCnt="0">
        <dgm:presLayoutVars>
          <dgm:dir/>
          <dgm:animOne val="branch"/>
          <dgm:animLvl val="lvl"/>
        </dgm:presLayoutVars>
      </dgm:prSet>
      <dgm:spPr/>
    </dgm:pt>
    <dgm:pt modelId="{BAC14734-E151-4443-9576-24FF5152504D}" type="pres">
      <dgm:prSet presAssocID="{B0E0A046-7423-4814-8ECA-08ECFFAC0192}" presName="thickLine" presStyleLbl="alignNode1" presStyleIdx="0" presStyleCnt="3"/>
      <dgm:spPr/>
    </dgm:pt>
    <dgm:pt modelId="{F598FF2A-1E0F-4E3C-AADF-D64FA73495AD}" type="pres">
      <dgm:prSet presAssocID="{B0E0A046-7423-4814-8ECA-08ECFFAC0192}" presName="horz1" presStyleCnt="0"/>
      <dgm:spPr/>
    </dgm:pt>
    <dgm:pt modelId="{C3158E2C-8A19-4C54-9B6C-2BEACA520995}" type="pres">
      <dgm:prSet presAssocID="{B0E0A046-7423-4814-8ECA-08ECFFAC0192}" presName="tx1" presStyleLbl="revTx" presStyleIdx="0" presStyleCnt="3"/>
      <dgm:spPr/>
    </dgm:pt>
    <dgm:pt modelId="{1A17E1F5-1562-4908-818D-8C37691CA5E6}" type="pres">
      <dgm:prSet presAssocID="{B0E0A046-7423-4814-8ECA-08ECFFAC0192}" presName="vert1" presStyleCnt="0"/>
      <dgm:spPr/>
    </dgm:pt>
    <dgm:pt modelId="{82B8D2C9-5AA3-4FCF-A40A-4490DC4014C3}" type="pres">
      <dgm:prSet presAssocID="{1EE8E5B5-173F-4788-AE90-D43FB52AB6C4}" presName="thickLine" presStyleLbl="alignNode1" presStyleIdx="1" presStyleCnt="3"/>
      <dgm:spPr/>
    </dgm:pt>
    <dgm:pt modelId="{7B3443A5-0A75-4A17-9202-6E7A34F50B75}" type="pres">
      <dgm:prSet presAssocID="{1EE8E5B5-173F-4788-AE90-D43FB52AB6C4}" presName="horz1" presStyleCnt="0"/>
      <dgm:spPr/>
    </dgm:pt>
    <dgm:pt modelId="{2C74F4DA-B76C-46A1-9ACE-8B129C0AA35F}" type="pres">
      <dgm:prSet presAssocID="{1EE8E5B5-173F-4788-AE90-D43FB52AB6C4}" presName="tx1" presStyleLbl="revTx" presStyleIdx="1" presStyleCnt="3"/>
      <dgm:spPr/>
    </dgm:pt>
    <dgm:pt modelId="{49E713C3-5393-43E1-9E5A-149C805719F1}" type="pres">
      <dgm:prSet presAssocID="{1EE8E5B5-173F-4788-AE90-D43FB52AB6C4}" presName="vert1" presStyleCnt="0"/>
      <dgm:spPr/>
    </dgm:pt>
    <dgm:pt modelId="{3A751EC5-EF5D-4933-8B65-B31DA7364B6A}" type="pres">
      <dgm:prSet presAssocID="{99CBF12E-7061-4E15-A528-B082175FBAB1}" presName="thickLine" presStyleLbl="alignNode1" presStyleIdx="2" presStyleCnt="3"/>
      <dgm:spPr/>
    </dgm:pt>
    <dgm:pt modelId="{D1A574D6-3AE3-4AAC-B56C-0012F90B7808}" type="pres">
      <dgm:prSet presAssocID="{99CBF12E-7061-4E15-A528-B082175FBAB1}" presName="horz1" presStyleCnt="0"/>
      <dgm:spPr/>
    </dgm:pt>
    <dgm:pt modelId="{74DBEE5A-88B6-411E-A32D-D7C6E4AE62ED}" type="pres">
      <dgm:prSet presAssocID="{99CBF12E-7061-4E15-A528-B082175FBAB1}" presName="tx1" presStyleLbl="revTx" presStyleIdx="2" presStyleCnt="3"/>
      <dgm:spPr/>
    </dgm:pt>
    <dgm:pt modelId="{2030D12F-E192-491B-AC30-4A1BDAD4826E}" type="pres">
      <dgm:prSet presAssocID="{99CBF12E-7061-4E15-A528-B082175FBAB1}" presName="vert1" presStyleCnt="0"/>
      <dgm:spPr/>
    </dgm:pt>
  </dgm:ptLst>
  <dgm:cxnLst>
    <dgm:cxn modelId="{73F5780C-0774-45DA-A80D-33948B8374D2}" type="presOf" srcId="{1EE8E5B5-173F-4788-AE90-D43FB52AB6C4}" destId="{2C74F4DA-B76C-46A1-9ACE-8B129C0AA35F}" srcOrd="0" destOrd="0" presId="urn:microsoft.com/office/officeart/2008/layout/LinedList"/>
    <dgm:cxn modelId="{804F8D0E-5611-4C6D-9E96-D76AA67A060B}" type="presOf" srcId="{B0E0A046-7423-4814-8ECA-08ECFFAC0192}" destId="{C3158E2C-8A19-4C54-9B6C-2BEACA520995}" srcOrd="0" destOrd="0" presId="urn:microsoft.com/office/officeart/2008/layout/LinedList"/>
    <dgm:cxn modelId="{4728A172-5E29-4BDC-B6F3-32B2389E2B02}" type="presOf" srcId="{99CBF12E-7061-4E15-A528-B082175FBAB1}" destId="{74DBEE5A-88B6-411E-A32D-D7C6E4AE62ED}" srcOrd="0" destOrd="0" presId="urn:microsoft.com/office/officeart/2008/layout/LinedList"/>
    <dgm:cxn modelId="{C2826783-F62E-4140-86AE-7EF7872E365F}" srcId="{61531CA8-E209-4D98-A6C4-E0020028A7B5}" destId="{B0E0A046-7423-4814-8ECA-08ECFFAC0192}" srcOrd="0" destOrd="0" parTransId="{7071BB58-3C25-41F2-AC01-BF0CBC0F2FC0}" sibTransId="{8B694996-4774-41EF-86BD-097193BD7632}"/>
    <dgm:cxn modelId="{A2C385B9-4D78-40DC-878D-884F41F898D2}" type="presOf" srcId="{61531CA8-E209-4D98-A6C4-E0020028A7B5}" destId="{DC89D958-B187-4B97-B739-0AD118844327}" srcOrd="0" destOrd="0" presId="urn:microsoft.com/office/officeart/2008/layout/LinedList"/>
    <dgm:cxn modelId="{A5F3C9BA-37FE-4C1A-94BE-B61BCBBFC55A}" srcId="{61531CA8-E209-4D98-A6C4-E0020028A7B5}" destId="{99CBF12E-7061-4E15-A528-B082175FBAB1}" srcOrd="2" destOrd="0" parTransId="{A8FFBDD8-D133-4CD0-99C0-4946B175605A}" sibTransId="{FD048C51-44E7-4C31-80BC-2396B36C4C6A}"/>
    <dgm:cxn modelId="{55D681C4-704B-4346-A734-64EF136930CD}" srcId="{61531CA8-E209-4D98-A6C4-E0020028A7B5}" destId="{1EE8E5B5-173F-4788-AE90-D43FB52AB6C4}" srcOrd="1" destOrd="0" parTransId="{F0054C11-9200-4431-95CA-B05B94F14CF4}" sibTransId="{24B169A8-5D78-4CB0-A3D9-35265C790794}"/>
    <dgm:cxn modelId="{92E80A8D-E501-4B35-8620-D08F04578465}" type="presParOf" srcId="{DC89D958-B187-4B97-B739-0AD118844327}" destId="{BAC14734-E151-4443-9576-24FF5152504D}" srcOrd="0" destOrd="0" presId="urn:microsoft.com/office/officeart/2008/layout/LinedList"/>
    <dgm:cxn modelId="{904BF5E4-00F0-4154-A358-74B2044CE40B}" type="presParOf" srcId="{DC89D958-B187-4B97-B739-0AD118844327}" destId="{F598FF2A-1E0F-4E3C-AADF-D64FA73495AD}" srcOrd="1" destOrd="0" presId="urn:microsoft.com/office/officeart/2008/layout/LinedList"/>
    <dgm:cxn modelId="{50477D2C-9414-43D1-B014-177E69228569}" type="presParOf" srcId="{F598FF2A-1E0F-4E3C-AADF-D64FA73495AD}" destId="{C3158E2C-8A19-4C54-9B6C-2BEACA520995}" srcOrd="0" destOrd="0" presId="urn:microsoft.com/office/officeart/2008/layout/LinedList"/>
    <dgm:cxn modelId="{AA1E0EA6-4412-466E-8898-03DE0670C3A5}" type="presParOf" srcId="{F598FF2A-1E0F-4E3C-AADF-D64FA73495AD}" destId="{1A17E1F5-1562-4908-818D-8C37691CA5E6}" srcOrd="1" destOrd="0" presId="urn:microsoft.com/office/officeart/2008/layout/LinedList"/>
    <dgm:cxn modelId="{B0B75A09-6370-47BF-9863-DF4FEBCEEF03}" type="presParOf" srcId="{DC89D958-B187-4B97-B739-0AD118844327}" destId="{82B8D2C9-5AA3-4FCF-A40A-4490DC4014C3}" srcOrd="2" destOrd="0" presId="urn:microsoft.com/office/officeart/2008/layout/LinedList"/>
    <dgm:cxn modelId="{22CB6D95-0D8B-4533-A856-5245EC68B1BA}" type="presParOf" srcId="{DC89D958-B187-4B97-B739-0AD118844327}" destId="{7B3443A5-0A75-4A17-9202-6E7A34F50B75}" srcOrd="3" destOrd="0" presId="urn:microsoft.com/office/officeart/2008/layout/LinedList"/>
    <dgm:cxn modelId="{12796EB2-6A11-40CA-9A4E-116589E237BF}" type="presParOf" srcId="{7B3443A5-0A75-4A17-9202-6E7A34F50B75}" destId="{2C74F4DA-B76C-46A1-9ACE-8B129C0AA35F}" srcOrd="0" destOrd="0" presId="urn:microsoft.com/office/officeart/2008/layout/LinedList"/>
    <dgm:cxn modelId="{6745545C-CF03-4794-A664-6ECB2D85AC43}" type="presParOf" srcId="{7B3443A5-0A75-4A17-9202-6E7A34F50B75}" destId="{49E713C3-5393-43E1-9E5A-149C805719F1}" srcOrd="1" destOrd="0" presId="urn:microsoft.com/office/officeart/2008/layout/LinedList"/>
    <dgm:cxn modelId="{AB70E136-76A4-4FEC-AB21-F68F694583E3}" type="presParOf" srcId="{DC89D958-B187-4B97-B739-0AD118844327}" destId="{3A751EC5-EF5D-4933-8B65-B31DA7364B6A}" srcOrd="4" destOrd="0" presId="urn:microsoft.com/office/officeart/2008/layout/LinedList"/>
    <dgm:cxn modelId="{7BE58DEF-1EEF-4D50-9684-0067D4F4BA1D}" type="presParOf" srcId="{DC89D958-B187-4B97-B739-0AD118844327}" destId="{D1A574D6-3AE3-4AAC-B56C-0012F90B7808}" srcOrd="5" destOrd="0" presId="urn:microsoft.com/office/officeart/2008/layout/LinedList"/>
    <dgm:cxn modelId="{61CFE324-3E0F-4FD6-BAFD-1702DFD47CC9}" type="presParOf" srcId="{D1A574D6-3AE3-4AAC-B56C-0012F90B7808}" destId="{74DBEE5A-88B6-411E-A32D-D7C6E4AE62ED}" srcOrd="0" destOrd="0" presId="urn:microsoft.com/office/officeart/2008/layout/LinedList"/>
    <dgm:cxn modelId="{EFEFEA36-6DDC-4EC3-9E31-DB087E1BB1A7}" type="presParOf" srcId="{D1A574D6-3AE3-4AAC-B56C-0012F90B7808}" destId="{2030D12F-E192-491B-AC30-4A1BDAD4826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B95788-5579-4E67-942A-F11E7AD35606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5983F9C-5328-40B3-943B-4FD4406400C6}">
      <dgm:prSet/>
      <dgm:spPr/>
      <dgm:t>
        <a:bodyPr/>
        <a:lstStyle/>
        <a:p>
          <a:r>
            <a:rPr lang="en-US" b="1"/>
            <a:t>Data analysis</a:t>
          </a:r>
          <a:endParaRPr lang="en-US"/>
        </a:p>
      </dgm:t>
    </dgm:pt>
    <dgm:pt modelId="{D233AA18-9B0D-471B-A69E-03E468B8D8F6}" type="parTrans" cxnId="{BED8A85D-792C-4727-B2AD-A1342F925034}">
      <dgm:prSet/>
      <dgm:spPr/>
      <dgm:t>
        <a:bodyPr/>
        <a:lstStyle/>
        <a:p>
          <a:endParaRPr lang="en-US"/>
        </a:p>
      </dgm:t>
    </dgm:pt>
    <dgm:pt modelId="{038449D8-6CDD-4DB5-A451-142154ECD5F4}" type="sibTrans" cxnId="{BED8A85D-792C-4727-B2AD-A1342F925034}">
      <dgm:prSet/>
      <dgm:spPr/>
      <dgm:t>
        <a:bodyPr/>
        <a:lstStyle/>
        <a:p>
          <a:endParaRPr lang="en-US"/>
        </a:p>
      </dgm:t>
    </dgm:pt>
    <dgm:pt modelId="{C389D327-E0FC-4925-8356-C370DB2A11C6}">
      <dgm:prSet/>
      <dgm:spPr/>
      <dgm:t>
        <a:bodyPr/>
        <a:lstStyle/>
        <a:p>
          <a:r>
            <a:rPr lang="en-US" b="1" dirty="0"/>
            <a:t>Quantitative:</a:t>
          </a:r>
        </a:p>
      </dgm:t>
    </dgm:pt>
    <dgm:pt modelId="{AF513033-568C-4C2E-A0B4-13468C34FAD3}" type="parTrans" cxnId="{49305779-93D4-4676-81A0-C190DE2C5F03}">
      <dgm:prSet/>
      <dgm:spPr/>
      <dgm:t>
        <a:bodyPr/>
        <a:lstStyle/>
        <a:p>
          <a:endParaRPr lang="en-US"/>
        </a:p>
      </dgm:t>
    </dgm:pt>
    <dgm:pt modelId="{A525930C-CFE2-4B6B-A746-E170224DB65E}" type="sibTrans" cxnId="{49305779-93D4-4676-81A0-C190DE2C5F03}">
      <dgm:prSet/>
      <dgm:spPr/>
      <dgm:t>
        <a:bodyPr/>
        <a:lstStyle/>
        <a:p>
          <a:endParaRPr lang="en-US"/>
        </a:p>
      </dgm:t>
    </dgm:pt>
    <dgm:pt modelId="{3AA35695-CB07-4352-8797-630E3800B1DB}">
      <dgm:prSet/>
      <dgm:spPr/>
      <dgm:t>
        <a:bodyPr/>
        <a:lstStyle/>
        <a:p>
          <a:r>
            <a:rPr lang="en-US"/>
            <a:t>Descriptive statistics (means, SD, frequency)</a:t>
          </a:r>
        </a:p>
      </dgm:t>
    </dgm:pt>
    <dgm:pt modelId="{A99631F1-5CF9-4844-B967-8626F882EE90}" type="parTrans" cxnId="{529ADA4E-82D7-413C-B8FC-AF077F866279}">
      <dgm:prSet/>
      <dgm:spPr/>
      <dgm:t>
        <a:bodyPr/>
        <a:lstStyle/>
        <a:p>
          <a:endParaRPr lang="en-US"/>
        </a:p>
      </dgm:t>
    </dgm:pt>
    <dgm:pt modelId="{7770C439-8221-4770-B686-8C592DEFC2B9}" type="sibTrans" cxnId="{529ADA4E-82D7-413C-B8FC-AF077F866279}">
      <dgm:prSet/>
      <dgm:spPr/>
      <dgm:t>
        <a:bodyPr/>
        <a:lstStyle/>
        <a:p>
          <a:endParaRPr lang="en-US"/>
        </a:p>
      </dgm:t>
    </dgm:pt>
    <dgm:pt modelId="{9D739F75-004D-44E6-AF0C-1AE370240B0B}">
      <dgm:prSet/>
      <dgm:spPr/>
      <dgm:t>
        <a:bodyPr/>
        <a:lstStyle/>
        <a:p>
          <a:r>
            <a:rPr lang="en-US"/>
            <a:t>Software: SPSS</a:t>
          </a:r>
        </a:p>
      </dgm:t>
    </dgm:pt>
    <dgm:pt modelId="{D86AD0E3-D735-4E1C-B2D1-B56E87B46777}" type="parTrans" cxnId="{508D48D9-0463-4E60-AE69-D654901D41D8}">
      <dgm:prSet/>
      <dgm:spPr/>
      <dgm:t>
        <a:bodyPr/>
        <a:lstStyle/>
        <a:p>
          <a:endParaRPr lang="en-US"/>
        </a:p>
      </dgm:t>
    </dgm:pt>
    <dgm:pt modelId="{69EE239F-DCD2-4327-9124-7877A01DC946}" type="sibTrans" cxnId="{508D48D9-0463-4E60-AE69-D654901D41D8}">
      <dgm:prSet/>
      <dgm:spPr/>
      <dgm:t>
        <a:bodyPr/>
        <a:lstStyle/>
        <a:p>
          <a:endParaRPr lang="en-US"/>
        </a:p>
      </dgm:t>
    </dgm:pt>
    <dgm:pt modelId="{7F5B4509-9F01-478E-9712-635C3A2F6956}">
      <dgm:prSet/>
      <dgm:spPr/>
      <dgm:t>
        <a:bodyPr/>
        <a:lstStyle/>
        <a:p>
          <a:r>
            <a:rPr lang="en-US" b="1"/>
            <a:t>Qualitative:</a:t>
          </a:r>
          <a:endParaRPr lang="en-US"/>
        </a:p>
      </dgm:t>
    </dgm:pt>
    <dgm:pt modelId="{56ABCDD2-0A2F-4D24-9F86-992D36404CC5}" type="parTrans" cxnId="{3842B541-4B77-427F-A97A-53F2C09072A9}">
      <dgm:prSet/>
      <dgm:spPr/>
      <dgm:t>
        <a:bodyPr/>
        <a:lstStyle/>
        <a:p>
          <a:endParaRPr lang="en-US"/>
        </a:p>
      </dgm:t>
    </dgm:pt>
    <dgm:pt modelId="{1C73F665-6E34-43EB-B033-E079AB1EAED3}" type="sibTrans" cxnId="{3842B541-4B77-427F-A97A-53F2C09072A9}">
      <dgm:prSet/>
      <dgm:spPr/>
      <dgm:t>
        <a:bodyPr/>
        <a:lstStyle/>
        <a:p>
          <a:endParaRPr lang="en-US"/>
        </a:p>
      </dgm:t>
    </dgm:pt>
    <dgm:pt modelId="{865C3D67-6C65-4066-AB90-140B6327863E}">
      <dgm:prSet/>
      <dgm:spPr/>
      <dgm:t>
        <a:bodyPr/>
        <a:lstStyle/>
        <a:p>
          <a:r>
            <a:rPr lang="en-US"/>
            <a:t>Braun &amp; Clarke (2006) thematic analysis</a:t>
          </a:r>
        </a:p>
      </dgm:t>
    </dgm:pt>
    <dgm:pt modelId="{42AAF83B-BE6D-4982-A5EE-D6ADDBF853AD}" type="parTrans" cxnId="{DA5C6A94-B200-4EBE-B19F-B946997388E4}">
      <dgm:prSet/>
      <dgm:spPr/>
      <dgm:t>
        <a:bodyPr/>
        <a:lstStyle/>
        <a:p>
          <a:endParaRPr lang="en-US"/>
        </a:p>
      </dgm:t>
    </dgm:pt>
    <dgm:pt modelId="{5120B6F6-3599-4FC3-9529-9760A431A1DF}" type="sibTrans" cxnId="{DA5C6A94-B200-4EBE-B19F-B946997388E4}">
      <dgm:prSet/>
      <dgm:spPr/>
      <dgm:t>
        <a:bodyPr/>
        <a:lstStyle/>
        <a:p>
          <a:endParaRPr lang="en-US"/>
        </a:p>
      </dgm:t>
    </dgm:pt>
    <dgm:pt modelId="{D90349E5-490E-44E2-86CF-131094532FEB}">
      <dgm:prSet/>
      <dgm:spPr/>
      <dgm:t>
        <a:bodyPr/>
        <a:lstStyle/>
        <a:p>
          <a:r>
            <a:rPr lang="en-US"/>
            <a:t>Coding → themes → cross-case comparisons</a:t>
          </a:r>
        </a:p>
      </dgm:t>
    </dgm:pt>
    <dgm:pt modelId="{96B9FEE0-248C-4A94-8DB7-BF841B94844D}" type="parTrans" cxnId="{F497BC87-4AB7-4626-9A48-895B79F314BC}">
      <dgm:prSet/>
      <dgm:spPr/>
      <dgm:t>
        <a:bodyPr/>
        <a:lstStyle/>
        <a:p>
          <a:endParaRPr lang="en-US"/>
        </a:p>
      </dgm:t>
    </dgm:pt>
    <dgm:pt modelId="{CCC052D8-7F99-49F7-AB49-FC745C86771D}" type="sibTrans" cxnId="{F497BC87-4AB7-4626-9A48-895B79F314BC}">
      <dgm:prSet/>
      <dgm:spPr/>
      <dgm:t>
        <a:bodyPr/>
        <a:lstStyle/>
        <a:p>
          <a:endParaRPr lang="en-US"/>
        </a:p>
      </dgm:t>
    </dgm:pt>
    <dgm:pt modelId="{42A0148C-A483-4EAB-8B4F-F91921BC994E}" type="pres">
      <dgm:prSet presAssocID="{8EB95788-5579-4E67-942A-F11E7AD35606}" presName="linear" presStyleCnt="0">
        <dgm:presLayoutVars>
          <dgm:animLvl val="lvl"/>
          <dgm:resizeHandles val="exact"/>
        </dgm:presLayoutVars>
      </dgm:prSet>
      <dgm:spPr/>
    </dgm:pt>
    <dgm:pt modelId="{94336E15-3A13-405D-8497-A91209CFEA45}" type="pres">
      <dgm:prSet presAssocID="{15983F9C-5328-40B3-943B-4FD4406400C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90F511A-409F-404D-BAF1-6DD6F5B0BB90}" type="pres">
      <dgm:prSet presAssocID="{038449D8-6CDD-4DB5-A451-142154ECD5F4}" presName="spacer" presStyleCnt="0"/>
      <dgm:spPr/>
    </dgm:pt>
    <dgm:pt modelId="{BCC7582F-54EE-4210-BD01-C7802EF2E3CB}" type="pres">
      <dgm:prSet presAssocID="{C389D327-E0FC-4925-8356-C370DB2A11C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766A3CA-9D6C-4C57-A044-5723452045E4}" type="pres">
      <dgm:prSet presAssocID="{C389D327-E0FC-4925-8356-C370DB2A11C6}" presName="childText" presStyleLbl="revTx" presStyleIdx="0" presStyleCnt="2">
        <dgm:presLayoutVars>
          <dgm:bulletEnabled val="1"/>
        </dgm:presLayoutVars>
      </dgm:prSet>
      <dgm:spPr/>
    </dgm:pt>
    <dgm:pt modelId="{4F2C0E68-BF91-4E70-ABF8-B8487EB17E49}" type="pres">
      <dgm:prSet presAssocID="{7F5B4509-9F01-478E-9712-635C3A2F695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5CAA9CD-5CCE-43C7-BFF6-C04A86DA800F}" type="pres">
      <dgm:prSet presAssocID="{7F5B4509-9F01-478E-9712-635C3A2F6956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A789A00-E0E9-4B8C-A083-3399941768C5}" type="presOf" srcId="{C389D327-E0FC-4925-8356-C370DB2A11C6}" destId="{BCC7582F-54EE-4210-BD01-C7802EF2E3CB}" srcOrd="0" destOrd="0" presId="urn:microsoft.com/office/officeart/2005/8/layout/vList2"/>
    <dgm:cxn modelId="{31A6B62F-5918-4BB8-8296-2655B41670BA}" type="presOf" srcId="{7F5B4509-9F01-478E-9712-635C3A2F6956}" destId="{4F2C0E68-BF91-4E70-ABF8-B8487EB17E49}" srcOrd="0" destOrd="0" presId="urn:microsoft.com/office/officeart/2005/8/layout/vList2"/>
    <dgm:cxn modelId="{2209B93B-B457-4B26-AA54-A529F04F2849}" type="presOf" srcId="{8EB95788-5579-4E67-942A-F11E7AD35606}" destId="{42A0148C-A483-4EAB-8B4F-F91921BC994E}" srcOrd="0" destOrd="0" presId="urn:microsoft.com/office/officeart/2005/8/layout/vList2"/>
    <dgm:cxn modelId="{BED8A85D-792C-4727-B2AD-A1342F925034}" srcId="{8EB95788-5579-4E67-942A-F11E7AD35606}" destId="{15983F9C-5328-40B3-943B-4FD4406400C6}" srcOrd="0" destOrd="0" parTransId="{D233AA18-9B0D-471B-A69E-03E468B8D8F6}" sibTransId="{038449D8-6CDD-4DB5-A451-142154ECD5F4}"/>
    <dgm:cxn modelId="{3842B541-4B77-427F-A97A-53F2C09072A9}" srcId="{8EB95788-5579-4E67-942A-F11E7AD35606}" destId="{7F5B4509-9F01-478E-9712-635C3A2F6956}" srcOrd="2" destOrd="0" parTransId="{56ABCDD2-0A2F-4D24-9F86-992D36404CC5}" sibTransId="{1C73F665-6E34-43EB-B033-E079AB1EAED3}"/>
    <dgm:cxn modelId="{F813864B-1E11-49CD-BDD6-96FDC391215D}" type="presOf" srcId="{9D739F75-004D-44E6-AF0C-1AE370240B0B}" destId="{6766A3CA-9D6C-4C57-A044-5723452045E4}" srcOrd="0" destOrd="1" presId="urn:microsoft.com/office/officeart/2005/8/layout/vList2"/>
    <dgm:cxn modelId="{529ADA4E-82D7-413C-B8FC-AF077F866279}" srcId="{C389D327-E0FC-4925-8356-C370DB2A11C6}" destId="{3AA35695-CB07-4352-8797-630E3800B1DB}" srcOrd="0" destOrd="0" parTransId="{A99631F1-5CF9-4844-B967-8626F882EE90}" sibTransId="{7770C439-8221-4770-B686-8C592DEFC2B9}"/>
    <dgm:cxn modelId="{49305779-93D4-4676-81A0-C190DE2C5F03}" srcId="{8EB95788-5579-4E67-942A-F11E7AD35606}" destId="{C389D327-E0FC-4925-8356-C370DB2A11C6}" srcOrd="1" destOrd="0" parTransId="{AF513033-568C-4C2E-A0B4-13468C34FAD3}" sibTransId="{A525930C-CFE2-4B6B-A746-E170224DB65E}"/>
    <dgm:cxn modelId="{F497BC87-4AB7-4626-9A48-895B79F314BC}" srcId="{7F5B4509-9F01-478E-9712-635C3A2F6956}" destId="{D90349E5-490E-44E2-86CF-131094532FEB}" srcOrd="1" destOrd="0" parTransId="{96B9FEE0-248C-4A94-8DB7-BF841B94844D}" sibTransId="{CCC052D8-7F99-49F7-AB49-FC745C86771D}"/>
    <dgm:cxn modelId="{DA5C6A94-B200-4EBE-B19F-B946997388E4}" srcId="{7F5B4509-9F01-478E-9712-635C3A2F6956}" destId="{865C3D67-6C65-4066-AB90-140B6327863E}" srcOrd="0" destOrd="0" parTransId="{42AAF83B-BE6D-4982-A5EE-D6ADDBF853AD}" sibTransId="{5120B6F6-3599-4FC3-9529-9760A431A1DF}"/>
    <dgm:cxn modelId="{077361B5-CC3A-4BAD-A49B-E3B17D13F1DE}" type="presOf" srcId="{865C3D67-6C65-4066-AB90-140B6327863E}" destId="{E5CAA9CD-5CCE-43C7-BFF6-C04A86DA800F}" srcOrd="0" destOrd="0" presId="urn:microsoft.com/office/officeart/2005/8/layout/vList2"/>
    <dgm:cxn modelId="{DDFD19B9-7296-4D44-AF43-C3E1BCCDC6C4}" type="presOf" srcId="{D90349E5-490E-44E2-86CF-131094532FEB}" destId="{E5CAA9CD-5CCE-43C7-BFF6-C04A86DA800F}" srcOrd="0" destOrd="1" presId="urn:microsoft.com/office/officeart/2005/8/layout/vList2"/>
    <dgm:cxn modelId="{45C2C1CB-791C-4AE8-9FAB-1D1DB89AC109}" type="presOf" srcId="{3AA35695-CB07-4352-8797-630E3800B1DB}" destId="{6766A3CA-9D6C-4C57-A044-5723452045E4}" srcOrd="0" destOrd="0" presId="urn:microsoft.com/office/officeart/2005/8/layout/vList2"/>
    <dgm:cxn modelId="{508D48D9-0463-4E60-AE69-D654901D41D8}" srcId="{C389D327-E0FC-4925-8356-C370DB2A11C6}" destId="{9D739F75-004D-44E6-AF0C-1AE370240B0B}" srcOrd="1" destOrd="0" parTransId="{D86AD0E3-D735-4E1C-B2D1-B56E87B46777}" sibTransId="{69EE239F-DCD2-4327-9124-7877A01DC946}"/>
    <dgm:cxn modelId="{83FE42E8-A1C4-4269-8D7C-6D31D82365A3}" type="presOf" srcId="{15983F9C-5328-40B3-943B-4FD4406400C6}" destId="{94336E15-3A13-405D-8497-A91209CFEA45}" srcOrd="0" destOrd="0" presId="urn:microsoft.com/office/officeart/2005/8/layout/vList2"/>
    <dgm:cxn modelId="{2E061720-AF31-454C-A954-194769DD1334}" type="presParOf" srcId="{42A0148C-A483-4EAB-8B4F-F91921BC994E}" destId="{94336E15-3A13-405D-8497-A91209CFEA45}" srcOrd="0" destOrd="0" presId="urn:microsoft.com/office/officeart/2005/8/layout/vList2"/>
    <dgm:cxn modelId="{4FABCE10-F004-4E5B-B799-B4EEF1570B06}" type="presParOf" srcId="{42A0148C-A483-4EAB-8B4F-F91921BC994E}" destId="{290F511A-409F-404D-BAF1-6DD6F5B0BB90}" srcOrd="1" destOrd="0" presId="urn:microsoft.com/office/officeart/2005/8/layout/vList2"/>
    <dgm:cxn modelId="{F167AC24-715A-4A96-8AA7-4DF64240C3F5}" type="presParOf" srcId="{42A0148C-A483-4EAB-8B4F-F91921BC994E}" destId="{BCC7582F-54EE-4210-BD01-C7802EF2E3CB}" srcOrd="2" destOrd="0" presId="urn:microsoft.com/office/officeart/2005/8/layout/vList2"/>
    <dgm:cxn modelId="{E05E8518-7716-40E5-8EE7-35C00DD69900}" type="presParOf" srcId="{42A0148C-A483-4EAB-8B4F-F91921BC994E}" destId="{6766A3CA-9D6C-4C57-A044-5723452045E4}" srcOrd="3" destOrd="0" presId="urn:microsoft.com/office/officeart/2005/8/layout/vList2"/>
    <dgm:cxn modelId="{0E704276-E060-4526-BF6D-D048F7EB39A1}" type="presParOf" srcId="{42A0148C-A483-4EAB-8B4F-F91921BC994E}" destId="{4F2C0E68-BF91-4E70-ABF8-B8487EB17E49}" srcOrd="4" destOrd="0" presId="urn:microsoft.com/office/officeart/2005/8/layout/vList2"/>
    <dgm:cxn modelId="{E4D9F452-FD7D-424B-9C8F-B2D1B3D51842}" type="presParOf" srcId="{42A0148C-A483-4EAB-8B4F-F91921BC994E}" destId="{E5CAA9CD-5CCE-43C7-BFF6-C04A86DA800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A348B3-5848-457F-909C-E0ADA84A5EE9}" type="doc">
      <dgm:prSet loTypeId="urn:microsoft.com/office/officeart/2005/8/layout/funnel1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4181666-7224-4511-B294-80B222436D8D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>
              <a:latin typeface="Be Vietnam Pro" panose="020B0604020202020204" charset="0"/>
            </a:rPr>
            <a:t>Time constraints</a:t>
          </a:r>
          <a:r>
            <a:rPr lang="en-US" sz="1800">
              <a:latin typeface="Be Vietnam Pro" panose="020B0604020202020204" charset="0"/>
            </a:rPr>
            <a:t> → extra workload for research, videos, activities.</a:t>
          </a:r>
        </a:p>
      </dgm:t>
    </dgm:pt>
    <dgm:pt modelId="{4D8FB352-0B22-4BC4-908E-19DFF26912F4}" type="parTrans" cxnId="{5FDE90F8-7847-4286-9B20-BBDDF222E982}">
      <dgm:prSet/>
      <dgm:spPr/>
      <dgm:t>
        <a:bodyPr/>
        <a:lstStyle/>
        <a:p>
          <a:endParaRPr lang="en-US"/>
        </a:p>
      </dgm:t>
    </dgm:pt>
    <dgm:pt modelId="{201BFF72-42AE-4697-A097-89A365F3A2BA}" type="sibTrans" cxnId="{5FDE90F8-7847-4286-9B20-BBDDF222E982}">
      <dgm:prSet/>
      <dgm:spPr/>
      <dgm:t>
        <a:bodyPr/>
        <a:lstStyle/>
        <a:p>
          <a:endParaRPr lang="en-US"/>
        </a:p>
      </dgm:t>
    </dgm:pt>
    <dgm:pt modelId="{7DE39621-43BB-43CC-AFF5-49B3A52B67F2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>
              <a:latin typeface="Be Vietnam Pro" panose="020B0604020202020204" charset="0"/>
            </a:rPr>
            <a:t>Limited multicultural knowledge</a:t>
          </a:r>
          <a:r>
            <a:rPr lang="en-US" sz="2000">
              <a:latin typeface="Be Vietnam Pro" panose="020B0604020202020204" charset="0"/>
            </a:rPr>
            <a:t> → anxiety, hesitation.</a:t>
          </a:r>
        </a:p>
      </dgm:t>
    </dgm:pt>
    <dgm:pt modelId="{2DB99044-A596-46A3-8166-BC9B3DE86A37}" type="parTrans" cxnId="{24EAC633-733B-46AF-92DF-48E5381D98C2}">
      <dgm:prSet/>
      <dgm:spPr/>
      <dgm:t>
        <a:bodyPr/>
        <a:lstStyle/>
        <a:p>
          <a:endParaRPr lang="en-US"/>
        </a:p>
      </dgm:t>
    </dgm:pt>
    <dgm:pt modelId="{93F39D4A-A66F-469B-BD9F-C3357F0A3FA7}" type="sibTrans" cxnId="{24EAC633-733B-46AF-92DF-48E5381D98C2}">
      <dgm:prSet/>
      <dgm:spPr/>
      <dgm:t>
        <a:bodyPr/>
        <a:lstStyle/>
        <a:p>
          <a:endParaRPr lang="en-US"/>
        </a:p>
      </dgm:t>
    </dgm:pt>
    <dgm:pt modelId="{763F495F-98A6-4217-B2E7-4AF9FD665AEB}">
      <dgm:prSet phldrT="[Text]" custT="1"/>
      <dgm:spPr/>
      <dgm:t>
        <a:bodyPr/>
        <a:lstStyle/>
        <a:p>
          <a:r>
            <a:rPr lang="en-US" sz="2000" b="1">
              <a:latin typeface="Be Vietnam Pro" panose="020B0604020202020204" charset="0"/>
            </a:rPr>
            <a:t>Implication</a:t>
          </a:r>
          <a:endParaRPr lang="en-US" sz="2000">
            <a:latin typeface="Be Vietnam Pro" panose="020B0604020202020204" charset="0"/>
          </a:endParaRPr>
        </a:p>
        <a:p>
          <a:r>
            <a:rPr lang="en-US" sz="2000">
              <a:latin typeface="Be Vietnam Pro" panose="020B0604020202020204" charset="0"/>
            </a:rPr>
            <a:t>Effective multicultural teaching requires </a:t>
          </a:r>
          <a:r>
            <a:rPr lang="en-US" sz="2000" b="1">
              <a:latin typeface="Be Vietnam Pro" panose="020B0604020202020204" charset="0"/>
            </a:rPr>
            <a:t>teacher training</a:t>
          </a:r>
          <a:r>
            <a:rPr lang="en-US" sz="2000">
              <a:latin typeface="Be Vietnam Pro" panose="020B0604020202020204" charset="0"/>
            </a:rPr>
            <a:t> and </a:t>
          </a:r>
          <a:r>
            <a:rPr lang="en-US" sz="2000" b="1">
              <a:latin typeface="Be Vietnam Pro" panose="020B0604020202020204" charset="0"/>
            </a:rPr>
            <a:t>manageable lesson design</a:t>
          </a:r>
          <a:r>
            <a:rPr lang="en-US" sz="2000">
              <a:latin typeface="Be Vietnam Pro" panose="020B0604020202020204" charset="0"/>
            </a:rPr>
            <a:t>.</a:t>
          </a:r>
        </a:p>
      </dgm:t>
    </dgm:pt>
    <dgm:pt modelId="{4E42CBDB-03C3-49DF-8F43-48E7A5DDE57F}" type="sibTrans" cxnId="{4CC30537-47B4-43AD-9C2E-50539BF3A932}">
      <dgm:prSet/>
      <dgm:spPr/>
      <dgm:t>
        <a:bodyPr/>
        <a:lstStyle/>
        <a:p>
          <a:endParaRPr lang="en-US"/>
        </a:p>
      </dgm:t>
    </dgm:pt>
    <dgm:pt modelId="{A270E176-0754-4B0F-80B6-13A9F4932A37}" type="parTrans" cxnId="{4CC30537-47B4-43AD-9C2E-50539BF3A932}">
      <dgm:prSet/>
      <dgm:spPr/>
      <dgm:t>
        <a:bodyPr/>
        <a:lstStyle/>
        <a:p>
          <a:endParaRPr lang="en-US"/>
        </a:p>
      </dgm:t>
    </dgm:pt>
    <dgm:pt modelId="{F31302C9-0322-466D-94AD-74FB902443E9}" type="pres">
      <dgm:prSet presAssocID="{01A348B3-5848-457F-909C-E0ADA84A5EE9}" presName="Name0" presStyleCnt="0">
        <dgm:presLayoutVars>
          <dgm:chMax val="4"/>
          <dgm:resizeHandles val="exact"/>
        </dgm:presLayoutVars>
      </dgm:prSet>
      <dgm:spPr/>
    </dgm:pt>
    <dgm:pt modelId="{BC73C61D-2609-4E20-A6FF-E98DA2D19B76}" type="pres">
      <dgm:prSet presAssocID="{01A348B3-5848-457F-909C-E0ADA84A5EE9}" presName="ellipse" presStyleLbl="trBgShp" presStyleIdx="0" presStyleCnt="1" custScaleX="142849" custLinFactNeighborX="9681" custLinFactNeighborY="-550"/>
      <dgm:spPr/>
    </dgm:pt>
    <dgm:pt modelId="{90345C62-B305-4395-AFE2-0B9CFE515EA5}" type="pres">
      <dgm:prSet presAssocID="{01A348B3-5848-457F-909C-E0ADA84A5EE9}" presName="arrow1" presStyleLbl="fgShp" presStyleIdx="0" presStyleCnt="1"/>
      <dgm:spPr/>
    </dgm:pt>
    <dgm:pt modelId="{EF84E940-02F9-4F2E-B853-9D29C64F7C98}" type="pres">
      <dgm:prSet presAssocID="{01A348B3-5848-457F-909C-E0ADA84A5EE9}" presName="rectangle" presStyleLbl="revTx" presStyleIdx="0" presStyleCnt="1" custScaleX="181301">
        <dgm:presLayoutVars>
          <dgm:bulletEnabled val="1"/>
        </dgm:presLayoutVars>
      </dgm:prSet>
      <dgm:spPr/>
    </dgm:pt>
    <dgm:pt modelId="{15FAF1DE-465E-44BF-B0A2-88B9E114EA80}" type="pres">
      <dgm:prSet presAssocID="{7DE39621-43BB-43CC-AFF5-49B3A52B67F2}" presName="item1" presStyleLbl="node1" presStyleIdx="0" presStyleCnt="2" custScaleX="169980" custLinFactNeighborX="6575" custLinFactNeighborY="9640">
        <dgm:presLayoutVars>
          <dgm:bulletEnabled val="1"/>
        </dgm:presLayoutVars>
      </dgm:prSet>
      <dgm:spPr/>
    </dgm:pt>
    <dgm:pt modelId="{34049D10-B7B4-4856-8DCF-A073D140E939}" type="pres">
      <dgm:prSet presAssocID="{763F495F-98A6-4217-B2E7-4AF9FD665AEB}" presName="item2" presStyleLbl="node1" presStyleIdx="1" presStyleCnt="2" custScaleX="179939" custLinFactNeighborX="41918" custLinFactNeighborY="-32770">
        <dgm:presLayoutVars>
          <dgm:bulletEnabled val="1"/>
        </dgm:presLayoutVars>
      </dgm:prSet>
      <dgm:spPr/>
    </dgm:pt>
    <dgm:pt modelId="{24500C53-EF5F-4940-BDFF-DE3FCD091B4A}" type="pres">
      <dgm:prSet presAssocID="{01A348B3-5848-457F-909C-E0ADA84A5EE9}" presName="funnel" presStyleLbl="trAlignAcc1" presStyleIdx="0" presStyleCnt="1" custScaleX="134079" custLinFactNeighborX="1800" custLinFactNeighborY="-386"/>
      <dgm:spPr/>
    </dgm:pt>
  </dgm:ptLst>
  <dgm:cxnLst>
    <dgm:cxn modelId="{24EAC633-733B-46AF-92DF-48E5381D98C2}" srcId="{01A348B3-5848-457F-909C-E0ADA84A5EE9}" destId="{7DE39621-43BB-43CC-AFF5-49B3A52B67F2}" srcOrd="1" destOrd="0" parTransId="{2DB99044-A596-46A3-8166-BC9B3DE86A37}" sibTransId="{93F39D4A-A66F-469B-BD9F-C3357F0A3FA7}"/>
    <dgm:cxn modelId="{4CC30537-47B4-43AD-9C2E-50539BF3A932}" srcId="{01A348B3-5848-457F-909C-E0ADA84A5EE9}" destId="{763F495F-98A6-4217-B2E7-4AF9FD665AEB}" srcOrd="2" destOrd="0" parTransId="{A270E176-0754-4B0F-80B6-13A9F4932A37}" sibTransId="{4E42CBDB-03C3-49DF-8F43-48E7A5DDE57F}"/>
    <dgm:cxn modelId="{8B117A57-07F8-49EA-8487-0DC8479CD363}" type="presOf" srcId="{7DE39621-43BB-43CC-AFF5-49B3A52B67F2}" destId="{15FAF1DE-465E-44BF-B0A2-88B9E114EA80}" srcOrd="0" destOrd="0" presId="urn:microsoft.com/office/officeart/2005/8/layout/funnel1"/>
    <dgm:cxn modelId="{6E17CB7F-65CD-4D48-8DFE-7A9D30D1DF05}" type="presOf" srcId="{01A348B3-5848-457F-909C-E0ADA84A5EE9}" destId="{F31302C9-0322-466D-94AD-74FB902443E9}" srcOrd="0" destOrd="0" presId="urn:microsoft.com/office/officeart/2005/8/layout/funnel1"/>
    <dgm:cxn modelId="{4CCDB6AC-0243-43A0-8035-CE5CD38E67BD}" type="presOf" srcId="{F4181666-7224-4511-B294-80B222436D8D}" destId="{34049D10-B7B4-4856-8DCF-A073D140E939}" srcOrd="0" destOrd="0" presId="urn:microsoft.com/office/officeart/2005/8/layout/funnel1"/>
    <dgm:cxn modelId="{F94237F7-9DB4-471F-821B-E42205F3D092}" type="presOf" srcId="{763F495F-98A6-4217-B2E7-4AF9FD665AEB}" destId="{EF84E940-02F9-4F2E-B853-9D29C64F7C98}" srcOrd="0" destOrd="0" presId="urn:microsoft.com/office/officeart/2005/8/layout/funnel1"/>
    <dgm:cxn modelId="{5FDE90F8-7847-4286-9B20-BBDDF222E982}" srcId="{01A348B3-5848-457F-909C-E0ADA84A5EE9}" destId="{F4181666-7224-4511-B294-80B222436D8D}" srcOrd="0" destOrd="0" parTransId="{4D8FB352-0B22-4BC4-908E-19DFF26912F4}" sibTransId="{201BFF72-42AE-4697-A097-89A365F3A2BA}"/>
    <dgm:cxn modelId="{D5E00749-C6C4-424B-99BA-EC201591D5FF}" type="presParOf" srcId="{F31302C9-0322-466D-94AD-74FB902443E9}" destId="{BC73C61D-2609-4E20-A6FF-E98DA2D19B76}" srcOrd="0" destOrd="0" presId="urn:microsoft.com/office/officeart/2005/8/layout/funnel1"/>
    <dgm:cxn modelId="{B731DCE4-07A0-4F1B-8A64-38F0E67788E6}" type="presParOf" srcId="{F31302C9-0322-466D-94AD-74FB902443E9}" destId="{90345C62-B305-4395-AFE2-0B9CFE515EA5}" srcOrd="1" destOrd="0" presId="urn:microsoft.com/office/officeart/2005/8/layout/funnel1"/>
    <dgm:cxn modelId="{177DC131-6211-4A1A-AFBC-618715912151}" type="presParOf" srcId="{F31302C9-0322-466D-94AD-74FB902443E9}" destId="{EF84E940-02F9-4F2E-B853-9D29C64F7C98}" srcOrd="2" destOrd="0" presId="urn:microsoft.com/office/officeart/2005/8/layout/funnel1"/>
    <dgm:cxn modelId="{BF7C2EFC-53FD-438E-8E39-7D85898AA591}" type="presParOf" srcId="{F31302C9-0322-466D-94AD-74FB902443E9}" destId="{15FAF1DE-465E-44BF-B0A2-88B9E114EA80}" srcOrd="3" destOrd="0" presId="urn:microsoft.com/office/officeart/2005/8/layout/funnel1"/>
    <dgm:cxn modelId="{CBE8E925-F30C-4898-9FD4-2CFEB3CBDD13}" type="presParOf" srcId="{F31302C9-0322-466D-94AD-74FB902443E9}" destId="{34049D10-B7B4-4856-8DCF-A073D140E939}" srcOrd="4" destOrd="0" presId="urn:microsoft.com/office/officeart/2005/8/layout/funnel1"/>
    <dgm:cxn modelId="{A95E689A-778D-4C80-8C33-66D00874C2AC}" type="presParOf" srcId="{F31302C9-0322-466D-94AD-74FB902443E9}" destId="{24500C53-EF5F-4940-BDFF-DE3FCD091B4A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8B5CC-5A0D-473C-9623-0FDE957A7E79}">
      <dsp:nvSpPr>
        <dsp:cNvPr id="0" name=""/>
        <dsp:cNvSpPr/>
      </dsp:nvSpPr>
      <dsp:spPr>
        <a:xfrm>
          <a:off x="0" y="0"/>
          <a:ext cx="8097012" cy="7107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/>
            <a:t>Rationale</a:t>
          </a:r>
          <a:endParaRPr lang="en-US" sz="3000" kern="1200"/>
        </a:p>
      </dsp:txBody>
      <dsp:txXfrm>
        <a:off x="20819" y="20819"/>
        <a:ext cx="7246841" cy="669159"/>
      </dsp:txXfrm>
    </dsp:sp>
    <dsp:sp modelId="{52512876-F3EF-44AD-B341-5C4A96418F1A}">
      <dsp:nvSpPr>
        <dsp:cNvPr id="0" name=""/>
        <dsp:cNvSpPr/>
      </dsp:nvSpPr>
      <dsp:spPr>
        <a:xfrm>
          <a:off x="604647" y="809519"/>
          <a:ext cx="8097012" cy="710797"/>
        </a:xfrm>
        <a:prstGeom prst="roundRect">
          <a:avLst>
            <a:gd name="adj" fmla="val 10000"/>
          </a:avLst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/>
            <a:t>Literature review and Research gap</a:t>
          </a:r>
          <a:endParaRPr lang="en-US" sz="3000" kern="1200"/>
        </a:p>
      </dsp:txBody>
      <dsp:txXfrm>
        <a:off x="625466" y="830338"/>
        <a:ext cx="6988708" cy="669159"/>
      </dsp:txXfrm>
    </dsp:sp>
    <dsp:sp modelId="{E0338BEE-B625-4BE3-A375-024DDF5ACD02}">
      <dsp:nvSpPr>
        <dsp:cNvPr id="0" name=""/>
        <dsp:cNvSpPr/>
      </dsp:nvSpPr>
      <dsp:spPr>
        <a:xfrm>
          <a:off x="1209293" y="1619039"/>
          <a:ext cx="8097012" cy="710797"/>
        </a:xfrm>
        <a:prstGeom prst="roundRect">
          <a:avLst>
            <a:gd name="adj" fmla="val 10000"/>
          </a:avLst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/>
            <a:t>Methodology</a:t>
          </a:r>
          <a:endParaRPr lang="en-US" sz="3000" kern="1200"/>
        </a:p>
      </dsp:txBody>
      <dsp:txXfrm>
        <a:off x="1230112" y="1639858"/>
        <a:ext cx="6988708" cy="669159"/>
      </dsp:txXfrm>
    </dsp:sp>
    <dsp:sp modelId="{70DB7F24-F778-4115-B6D1-2BF9DE3BDD45}">
      <dsp:nvSpPr>
        <dsp:cNvPr id="0" name=""/>
        <dsp:cNvSpPr/>
      </dsp:nvSpPr>
      <dsp:spPr>
        <a:xfrm>
          <a:off x="1813940" y="2428558"/>
          <a:ext cx="8097012" cy="710797"/>
        </a:xfrm>
        <a:prstGeom prst="roundRect">
          <a:avLst>
            <a:gd name="adj" fmla="val 10000"/>
          </a:avLst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/>
            <a:t>Finding</a:t>
          </a:r>
          <a:endParaRPr lang="en-US" sz="3000" kern="1200"/>
        </a:p>
      </dsp:txBody>
      <dsp:txXfrm>
        <a:off x="1834759" y="2449377"/>
        <a:ext cx="6988708" cy="669159"/>
      </dsp:txXfrm>
    </dsp:sp>
    <dsp:sp modelId="{3AA77291-3ECF-47C2-B8D9-868BAA101662}">
      <dsp:nvSpPr>
        <dsp:cNvPr id="0" name=""/>
        <dsp:cNvSpPr/>
      </dsp:nvSpPr>
      <dsp:spPr>
        <a:xfrm>
          <a:off x="2418587" y="3238078"/>
          <a:ext cx="8097012" cy="710797"/>
        </a:xfrm>
        <a:prstGeom prst="roundRect">
          <a:avLst>
            <a:gd name="adj" fmla="val 1000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/>
            <a:t>Discussion</a:t>
          </a:r>
          <a:endParaRPr lang="en-US" sz="3000" kern="1200"/>
        </a:p>
      </dsp:txBody>
      <dsp:txXfrm>
        <a:off x="2439406" y="3258897"/>
        <a:ext cx="6988708" cy="669159"/>
      </dsp:txXfrm>
    </dsp:sp>
    <dsp:sp modelId="{0E3FC314-310C-4E6C-9A77-4303E2DBDC32}">
      <dsp:nvSpPr>
        <dsp:cNvPr id="0" name=""/>
        <dsp:cNvSpPr/>
      </dsp:nvSpPr>
      <dsp:spPr>
        <a:xfrm>
          <a:off x="7634993" y="519277"/>
          <a:ext cx="462018" cy="46201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7738947" y="519277"/>
        <a:ext cx="254110" cy="347669"/>
      </dsp:txXfrm>
    </dsp:sp>
    <dsp:sp modelId="{EA9CC0B6-9A40-4111-9FA3-9B2178375EE2}">
      <dsp:nvSpPr>
        <dsp:cNvPr id="0" name=""/>
        <dsp:cNvSpPr/>
      </dsp:nvSpPr>
      <dsp:spPr>
        <a:xfrm>
          <a:off x="8239640" y="1328796"/>
          <a:ext cx="462018" cy="46201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244906"/>
            <a:satOff val="-20744"/>
            <a:lumOff val="-2338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2244906"/>
              <a:satOff val="-20744"/>
              <a:lumOff val="-23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8343594" y="1328796"/>
        <a:ext cx="254110" cy="347669"/>
      </dsp:txXfrm>
    </dsp:sp>
    <dsp:sp modelId="{9B0ED25F-5A84-4802-9678-58A93921D055}">
      <dsp:nvSpPr>
        <dsp:cNvPr id="0" name=""/>
        <dsp:cNvSpPr/>
      </dsp:nvSpPr>
      <dsp:spPr>
        <a:xfrm>
          <a:off x="8844287" y="2126469"/>
          <a:ext cx="462018" cy="46201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4489812"/>
            <a:satOff val="-41488"/>
            <a:lumOff val="-4677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4489812"/>
              <a:satOff val="-41488"/>
              <a:lumOff val="-46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8948241" y="2126469"/>
        <a:ext cx="254110" cy="347669"/>
      </dsp:txXfrm>
    </dsp:sp>
    <dsp:sp modelId="{10A28DBC-FEFF-43BF-9517-228883F49BD2}">
      <dsp:nvSpPr>
        <dsp:cNvPr id="0" name=""/>
        <dsp:cNvSpPr/>
      </dsp:nvSpPr>
      <dsp:spPr>
        <a:xfrm>
          <a:off x="9448934" y="2943887"/>
          <a:ext cx="462018" cy="46201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9552888" y="2943887"/>
        <a:ext cx="254110" cy="3476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C14734-E151-4443-9576-24FF5152504D}">
      <dsp:nvSpPr>
        <dsp:cNvPr id="0" name=""/>
        <dsp:cNvSpPr/>
      </dsp:nvSpPr>
      <dsp:spPr>
        <a:xfrm>
          <a:off x="0" y="2124"/>
          <a:ext cx="60800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158E2C-8A19-4C54-9B6C-2BEACA520995}">
      <dsp:nvSpPr>
        <dsp:cNvPr id="0" name=""/>
        <dsp:cNvSpPr/>
      </dsp:nvSpPr>
      <dsp:spPr>
        <a:xfrm>
          <a:off x="0" y="2124"/>
          <a:ext cx="608005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Be Vietnam Pro" panose="020B0604020202020204" charset="0"/>
            </a:rPr>
            <a:t>Research questions:</a:t>
          </a:r>
        </a:p>
      </dsp:txBody>
      <dsp:txXfrm>
        <a:off x="0" y="2124"/>
        <a:ext cx="6080050" cy="1449029"/>
      </dsp:txXfrm>
    </dsp:sp>
    <dsp:sp modelId="{82B8D2C9-5AA3-4FCF-A40A-4490DC4014C3}">
      <dsp:nvSpPr>
        <dsp:cNvPr id="0" name=""/>
        <dsp:cNvSpPr/>
      </dsp:nvSpPr>
      <dsp:spPr>
        <a:xfrm>
          <a:off x="0" y="1451154"/>
          <a:ext cx="60800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74F4DA-B76C-46A1-9ACE-8B129C0AA35F}">
      <dsp:nvSpPr>
        <dsp:cNvPr id="0" name=""/>
        <dsp:cNvSpPr/>
      </dsp:nvSpPr>
      <dsp:spPr>
        <a:xfrm>
          <a:off x="0" y="1451154"/>
          <a:ext cx="608005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Be Vietnam Pro" panose="020B0604020202020204" charset="0"/>
            </a:rPr>
            <a:t>1) What are students’ perceptions of lessons incorporating multicultural elements during the pre-teaching stage? </a:t>
          </a:r>
        </a:p>
      </dsp:txBody>
      <dsp:txXfrm>
        <a:off x="0" y="1451154"/>
        <a:ext cx="6080050" cy="1449029"/>
      </dsp:txXfrm>
    </dsp:sp>
    <dsp:sp modelId="{3A751EC5-EF5D-4933-8B65-B31DA7364B6A}">
      <dsp:nvSpPr>
        <dsp:cNvPr id="0" name=""/>
        <dsp:cNvSpPr/>
      </dsp:nvSpPr>
      <dsp:spPr>
        <a:xfrm>
          <a:off x="0" y="2900183"/>
          <a:ext cx="60800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DBEE5A-88B6-411E-A32D-D7C6E4AE62ED}">
      <dsp:nvSpPr>
        <dsp:cNvPr id="0" name=""/>
        <dsp:cNvSpPr/>
      </dsp:nvSpPr>
      <dsp:spPr>
        <a:xfrm>
          <a:off x="0" y="2900183"/>
          <a:ext cx="608005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Be Vietnam Pro" panose="020B0604020202020204" charset="0"/>
            </a:rPr>
            <a:t>2) What are the teacher’s experiences and perceptions of integrating multicultural elements into the pre-teaching stage of receptive skills lessons?</a:t>
          </a:r>
        </a:p>
      </dsp:txBody>
      <dsp:txXfrm>
        <a:off x="0" y="2900183"/>
        <a:ext cx="6080050" cy="14490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36E15-3A13-405D-8497-A91209CFEA45}">
      <dsp:nvSpPr>
        <dsp:cNvPr id="0" name=""/>
        <dsp:cNvSpPr/>
      </dsp:nvSpPr>
      <dsp:spPr>
        <a:xfrm>
          <a:off x="0" y="335439"/>
          <a:ext cx="6080050" cy="687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Data analysis</a:t>
          </a:r>
          <a:endParaRPr lang="en-US" sz="2800" kern="1200"/>
        </a:p>
      </dsp:txBody>
      <dsp:txXfrm>
        <a:off x="33583" y="369022"/>
        <a:ext cx="6012884" cy="620794"/>
      </dsp:txXfrm>
    </dsp:sp>
    <dsp:sp modelId="{BCC7582F-54EE-4210-BD01-C7802EF2E3CB}">
      <dsp:nvSpPr>
        <dsp:cNvPr id="0" name=""/>
        <dsp:cNvSpPr/>
      </dsp:nvSpPr>
      <dsp:spPr>
        <a:xfrm>
          <a:off x="0" y="1104039"/>
          <a:ext cx="6080050" cy="687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Quantitative:</a:t>
          </a:r>
        </a:p>
      </dsp:txBody>
      <dsp:txXfrm>
        <a:off x="33583" y="1137622"/>
        <a:ext cx="6012884" cy="620794"/>
      </dsp:txXfrm>
    </dsp:sp>
    <dsp:sp modelId="{6766A3CA-9D6C-4C57-A044-5723452045E4}">
      <dsp:nvSpPr>
        <dsp:cNvPr id="0" name=""/>
        <dsp:cNvSpPr/>
      </dsp:nvSpPr>
      <dsp:spPr>
        <a:xfrm>
          <a:off x="0" y="1791999"/>
          <a:ext cx="6080050" cy="767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042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Descriptive statistics (means, SD, frequency)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Software: SPSS</a:t>
          </a:r>
        </a:p>
      </dsp:txBody>
      <dsp:txXfrm>
        <a:off x="0" y="1791999"/>
        <a:ext cx="6080050" cy="767970"/>
      </dsp:txXfrm>
    </dsp:sp>
    <dsp:sp modelId="{4F2C0E68-BF91-4E70-ABF8-B8487EB17E49}">
      <dsp:nvSpPr>
        <dsp:cNvPr id="0" name=""/>
        <dsp:cNvSpPr/>
      </dsp:nvSpPr>
      <dsp:spPr>
        <a:xfrm>
          <a:off x="0" y="2559969"/>
          <a:ext cx="6080050" cy="687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Qualitative:</a:t>
          </a:r>
          <a:endParaRPr lang="en-US" sz="2800" kern="1200"/>
        </a:p>
      </dsp:txBody>
      <dsp:txXfrm>
        <a:off x="33583" y="2593552"/>
        <a:ext cx="6012884" cy="620794"/>
      </dsp:txXfrm>
    </dsp:sp>
    <dsp:sp modelId="{E5CAA9CD-5CCE-43C7-BFF6-C04A86DA800F}">
      <dsp:nvSpPr>
        <dsp:cNvPr id="0" name=""/>
        <dsp:cNvSpPr/>
      </dsp:nvSpPr>
      <dsp:spPr>
        <a:xfrm>
          <a:off x="0" y="3247929"/>
          <a:ext cx="6080050" cy="767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042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Braun &amp; Clarke (2006) thematic analysis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Coding → themes → cross-case comparisons</a:t>
          </a:r>
        </a:p>
      </dsp:txBody>
      <dsp:txXfrm>
        <a:off x="0" y="3247929"/>
        <a:ext cx="6080050" cy="7679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73C61D-2609-4E20-A6FF-E98DA2D19B76}">
      <dsp:nvSpPr>
        <dsp:cNvPr id="0" name=""/>
        <dsp:cNvSpPr/>
      </dsp:nvSpPr>
      <dsp:spPr>
        <a:xfrm>
          <a:off x="1359776" y="211788"/>
          <a:ext cx="6240787" cy="1517226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345C62-B305-4395-AFE2-0B9CFE515EA5}">
      <dsp:nvSpPr>
        <dsp:cNvPr id="0" name=""/>
        <dsp:cNvSpPr/>
      </dsp:nvSpPr>
      <dsp:spPr>
        <a:xfrm>
          <a:off x="3640666" y="3935306"/>
          <a:ext cx="846666" cy="541866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84E940-02F9-4F2E-B853-9D29C64F7C98}">
      <dsp:nvSpPr>
        <dsp:cNvPr id="0" name=""/>
        <dsp:cNvSpPr/>
      </dsp:nvSpPr>
      <dsp:spPr>
        <a:xfrm>
          <a:off x="379963" y="4368800"/>
          <a:ext cx="7368073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Be Vietnam Pro" panose="020B0604020202020204" charset="0"/>
            </a:rPr>
            <a:t>Implication</a:t>
          </a:r>
          <a:endParaRPr lang="en-US" sz="2000" kern="1200">
            <a:latin typeface="Be Vietnam Pro" panose="020B060402020202020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Be Vietnam Pro" panose="020B0604020202020204" charset="0"/>
            </a:rPr>
            <a:t>Effective multicultural teaching requires </a:t>
          </a:r>
          <a:r>
            <a:rPr lang="en-US" sz="2000" b="1" kern="1200">
              <a:latin typeface="Be Vietnam Pro" panose="020B0604020202020204" charset="0"/>
            </a:rPr>
            <a:t>teacher training</a:t>
          </a:r>
          <a:r>
            <a:rPr lang="en-US" sz="2000" kern="1200">
              <a:latin typeface="Be Vietnam Pro" panose="020B0604020202020204" charset="0"/>
            </a:rPr>
            <a:t> and </a:t>
          </a:r>
          <a:r>
            <a:rPr lang="en-US" sz="2000" b="1" kern="1200">
              <a:latin typeface="Be Vietnam Pro" panose="020B0604020202020204" charset="0"/>
            </a:rPr>
            <a:t>manageable lesson design</a:t>
          </a:r>
          <a:r>
            <a:rPr lang="en-US" sz="2000" kern="1200">
              <a:latin typeface="Be Vietnam Pro" panose="020B0604020202020204" charset="0"/>
            </a:rPr>
            <a:t>.</a:t>
          </a:r>
        </a:p>
      </dsp:txBody>
      <dsp:txXfrm>
        <a:off x="379963" y="4368800"/>
        <a:ext cx="7368073" cy="1016000"/>
      </dsp:txXfrm>
    </dsp:sp>
    <dsp:sp modelId="{15FAF1DE-465E-44BF-B0A2-88B9E114EA80}">
      <dsp:nvSpPr>
        <dsp:cNvPr id="0" name=""/>
        <dsp:cNvSpPr/>
      </dsp:nvSpPr>
      <dsp:spPr>
        <a:xfrm>
          <a:off x="3028128" y="2001452"/>
          <a:ext cx="2590495" cy="1524000"/>
        </a:xfrm>
        <a:prstGeom prst="ellipse">
          <a:avLst/>
        </a:prstGeom>
        <a:solidFill>
          <a:schemeClr val="lt1"/>
        </a:solidFill>
        <a:ln w="190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Be Vietnam Pro" panose="020B0604020202020204" charset="0"/>
            </a:rPr>
            <a:t>Limited multicultural knowledge</a:t>
          </a:r>
          <a:r>
            <a:rPr lang="en-US" sz="2000" kern="1200">
              <a:latin typeface="Be Vietnam Pro" panose="020B0604020202020204" charset="0"/>
            </a:rPr>
            <a:t> → anxiety, hesitation.</a:t>
          </a:r>
        </a:p>
      </dsp:txBody>
      <dsp:txXfrm>
        <a:off x="3407497" y="2224637"/>
        <a:ext cx="1831757" cy="1077630"/>
      </dsp:txXfrm>
    </dsp:sp>
    <dsp:sp modelId="{34049D10-B7B4-4856-8DCF-A073D140E939}">
      <dsp:nvSpPr>
        <dsp:cNvPr id="0" name=""/>
        <dsp:cNvSpPr/>
      </dsp:nvSpPr>
      <dsp:spPr>
        <a:xfrm>
          <a:off x="2400361" y="211785"/>
          <a:ext cx="2742270" cy="1524000"/>
        </a:xfrm>
        <a:prstGeom prst="ellipse">
          <a:avLst/>
        </a:prstGeom>
        <a:solidFill>
          <a:schemeClr val="lt1"/>
        </a:solidFill>
        <a:ln w="190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Be Vietnam Pro" panose="020B0604020202020204" charset="0"/>
            </a:rPr>
            <a:t>Time constraints</a:t>
          </a:r>
          <a:r>
            <a:rPr lang="en-US" sz="1800" kern="1200">
              <a:latin typeface="Be Vietnam Pro" panose="020B0604020202020204" charset="0"/>
            </a:rPr>
            <a:t> → extra workload for research, videos, activities.</a:t>
          </a:r>
        </a:p>
      </dsp:txBody>
      <dsp:txXfrm>
        <a:off x="2801957" y="434970"/>
        <a:ext cx="1939078" cy="1077630"/>
      </dsp:txXfrm>
    </dsp:sp>
    <dsp:sp modelId="{24500C53-EF5F-4940-BDFF-DE3FCD091B4A}">
      <dsp:nvSpPr>
        <dsp:cNvPr id="0" name=""/>
        <dsp:cNvSpPr/>
      </dsp:nvSpPr>
      <dsp:spPr>
        <a:xfrm>
          <a:off x="970777" y="19225"/>
          <a:ext cx="6357132" cy="379306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803E5F9C-BE81-B12E-FF20-7A7CB031731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12077699" cy="635634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0.34344</cdr:x>
      <cdr:y>0.55353</cdr:y>
    </cdr:from>
    <cdr:to>
      <cdr:x>0.68578</cdr:x>
      <cdr:y>0.65673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F5CF816A-8A56-774E-A73E-DA5AF1617594}"/>
            </a:ext>
          </a:extLst>
        </cdr:cNvPr>
        <cdr:cNvSpPr/>
      </cdr:nvSpPr>
      <cdr:spPr>
        <a:xfrm xmlns:a="http://schemas.openxmlformats.org/drawingml/2006/main">
          <a:off x="4147929" y="3518451"/>
          <a:ext cx="4134678" cy="655984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2800" kern="1200" dirty="0">
              <a:latin typeface="Be Vietnam Pro" panose="020B0604020202020204" charset="0"/>
            </a:rPr>
            <a:t>for your listening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8BD5C6F-0C18-B7F7-86CE-455427029F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090984-0D88-EA9B-111A-CB9A335190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BD25B-1B0A-4DD4-9BC2-5C7F3B24B655}" type="datetimeFigureOut">
              <a:rPr lang="vi-VN" smtClean="0"/>
              <a:t>29/08/2025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8EDC81-C20F-9880-552A-837938211D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C3A598-988C-CE3F-63FE-83BAFEC30B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D532F-75AC-4707-8728-B8DA2842FF1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3178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E5091-6D58-4164-A5CC-AD85EA696803}" type="datetimeFigureOut">
              <a:rPr lang="vi-VN" smtClean="0"/>
              <a:t>29/08/2025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1EFB8-D0AE-4893-8CB1-3521AD4F2FD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3275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orange and white cityscape&#10;&#10;AI-generated content may be incorrect.">
            <a:extLst>
              <a:ext uri="{FF2B5EF4-FFF2-40B4-BE49-F238E27FC236}">
                <a16:creationId xmlns:a16="http://schemas.microsoft.com/office/drawing/2014/main" id="{2BDF0F81-B8F0-8B5B-864F-5292935BCF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75CD8E-C2C2-CBC9-C54E-1C93576A7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4627"/>
            <a:ext cx="9144000" cy="1835335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 Vietnam Pro" pitchFamily="2" charset="-93"/>
              </a:defRPr>
            </a:lvl1pPr>
          </a:lstStyle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FEFF8-7C99-6D16-AC01-E2E47B087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25413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 Vietnam Pro" pitchFamily="2" charset="-93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848C8-14C2-F8EF-B29D-F3EFC120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2745-7F32-4FED-B394-DB26668DAD27}" type="datetime1">
              <a:rPr lang="vi-VN" smtClean="0"/>
              <a:t>29/08/2025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76FF-A997-5ED4-251D-464A4EAB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2F7778-B5A3-4C14-2396-C0AE86DAF65E}"/>
              </a:ext>
            </a:extLst>
          </p:cNvPr>
          <p:cNvCxnSpPr>
            <a:cxnSpLocks/>
          </p:cNvCxnSpPr>
          <p:nvPr userDrawn="1"/>
        </p:nvCxnSpPr>
        <p:spPr>
          <a:xfrm>
            <a:off x="3889744" y="4470991"/>
            <a:ext cx="441251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E79D3DD-0427-425D-3525-60A6435577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4593266"/>
            <a:ext cx="9144000" cy="160890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Be Vietnam Pro" pitchFamily="2" charset="-93"/>
              </a:defRPr>
            </a:lvl1pPr>
          </a:lstStyle>
          <a:p>
            <a:pPr lvl="0"/>
            <a:r>
              <a:rPr lang="en-US"/>
              <a:t>Click to add presenter | Date</a:t>
            </a:r>
            <a:endParaRPr lang="vi-VN"/>
          </a:p>
        </p:txBody>
      </p:sp>
      <p:pic>
        <p:nvPicPr>
          <p:cNvPr id="17" name="Picture 16" descr="A blue diamond with white text&#10;&#10;AI-generated content may be incorrect.">
            <a:extLst>
              <a:ext uri="{FF2B5EF4-FFF2-40B4-BE49-F238E27FC236}">
                <a16:creationId xmlns:a16="http://schemas.microsoft.com/office/drawing/2014/main" id="{32243AF1-7B34-C36F-BC99-8AAD08FBB3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776" y="233836"/>
            <a:ext cx="7896447" cy="139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42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3F6E981-0B33-4BBE-11D2-464DAFB1F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674306-08F6-6622-585B-7C5015F9F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749" y="365125"/>
            <a:ext cx="6080050" cy="1325563"/>
          </a:xfrm>
        </p:spPr>
        <p:txBody>
          <a:bodyPr>
            <a:normAutofit/>
          </a:bodyPr>
          <a:lstStyle>
            <a:lvl1pPr algn="just">
              <a:defRPr lang="vi-VN" sz="3600" b="1" kern="1200" dirty="0">
                <a:solidFill>
                  <a:srgbClr val="1B8056"/>
                </a:solidFill>
                <a:effectLst/>
                <a:latin typeface="Be Vietnam Pro" pitchFamily="2" charset="-93"/>
                <a:ea typeface="+mj-ea"/>
                <a:cs typeface="+mj-cs"/>
              </a:defRPr>
            </a:lvl1pPr>
          </a:lstStyle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0B225-3832-D984-60CE-39603CA60F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73749" y="1825625"/>
            <a:ext cx="6080050" cy="4351338"/>
          </a:xfrm>
        </p:spPr>
        <p:txBody>
          <a:bodyPr>
            <a:normAutofit/>
          </a:bodyPr>
          <a:lstStyle>
            <a:lvl1pPr marL="0" indent="0" algn="just">
              <a:lnSpc>
                <a:spcPct val="100000"/>
              </a:lnSpc>
              <a:buNone/>
              <a:defRPr sz="2400">
                <a:latin typeface="Be Vietnam Pro" pitchFamily="2" charset="-93"/>
              </a:defRPr>
            </a:lvl1pPr>
            <a:lvl2pPr marL="457200" indent="0" algn="just">
              <a:lnSpc>
                <a:spcPct val="100000"/>
              </a:lnSpc>
              <a:buNone/>
              <a:defRPr sz="2000">
                <a:latin typeface="Be Vietnam Pro" pitchFamily="2" charset="-93"/>
              </a:defRPr>
            </a:lvl2pPr>
            <a:lvl3pPr marL="914400" indent="0" algn="just">
              <a:lnSpc>
                <a:spcPct val="100000"/>
              </a:lnSpc>
              <a:buNone/>
              <a:defRPr sz="1800">
                <a:latin typeface="Be Vietnam Pro" pitchFamily="2" charset="-93"/>
              </a:defRPr>
            </a:lvl3pPr>
            <a:lvl4pPr marL="1371600" indent="0" algn="just">
              <a:lnSpc>
                <a:spcPct val="100000"/>
              </a:lnSpc>
              <a:buNone/>
              <a:defRPr sz="1600">
                <a:latin typeface="Be Vietnam Pro" pitchFamily="2" charset="-93"/>
              </a:defRPr>
            </a:lvl4pPr>
            <a:lvl5pPr marL="1828800" indent="0" algn="just">
              <a:lnSpc>
                <a:spcPct val="100000"/>
              </a:lnSpc>
              <a:buNone/>
              <a:defRPr sz="1600">
                <a:latin typeface="Be Vietnam Pro" pitchFamily="2" charset="-93"/>
              </a:defRPr>
            </a:lvl5pPr>
          </a:lstStyle>
          <a:p>
            <a:pPr lvl="0"/>
            <a:r>
              <a:rPr lang="en-US"/>
              <a:t>Click to add content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91551-28DB-4AE5-3A0D-7BE9F80A4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BACE2-D1EE-46E0-8ACE-ACFB8B2C921A}" type="datetime1">
              <a:rPr lang="vi-VN" smtClean="0"/>
              <a:t>29/08/2025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8AD34-9522-3238-DE39-4DA2AFE7E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2" name="Picture 11" descr="A green and orange circles&#10;&#10;AI-generated content may be incorrect.">
            <a:extLst>
              <a:ext uri="{FF2B5EF4-FFF2-40B4-BE49-F238E27FC236}">
                <a16:creationId xmlns:a16="http://schemas.microsoft.com/office/drawing/2014/main" id="{3EB63D08-BDF6-AFBB-BB26-D90803C5EE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356" y="750018"/>
            <a:ext cx="555775" cy="555775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F5109EB-26C8-439D-B9BA-D81718A120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375298" cy="6858000"/>
          </a:xfrm>
        </p:spPr>
        <p:txBody>
          <a:bodyPr/>
          <a:lstStyle/>
          <a:p>
            <a:endParaRPr lang="vi-VN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FB2F00-BDB3-6557-F07B-FBA67B0BA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  <a:solidFill>
            <a:srgbClr val="1B805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62B54EFE-F5F4-4674-A397-603D7A5E2AE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0637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n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buildings with a bridge and a bridge&#10;&#10;AI-generated content may be incorrect.">
            <a:extLst>
              <a:ext uri="{FF2B5EF4-FFF2-40B4-BE49-F238E27FC236}">
                <a16:creationId xmlns:a16="http://schemas.microsoft.com/office/drawing/2014/main" id="{220A291B-531D-5A7F-9E26-862D9D33A1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848C8-14C2-F8EF-B29D-F3EFC120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5EAAF-464F-4842-9BEB-F2D57E7F2976}" type="datetime1">
              <a:rPr lang="vi-VN" smtClean="0"/>
              <a:t>29/08/2025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76FF-A997-5ED4-251D-464A4EAB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F83CDF-3997-CC48-7785-EDEE8F285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  <a:solidFill>
            <a:srgbClr val="1B805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62B54EFE-F5F4-4674-A397-603D7A5E2AE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9760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n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20A291B-531D-5A7F-9E26-862D9D33A1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848C8-14C2-F8EF-B29D-F3EFC120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BB91-D287-4D50-A5E4-178C6F6EF951}" type="datetime1">
              <a:rPr lang="vi-VN" smtClean="0"/>
              <a:t>29/08/2025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76FF-A997-5ED4-251D-464A4EAB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F5C812A-4517-7B49-8AF5-98D751448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  <a:solidFill>
            <a:srgbClr val="1B805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62B54EFE-F5F4-4674-A397-603D7A5E2AE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607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BDF0F81-B8F0-8B5B-864F-5292935BCF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75CD8E-C2C2-CBC9-C54E-1C93576A7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4627"/>
            <a:ext cx="9144000" cy="1835335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400" b="1">
                <a:solidFill>
                  <a:srgbClr val="1B8056"/>
                </a:solidFill>
                <a:effectLst/>
                <a:latin typeface="Be Vietnam Pro" pitchFamily="2" charset="-93"/>
              </a:defRPr>
            </a:lvl1pPr>
          </a:lstStyle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FEFF8-7C99-6D16-AC01-E2E47B087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25413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DE523B"/>
                </a:solidFill>
                <a:effectLst/>
                <a:latin typeface="Be Vietnam Pro" pitchFamily="2" charset="-93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848C8-14C2-F8EF-B29D-F3EFC120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C120-EC01-4D2C-8CB7-49E55711A32F}" type="datetime1">
              <a:rPr lang="vi-VN" smtClean="0"/>
              <a:t>29/08/2025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76FF-A997-5ED4-251D-464A4EAB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2F7778-B5A3-4C14-2396-C0AE86DAF65E}"/>
              </a:ext>
            </a:extLst>
          </p:cNvPr>
          <p:cNvCxnSpPr>
            <a:cxnSpLocks/>
          </p:cNvCxnSpPr>
          <p:nvPr userDrawn="1"/>
        </p:nvCxnSpPr>
        <p:spPr>
          <a:xfrm>
            <a:off x="3889744" y="4470991"/>
            <a:ext cx="4412512" cy="0"/>
          </a:xfrm>
          <a:prstGeom prst="line">
            <a:avLst/>
          </a:prstGeom>
          <a:ln w="38100">
            <a:solidFill>
              <a:srgbClr val="1B805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E79D3DD-0427-425D-3525-60A6435577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4593266"/>
            <a:ext cx="9144000" cy="160890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Be Vietnam Pro" pitchFamily="2" charset="-93"/>
              </a:defRPr>
            </a:lvl1pPr>
          </a:lstStyle>
          <a:p>
            <a:pPr lvl="0"/>
            <a:r>
              <a:rPr lang="en-US"/>
              <a:t>Click to add presenter | Date</a:t>
            </a:r>
          </a:p>
        </p:txBody>
      </p:sp>
      <p:pic>
        <p:nvPicPr>
          <p:cNvPr id="17" name="Picture 16" descr="A blue diamond with white text&#10;&#10;AI-generated content may be incorrect.">
            <a:extLst>
              <a:ext uri="{FF2B5EF4-FFF2-40B4-BE49-F238E27FC236}">
                <a16:creationId xmlns:a16="http://schemas.microsoft.com/office/drawing/2014/main" id="{32243AF1-7B34-C36F-BC99-8AAD08FBB3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776" y="233836"/>
            <a:ext cx="7896447" cy="139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79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1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orange and white cityscape&#10;&#10;AI-generated content may be incorrect.">
            <a:extLst>
              <a:ext uri="{FF2B5EF4-FFF2-40B4-BE49-F238E27FC236}">
                <a16:creationId xmlns:a16="http://schemas.microsoft.com/office/drawing/2014/main" id="{2BDF0F81-B8F0-8B5B-864F-5292935BCF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75CD8E-C2C2-CBC9-C54E-1C93576A7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4627"/>
            <a:ext cx="9144000" cy="1835335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 Vietnam Pro" pitchFamily="2" charset="-93"/>
              </a:defRPr>
            </a:lvl1pPr>
          </a:lstStyle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FEFF8-7C99-6D16-AC01-E2E47B087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25413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 Vietnam Pro" pitchFamily="2" charset="-93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848C8-14C2-F8EF-B29D-F3EFC120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2745-7F32-4FED-B394-DB26668DAD27}" type="datetime1">
              <a:rPr lang="vi-VN" smtClean="0"/>
              <a:t>29/08/2025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76FF-A997-5ED4-251D-464A4EAB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2F7778-B5A3-4C14-2396-C0AE86DAF65E}"/>
              </a:ext>
            </a:extLst>
          </p:cNvPr>
          <p:cNvCxnSpPr>
            <a:cxnSpLocks/>
          </p:cNvCxnSpPr>
          <p:nvPr userDrawn="1"/>
        </p:nvCxnSpPr>
        <p:spPr>
          <a:xfrm>
            <a:off x="3889744" y="4470991"/>
            <a:ext cx="441251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E79D3DD-0427-425D-3525-60A6435577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4593266"/>
            <a:ext cx="9144000" cy="160890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Be Vietnam Pro" pitchFamily="2" charset="-93"/>
              </a:defRPr>
            </a:lvl1pPr>
          </a:lstStyle>
          <a:p>
            <a:pPr lvl="0"/>
            <a:r>
              <a:rPr lang="en-US"/>
              <a:t>Click to add presenter | Date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1876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2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BDF0F81-B8F0-8B5B-864F-5292935BCF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75CD8E-C2C2-CBC9-C54E-1C93576A7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4627"/>
            <a:ext cx="9144000" cy="1835335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400" b="1">
                <a:solidFill>
                  <a:srgbClr val="1B8056"/>
                </a:solidFill>
                <a:effectLst/>
                <a:latin typeface="Be Vietnam Pro" pitchFamily="2" charset="-93"/>
              </a:defRPr>
            </a:lvl1pPr>
          </a:lstStyle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FEFF8-7C99-6D16-AC01-E2E47B087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25413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DE523B"/>
                </a:solidFill>
                <a:effectLst/>
                <a:latin typeface="Be Vietnam Pro" pitchFamily="2" charset="-93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848C8-14C2-F8EF-B29D-F3EFC120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C120-EC01-4D2C-8CB7-49E55711A32F}" type="datetime1">
              <a:rPr lang="vi-VN" smtClean="0"/>
              <a:t>29/08/2025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76FF-A997-5ED4-251D-464A4EAB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2F7778-B5A3-4C14-2396-C0AE86DAF65E}"/>
              </a:ext>
            </a:extLst>
          </p:cNvPr>
          <p:cNvCxnSpPr>
            <a:cxnSpLocks/>
          </p:cNvCxnSpPr>
          <p:nvPr userDrawn="1"/>
        </p:nvCxnSpPr>
        <p:spPr>
          <a:xfrm>
            <a:off x="3889744" y="4470991"/>
            <a:ext cx="4412512" cy="0"/>
          </a:xfrm>
          <a:prstGeom prst="line">
            <a:avLst/>
          </a:prstGeom>
          <a:ln w="38100">
            <a:solidFill>
              <a:srgbClr val="1B805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E79D3DD-0427-425D-3525-60A6435577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4593266"/>
            <a:ext cx="9144000" cy="160890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Be Vietnam Pro" pitchFamily="2" charset="-93"/>
              </a:defRPr>
            </a:lvl1pPr>
          </a:lstStyle>
          <a:p>
            <a:pPr lvl="0"/>
            <a:r>
              <a:rPr lang="en-US"/>
              <a:t>Click to add presenter | Date</a:t>
            </a:r>
          </a:p>
        </p:txBody>
      </p:sp>
    </p:spTree>
    <p:extLst>
      <p:ext uri="{BB962C8B-B14F-4D97-AF65-F5344CB8AC3E}">
        <p14:creationId xmlns:p14="http://schemas.microsoft.com/office/powerpoint/2010/main" val="3294263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buildings with a bridge and a bridge&#10;&#10;AI-generated content may be incorrect.">
            <a:extLst>
              <a:ext uri="{FF2B5EF4-FFF2-40B4-BE49-F238E27FC236}">
                <a16:creationId xmlns:a16="http://schemas.microsoft.com/office/drawing/2014/main" id="{220A291B-531D-5A7F-9E26-862D9D33A1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75CD8E-C2C2-CBC9-C54E-1C93576A7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 Vietnam Pro" pitchFamily="2" charset="-93"/>
              </a:defRPr>
            </a:lvl1pPr>
          </a:lstStyle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FEFF8-7C99-6D16-AC01-E2E47B087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 Vietnam Pro" pitchFamily="2" charset="-93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848C8-14C2-F8EF-B29D-F3EFC120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70C8-1746-439B-8B53-CA486A5FB071}" type="datetime1">
              <a:rPr lang="vi-VN" smtClean="0"/>
              <a:t>29/08/2025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76FF-A997-5ED4-251D-464A4EAB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" name="Picture 9" descr="A green and red circles&#10;&#10;AI-generated content may be incorrect.">
            <a:extLst>
              <a:ext uri="{FF2B5EF4-FFF2-40B4-BE49-F238E27FC236}">
                <a16:creationId xmlns:a16="http://schemas.microsoft.com/office/drawing/2014/main" id="{12055759-5327-B0E0-F1D3-6EDD424849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04" y="2846387"/>
            <a:ext cx="663576" cy="66357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C9610-8DF6-C7CD-4CB2-F5E4A1485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  <a:solidFill>
            <a:srgbClr val="1B805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62B54EFE-F5F4-4674-A397-603D7A5E2AE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4693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20A291B-531D-5A7F-9E26-862D9D33A1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75CD8E-C2C2-CBC9-C54E-1C93576A7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vi-VN" sz="4400" b="1" kern="1200" dirty="0">
                <a:solidFill>
                  <a:srgbClr val="1B8056"/>
                </a:solidFill>
                <a:effectLst/>
                <a:latin typeface="Be Vietnam Pro" pitchFamily="2" charset="-93"/>
                <a:ea typeface="+mj-ea"/>
                <a:cs typeface="+mj-cs"/>
              </a:defRPr>
            </a:lvl1pPr>
          </a:lstStyle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FEFF8-7C99-6D16-AC01-E2E47B087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vi-VN" sz="3200" b="1" kern="1200" dirty="0">
                <a:solidFill>
                  <a:srgbClr val="DE523B"/>
                </a:solidFill>
                <a:effectLst/>
                <a:latin typeface="Be Vietnam Pro" pitchFamily="2" charset="-93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848C8-14C2-F8EF-B29D-F3EFC120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3E27-A415-4780-82DC-25AE9D77E40E}" type="datetime1">
              <a:rPr lang="vi-VN" smtClean="0"/>
              <a:t>29/08/2025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76FF-A997-5ED4-251D-464A4EAB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055759-5327-B0E0-F1D3-6EDD424849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204" y="2846387"/>
            <a:ext cx="663576" cy="66357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CE66E2-EFFA-C296-B4FE-2CE3D4129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  <a:solidFill>
            <a:srgbClr val="1B805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62B54EFE-F5F4-4674-A397-603D7A5E2AE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6065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background with buildings and boats&#10;&#10;AI-generated content may be incorrect.">
            <a:extLst>
              <a:ext uri="{FF2B5EF4-FFF2-40B4-BE49-F238E27FC236}">
                <a16:creationId xmlns:a16="http://schemas.microsoft.com/office/drawing/2014/main" id="{13F6E981-0B33-4BBE-11D2-464DAFB1F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674306-08F6-6622-585B-7C5015F9F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just">
              <a:defRPr lang="vi-VN" sz="3600" b="1" kern="1200" dirty="0">
                <a:solidFill>
                  <a:srgbClr val="1B8056"/>
                </a:solidFill>
                <a:effectLst/>
                <a:latin typeface="Be Vietnam Pro" pitchFamily="2" charset="-93"/>
                <a:ea typeface="+mj-ea"/>
                <a:cs typeface="+mj-cs"/>
              </a:defRPr>
            </a:lvl1pPr>
          </a:lstStyle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0B225-3832-D984-60CE-39603CA60FD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 algn="just">
              <a:lnSpc>
                <a:spcPct val="100000"/>
              </a:lnSpc>
              <a:buNone/>
              <a:defRPr sz="2400">
                <a:latin typeface="Be Vietnam Pro" pitchFamily="2" charset="-93"/>
              </a:defRPr>
            </a:lvl1pPr>
            <a:lvl2pPr marL="457200" indent="0" algn="just">
              <a:lnSpc>
                <a:spcPct val="100000"/>
              </a:lnSpc>
              <a:buNone/>
              <a:defRPr sz="2000">
                <a:latin typeface="Be Vietnam Pro" pitchFamily="2" charset="-93"/>
              </a:defRPr>
            </a:lvl2pPr>
            <a:lvl3pPr marL="914400" indent="0" algn="just">
              <a:lnSpc>
                <a:spcPct val="100000"/>
              </a:lnSpc>
              <a:buNone/>
              <a:defRPr sz="1800">
                <a:latin typeface="Be Vietnam Pro" pitchFamily="2" charset="-93"/>
              </a:defRPr>
            </a:lvl3pPr>
            <a:lvl4pPr marL="1371600" indent="0" algn="just">
              <a:lnSpc>
                <a:spcPct val="100000"/>
              </a:lnSpc>
              <a:buNone/>
              <a:defRPr sz="1600">
                <a:latin typeface="Be Vietnam Pro" pitchFamily="2" charset="-93"/>
              </a:defRPr>
            </a:lvl4pPr>
            <a:lvl5pPr marL="1828800" indent="0" algn="just">
              <a:lnSpc>
                <a:spcPct val="100000"/>
              </a:lnSpc>
              <a:buNone/>
              <a:defRPr sz="1600">
                <a:latin typeface="Be Vietnam Pro" pitchFamily="2" charset="-93"/>
              </a:defRPr>
            </a:lvl5pPr>
          </a:lstStyle>
          <a:p>
            <a:pPr lvl="0"/>
            <a:r>
              <a:rPr lang="en-US"/>
              <a:t>Click to add content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91551-28DB-4AE5-3A0D-7BE9F80A4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6376-1666-4F67-8E20-1A49EE38BBD9}" type="datetime1">
              <a:rPr lang="vi-VN" smtClean="0"/>
              <a:t>29/08/2025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8AD34-9522-3238-DE39-4DA2AFE7E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2" name="Picture 11" descr="A green and orange circles&#10;&#10;AI-generated content may be incorrect.">
            <a:extLst>
              <a:ext uri="{FF2B5EF4-FFF2-40B4-BE49-F238E27FC236}">
                <a16:creationId xmlns:a16="http://schemas.microsoft.com/office/drawing/2014/main" id="{3EB63D08-BDF6-AFBB-BB26-D90803C5EE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3" y="750018"/>
            <a:ext cx="555775" cy="555775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2BD8957-A844-7229-6045-C3F3CE9A3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  <a:solidFill>
            <a:srgbClr val="1B805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62B54EFE-F5F4-4674-A397-603D7A5E2AE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71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3F6E981-0B33-4BBE-11D2-464DAFB1F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674306-08F6-6622-585B-7C5015F9F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079898" cy="1325563"/>
          </a:xfrm>
        </p:spPr>
        <p:txBody>
          <a:bodyPr>
            <a:normAutofit/>
          </a:bodyPr>
          <a:lstStyle>
            <a:lvl1pPr algn="just">
              <a:defRPr lang="vi-VN" sz="3600" b="1" kern="1200" dirty="0">
                <a:solidFill>
                  <a:srgbClr val="1B8056"/>
                </a:solidFill>
                <a:effectLst/>
                <a:latin typeface="Be Vietnam Pro" pitchFamily="2" charset="-93"/>
                <a:ea typeface="+mj-ea"/>
                <a:cs typeface="+mj-cs"/>
              </a:defRPr>
            </a:lvl1pPr>
          </a:lstStyle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0B225-3832-D984-60CE-39603CA60F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3079898" cy="4351338"/>
          </a:xfrm>
        </p:spPr>
        <p:txBody>
          <a:bodyPr>
            <a:normAutofit/>
          </a:bodyPr>
          <a:lstStyle>
            <a:lvl1pPr marL="0" indent="0" algn="just">
              <a:lnSpc>
                <a:spcPct val="100000"/>
              </a:lnSpc>
              <a:buNone/>
              <a:defRPr sz="2000">
                <a:latin typeface="Be Vietnam Pro" pitchFamily="2" charset="-93"/>
              </a:defRPr>
            </a:lvl1pPr>
            <a:lvl2pPr marL="457200" indent="0" algn="just">
              <a:lnSpc>
                <a:spcPct val="100000"/>
              </a:lnSpc>
              <a:buNone/>
              <a:defRPr sz="1800">
                <a:latin typeface="Be Vietnam Pro" pitchFamily="2" charset="-93"/>
              </a:defRPr>
            </a:lvl2pPr>
            <a:lvl3pPr marL="914400" indent="0" algn="just">
              <a:lnSpc>
                <a:spcPct val="100000"/>
              </a:lnSpc>
              <a:buNone/>
              <a:defRPr sz="1600">
                <a:latin typeface="Be Vietnam Pro" pitchFamily="2" charset="-93"/>
              </a:defRPr>
            </a:lvl3pPr>
            <a:lvl4pPr marL="1371600" indent="0" algn="just">
              <a:lnSpc>
                <a:spcPct val="100000"/>
              </a:lnSpc>
              <a:buNone/>
              <a:defRPr sz="1400">
                <a:latin typeface="Be Vietnam Pro" pitchFamily="2" charset="-93"/>
              </a:defRPr>
            </a:lvl4pPr>
            <a:lvl5pPr marL="1828800" indent="0" algn="just">
              <a:lnSpc>
                <a:spcPct val="100000"/>
              </a:lnSpc>
              <a:buNone/>
              <a:defRPr sz="1400">
                <a:latin typeface="Be Vietnam Pro" pitchFamily="2" charset="-93"/>
              </a:defRPr>
            </a:lvl5pPr>
          </a:lstStyle>
          <a:p>
            <a:pPr lvl="0"/>
            <a:r>
              <a:rPr lang="en-US"/>
              <a:t>Click to add subtitle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91551-28DB-4AE5-3A0D-7BE9F80A4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AA05-4091-482F-9085-9C28C66206DB}" type="datetime1">
              <a:rPr lang="vi-VN" smtClean="0"/>
              <a:t>29/08/2025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8AD34-9522-3238-DE39-4DA2AFE7E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2" name="Picture 11" descr="A green and orange circles&#10;&#10;AI-generated content may be incorrect.">
            <a:extLst>
              <a:ext uri="{FF2B5EF4-FFF2-40B4-BE49-F238E27FC236}">
                <a16:creationId xmlns:a16="http://schemas.microsoft.com/office/drawing/2014/main" id="{3EB63D08-BDF6-AFBB-BB26-D90803C5EE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3" y="750018"/>
            <a:ext cx="555775" cy="555775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9BBFD6B-521C-6CCC-AE68-E890A33564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15809" y="365124"/>
            <a:ext cx="7137991" cy="581183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latin typeface="Be Vietnam Pro" pitchFamily="2" charset="-93"/>
              </a:defRPr>
            </a:lvl1pPr>
            <a:lvl2pPr marL="457200" indent="0">
              <a:buFontTx/>
              <a:buNone/>
              <a:defRPr sz="2000">
                <a:latin typeface="Be Vietnam Pro" pitchFamily="2" charset="-93"/>
              </a:defRPr>
            </a:lvl2pPr>
            <a:lvl3pPr marL="914400" indent="0">
              <a:buFontTx/>
              <a:buNone/>
              <a:defRPr sz="2000">
                <a:latin typeface="Be Vietnam Pro" pitchFamily="2" charset="-93"/>
              </a:defRPr>
            </a:lvl3pPr>
            <a:lvl4pPr marL="1371600" indent="0">
              <a:buFontTx/>
              <a:buNone/>
              <a:defRPr sz="2000">
                <a:latin typeface="Be Vietnam Pro" pitchFamily="2" charset="-93"/>
              </a:defRPr>
            </a:lvl4pPr>
            <a:lvl5pPr marL="1828800" indent="0">
              <a:buFontTx/>
              <a:buNone/>
              <a:defRPr sz="2000">
                <a:latin typeface="Be Vietnam Pro" pitchFamily="2" charset="-93"/>
              </a:defRPr>
            </a:lvl5pPr>
          </a:lstStyle>
          <a:p>
            <a:pPr lvl="0"/>
            <a:r>
              <a:rPr lang="en-US"/>
              <a:t>Click to add content</a:t>
            </a:r>
            <a:endParaRPr lang="vi-VN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DAB9D00-94D4-BFEA-3519-113D4E6EC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  <a:solidFill>
            <a:srgbClr val="1B805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62B54EFE-F5F4-4674-A397-603D7A5E2AE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5376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3F6E981-0B33-4BBE-11D2-464DAFB1F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674306-08F6-6622-585B-7C5015F9F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14260"/>
            <a:ext cx="10515600" cy="1427828"/>
          </a:xfrm>
        </p:spPr>
        <p:txBody>
          <a:bodyPr>
            <a:normAutofit/>
          </a:bodyPr>
          <a:lstStyle>
            <a:lvl1pPr algn="just">
              <a:defRPr lang="vi-VN" sz="3200" b="1" kern="1200" dirty="0">
                <a:solidFill>
                  <a:srgbClr val="1B8056"/>
                </a:solidFill>
                <a:effectLst/>
                <a:latin typeface="Be Vietnam Pro" pitchFamily="2" charset="-93"/>
                <a:ea typeface="+mj-ea"/>
                <a:cs typeface="+mj-cs"/>
              </a:defRPr>
            </a:lvl1pPr>
          </a:lstStyle>
          <a:p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91551-28DB-4AE5-3A0D-7BE9F80A4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CBBB-CEDB-4E92-BD6D-C7DDA4D7F57B}" type="datetime1">
              <a:rPr lang="vi-VN" smtClean="0"/>
              <a:t>29/08/2025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8AD34-9522-3238-DE39-4DA2AFE7E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2" name="Picture 11" descr="A green and orange circles&#10;&#10;AI-generated content may be incorrect.">
            <a:extLst>
              <a:ext uri="{FF2B5EF4-FFF2-40B4-BE49-F238E27FC236}">
                <a16:creationId xmlns:a16="http://schemas.microsoft.com/office/drawing/2014/main" id="{3EB63D08-BDF6-AFBB-BB26-D90803C5EE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3" y="5497455"/>
            <a:ext cx="555775" cy="555775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5D3E66B-0335-BFD3-F3EE-44C9719DD0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365126"/>
            <a:ext cx="10515600" cy="4749134"/>
          </a:xfrm>
        </p:spPr>
        <p:txBody>
          <a:bodyPr>
            <a:norm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Be Vietnam Pro" pitchFamily="2" charset="-93"/>
                <a:ea typeface="+mn-ea"/>
                <a:cs typeface="+mn-cs"/>
              </a:defRPr>
            </a:lvl1pPr>
            <a:lvl2pPr marL="457200" indent="0" algn="just" defTabSz="914400" rtl="0" eaLnBrk="1" latinLnBrk="0" hangingPunct="1">
              <a:lnSpc>
                <a:spcPct val="100000"/>
              </a:lnSpc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Be Vietnam Pro" pitchFamily="2" charset="-93"/>
                <a:ea typeface="+mn-ea"/>
                <a:cs typeface="+mn-cs"/>
              </a:defRPr>
            </a:lvl2pPr>
            <a:lvl3pPr marL="914400" indent="0" algn="just" defTabSz="914400" rtl="0" eaLnBrk="1" latinLnBrk="0" hangingPunct="1">
              <a:lnSpc>
                <a:spcPct val="100000"/>
              </a:lnSpc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Be Vietnam Pro" pitchFamily="2" charset="-93"/>
                <a:ea typeface="+mn-ea"/>
                <a:cs typeface="+mn-cs"/>
              </a:defRPr>
            </a:lvl3pPr>
            <a:lvl4pPr marL="1371600" indent="0" algn="just" defTabSz="914400" rtl="0" eaLnBrk="1" latinLnBrk="0" hangingPunct="1">
              <a:lnSpc>
                <a:spcPct val="100000"/>
              </a:lnSpc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Be Vietnam Pro" pitchFamily="2" charset="-93"/>
                <a:ea typeface="+mn-ea"/>
                <a:cs typeface="+mn-cs"/>
              </a:defRPr>
            </a:lvl4pPr>
            <a:lvl5pPr marL="1828800" indent="0" algn="just" defTabSz="914400" rtl="0" eaLnBrk="1" latinLnBrk="0" hangingPunct="1">
              <a:lnSpc>
                <a:spcPct val="100000"/>
              </a:lnSpc>
              <a:buFont typeface="Arial" panose="020B0604020202020204" pitchFamily="34" charset="0"/>
              <a:buNone/>
              <a:defRPr lang="vi-VN" sz="2000" kern="1200" dirty="0" smtClean="0">
                <a:solidFill>
                  <a:schemeClr val="tx1"/>
                </a:solidFill>
                <a:latin typeface="Be Vietnam Pro" pitchFamily="2" charset="-93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add content</a:t>
            </a:r>
            <a:endParaRPr lang="vi-VN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9DD3AEB-52F3-7D36-1A31-A6B7F2128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  <a:solidFill>
            <a:srgbClr val="1B805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62B54EFE-F5F4-4674-A397-603D7A5E2AE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600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9F570B-FD22-048F-4CBB-1127FB4A6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F661B8-998C-284B-A778-49480348F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139D1-C430-DE4A-22DC-CBB6F039B9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626499-C4B5-41A3-B02C-A55F1027F08C}" type="datetime1">
              <a:rPr lang="vi-VN" smtClean="0"/>
              <a:t>29/08/2025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24FAA-972E-6DA4-FB27-CD686C04AC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83438-21B7-1C50-ACBE-71F18FC4A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B54EFE-F5F4-4674-A397-603D7A5E2AE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7316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8" r:id="rId3"/>
    <p:sldLayoutId id="2147483669" r:id="rId4"/>
    <p:sldLayoutId id="2147483660" r:id="rId5"/>
    <p:sldLayoutId id="2147483662" r:id="rId6"/>
    <p:sldLayoutId id="2147483650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view.genial.ly/618931f82078a00dbe23b198/dossier-reporting-teaching-the-receptive-skills" TargetMode="External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73B58-82B3-8469-5C1B-BA75529B5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976" y="3928621"/>
            <a:ext cx="9144000" cy="1835335"/>
          </a:xfrm>
        </p:spPr>
        <p:txBody>
          <a:bodyPr>
            <a:normAutofit fontScale="90000"/>
          </a:bodyPr>
          <a:lstStyle/>
          <a:p>
            <a:r>
              <a:rPr lang="en-US">
                <a:latin typeface="Be Vietnam Pro" panose="020B0604020202020204" charset="0"/>
                <a:cs typeface="Times New Roman" panose="02020603050405020304" pitchFamily="18" charset="0"/>
              </a:rPr>
              <a:t>Exploring the Integration of Multicultural Elements into the Pre-teaching Stage of Receptive Skills Lessons For Students</a:t>
            </a:r>
            <a:br>
              <a:rPr lang="en-US">
                <a:latin typeface="Be Vietnam Pro" panose="020B0604020202020204" charset="0"/>
                <a:cs typeface="Times New Roman" panose="02020603050405020304" pitchFamily="18" charset="0"/>
              </a:rPr>
            </a:br>
            <a:r>
              <a:rPr lang="en-US">
                <a:latin typeface="Be Vietnam Pro" panose="020B0604020202020204" charset="0"/>
                <a:cs typeface="Times New Roman" panose="02020603050405020304" pitchFamily="18" charset="0"/>
              </a:rPr>
              <a:t> </a:t>
            </a:r>
            <a:br>
              <a:rPr lang="en-US">
                <a:latin typeface="Be Vietnam Pro" panose="020B0604020202020204" charset="0"/>
                <a:cs typeface="Times New Roman" panose="02020603050405020304" pitchFamily="18" charset="0"/>
              </a:rPr>
            </a:br>
            <a:r>
              <a:rPr lang="en-US">
                <a:latin typeface="Be Vietnam Pro" panose="020B0604020202020204" charset="0"/>
                <a:cs typeface="Times New Roman" panose="02020603050405020304" pitchFamily="18" charset="0"/>
              </a:rPr>
              <a:t>in a Public High School in Hanoi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BDA552-362A-2E90-3CD5-7FD3E34D0C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30771" y="6196584"/>
            <a:ext cx="9144000" cy="335529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Tran Van Tung – Le Tien Dat| 29</a:t>
            </a:r>
            <a:r>
              <a:rPr lang="en-US" baseline="30000"/>
              <a:t>th</a:t>
            </a:r>
            <a:r>
              <a:rPr lang="en-US"/>
              <a:t> Aug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1707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Be Vietnam Pro" panose="020B0604020202020204" charset="0"/>
                <a:cs typeface="Times New Roman" panose="02020603050405020304" pitchFamily="18" charset="0"/>
              </a:rPr>
              <a:t>II. </a:t>
            </a:r>
            <a:r>
              <a:rPr b="1" dirty="0" err="1">
                <a:latin typeface="Be Vietnam Pro" panose="020B0604020202020204" charset="0"/>
                <a:cs typeface="Times New Roman" panose="02020603050405020304" pitchFamily="18" charset="0"/>
              </a:rPr>
              <a:t>Research</a:t>
            </a:r>
            <a:r>
              <a:rPr b="1" dirty="0">
                <a:latin typeface="Be Vietnam Pro" panose="020B0604020202020204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Be Vietnam Pro" panose="020B0604020202020204" charset="0"/>
                <a:cs typeface="Times New Roman" panose="02020603050405020304" pitchFamily="18" charset="0"/>
              </a:rPr>
              <a:t>Gap</a:t>
            </a:r>
            <a:endParaRPr b="1" dirty="0">
              <a:latin typeface="Be Vietnam Pro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0565" y="1317397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>
              <a:latin typeface="Be Vietnam Pro" panose="020B0604020202020204" charset="0"/>
            </a:endParaRPr>
          </a:p>
          <a:p>
            <a:endParaRPr>
              <a:latin typeface="Be Vietnam Pro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18638D-4E34-AC43-50D2-61E2D838FF09}"/>
              </a:ext>
            </a:extLst>
          </p:cNvPr>
          <p:cNvSpPr txBox="1"/>
          <p:nvPr/>
        </p:nvSpPr>
        <p:spPr>
          <a:xfrm>
            <a:off x="838200" y="1027906"/>
            <a:ext cx="10352761" cy="5509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200" b="1">
              <a:latin typeface="Be Vietnam Pro"/>
            </a:endParaRPr>
          </a:p>
          <a:p>
            <a:pPr marL="228600" indent="-228600">
              <a:buFont typeface=""/>
              <a:buChar char="•"/>
            </a:pPr>
            <a:r>
              <a:rPr lang="en-US" sz="2200">
                <a:latin typeface="Be Vietnam Pro"/>
              </a:rPr>
              <a:t>Multicultural education fosters diversity &amp; intercultural competence (Banks, 2009; Gay, 2018).</a:t>
            </a:r>
          </a:p>
          <a:p>
            <a:pPr marL="228600" indent="-228600">
              <a:buFont typeface=""/>
              <a:buChar char="•"/>
            </a:pPr>
            <a:r>
              <a:rPr lang="en-US" sz="2200">
                <a:latin typeface="Be Vietnam Pro"/>
              </a:rPr>
              <a:t>Pre-teaching stage supports comprehension by activating prior knowledge (Harmer, 2015; Nation, 2009; Ur,2012 ).</a:t>
            </a:r>
          </a:p>
          <a:p>
            <a:pPr marL="228600" indent="-228600">
              <a:buFont typeface=""/>
              <a:buChar char="•"/>
            </a:pPr>
            <a:endParaRPr lang="en-US" sz="2200">
              <a:latin typeface="Be Vietnam Pro"/>
            </a:endParaRPr>
          </a:p>
          <a:p>
            <a:r>
              <a:rPr lang="en-US" sz="2200" b="1">
                <a:latin typeface="Be Vietnam Pro"/>
              </a:rPr>
              <a:t>What need to be explored?</a:t>
            </a:r>
          </a:p>
          <a:p>
            <a:pPr marL="228600" indent="-228600">
              <a:buFont typeface=""/>
              <a:buChar char="•"/>
            </a:pPr>
            <a:r>
              <a:rPr lang="en-US" sz="2200">
                <a:latin typeface="Be Vietnam Pro"/>
                <a:ea typeface="+mn-lt"/>
                <a:cs typeface="+mn-lt"/>
              </a:rPr>
              <a:t>Few studies connect multicultural elements with the </a:t>
            </a:r>
            <a:r>
              <a:rPr lang="en-US" sz="2200" b="1">
                <a:latin typeface="Be Vietnam Pro"/>
                <a:ea typeface="+mn-lt"/>
                <a:cs typeface="+mn-lt"/>
              </a:rPr>
              <a:t>pre-teaching stage</a:t>
            </a:r>
            <a:r>
              <a:rPr lang="en-US" sz="2200">
                <a:latin typeface="Be Vietnam Pro"/>
                <a:ea typeface="+mn-lt"/>
                <a:cs typeface="+mn-lt"/>
              </a:rPr>
              <a:t> of receptive skills.</a:t>
            </a:r>
          </a:p>
          <a:p>
            <a:pPr marL="228600" indent="-228600">
              <a:buFont typeface=""/>
              <a:buChar char="•"/>
            </a:pPr>
            <a:r>
              <a:rPr lang="en-US" sz="2200">
                <a:latin typeface="Be Vietnam Pro"/>
              </a:rPr>
              <a:t>Limited research in the </a:t>
            </a:r>
            <a:r>
              <a:rPr lang="en-US" sz="2200" b="1">
                <a:latin typeface="Be Vietnam Pro"/>
              </a:rPr>
              <a:t>Vietnamese high school context</a:t>
            </a:r>
            <a:r>
              <a:rPr lang="en-US" sz="2200">
                <a:latin typeface="Be Vietnam Pro"/>
              </a:rPr>
              <a:t>.</a:t>
            </a:r>
            <a:endParaRPr lang="en-US"/>
          </a:p>
          <a:p>
            <a:pPr marL="228600" indent="-228600">
              <a:buFont typeface=""/>
              <a:buChar char="•"/>
            </a:pPr>
            <a:endParaRPr lang="en-US" sz="2200">
              <a:latin typeface="Be Vietnam Pro"/>
            </a:endParaRPr>
          </a:p>
          <a:p>
            <a:r>
              <a:rPr lang="en-US" sz="2200" b="1">
                <a:latin typeface="Be Vietnam Pro"/>
              </a:rPr>
              <a:t>This Study Fills the Gap</a:t>
            </a:r>
          </a:p>
          <a:p>
            <a:pPr marL="228600" indent="-228600">
              <a:buFont typeface=""/>
              <a:buChar char="•"/>
            </a:pPr>
            <a:r>
              <a:rPr lang="en-US" sz="2200">
                <a:latin typeface="Be Vietnam Pro"/>
              </a:rPr>
              <a:t>Explores </a:t>
            </a:r>
            <a:r>
              <a:rPr lang="en-US" sz="2200" b="1">
                <a:latin typeface="Be Vietnam Pro"/>
              </a:rPr>
              <a:t>teachers’ &amp; students’ perceptions</a:t>
            </a:r>
            <a:r>
              <a:rPr lang="en-US" sz="2200">
                <a:latin typeface="Be Vietnam Pro"/>
              </a:rPr>
              <a:t> of multicultural integration.</a:t>
            </a:r>
          </a:p>
          <a:p>
            <a:pPr marL="228600" indent="-228600">
              <a:buFont typeface=""/>
              <a:buChar char="•"/>
            </a:pPr>
            <a:r>
              <a:rPr lang="en-US" sz="2200">
                <a:latin typeface="Be Vietnam Pro"/>
              </a:rPr>
              <a:t>Focused on </a:t>
            </a:r>
            <a:r>
              <a:rPr lang="en-US" sz="2200" b="1">
                <a:latin typeface="Be Vietnam Pro"/>
              </a:rPr>
              <a:t>pre-teaching stage</a:t>
            </a:r>
            <a:r>
              <a:rPr lang="en-US" sz="2200">
                <a:latin typeface="Be Vietnam Pro"/>
              </a:rPr>
              <a:t> in a Hanoi public high school.</a:t>
            </a:r>
          </a:p>
          <a:p>
            <a:pPr marL="228600" indent="-228600">
              <a:buFont typeface=""/>
              <a:buChar char="•"/>
            </a:pPr>
            <a:r>
              <a:rPr lang="en-US" sz="2200">
                <a:latin typeface="Be Vietnam Pro"/>
              </a:rPr>
              <a:t>Provides </a:t>
            </a:r>
            <a:r>
              <a:rPr lang="en-US" sz="2200" b="1">
                <a:latin typeface="Be Vietnam Pro"/>
              </a:rPr>
              <a:t>practical insights</a:t>
            </a:r>
            <a:r>
              <a:rPr lang="en-US" sz="2200">
                <a:latin typeface="Be Vietnam Pro"/>
              </a:rPr>
              <a:t> for enhancing intercultural competence in ELT.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6E0DD0-E51D-7F5F-7F1A-B7DA0FEE6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A725A64-A197-8BDA-46C1-EC964F5F5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57" y="155611"/>
            <a:ext cx="6759886" cy="611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14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E9B8D9A-3CED-5008-7AEE-25235E6BD50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vi-VN" sz="4400" b="1" kern="1200" dirty="0">
                <a:solidFill>
                  <a:srgbClr val="1B8056"/>
                </a:solidFill>
                <a:effectLst/>
                <a:latin typeface="Be Vietnam Pro" pitchFamily="2" charset="-93"/>
                <a:ea typeface="+mj-ea"/>
                <a:cs typeface="+mj-cs"/>
              </a:defRPr>
            </a:lvl1pPr>
          </a:lstStyle>
          <a:p>
            <a:pPr algn="just">
              <a:spcAft>
                <a:spcPts val="600"/>
              </a:spcAft>
            </a:pPr>
            <a:r>
              <a:rPr lang="en-US" sz="3600" b="1" kern="1200" dirty="0">
                <a:effectLst/>
              </a:rPr>
              <a:t>III. Methodology Overview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2E4482-FA45-FF25-B999-7908A5780334}"/>
              </a:ext>
            </a:extLst>
          </p:cNvPr>
          <p:cNvSpPr txBox="1"/>
          <p:nvPr/>
        </p:nvSpPr>
        <p:spPr>
          <a:xfrm>
            <a:off x="366251" y="1510993"/>
            <a:ext cx="4343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defRPr sz="2000"/>
            </a:pPr>
            <a:r>
              <a:rPr lang="en-US" sz="2200" b="1" kern="1200" dirty="0"/>
              <a:t>Research design</a:t>
            </a:r>
            <a:endParaRPr lang="en-US" sz="2200" kern="1200" dirty="0"/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  <a:defRPr sz="2000"/>
            </a:pPr>
            <a:r>
              <a:rPr lang="en-US" sz="2200" kern="1200" dirty="0"/>
              <a:t>Mixed method provide comprehensive insight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  <a:defRPr sz="2000"/>
            </a:pPr>
            <a:r>
              <a:rPr lang="en-US" sz="2200" kern="1200" dirty="0"/>
              <a:t>Qualitative method – questionnaires (Likert-scale, closed- ended items) 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  <a:defRPr sz="2000"/>
            </a:pPr>
            <a:r>
              <a:rPr lang="en-US" sz="2200" kern="1200" dirty="0"/>
              <a:t>Quantitative method - semi-structured interviews (teachers &amp; students)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B088BB-58ED-E4E0-9318-D33C999FE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2B54EFE-F5F4-4674-A397-603D7A5E2AE8}" type="slidenum">
              <a:rPr lang="vi-VN" smtClean="0"/>
              <a:pPr>
                <a:spcAft>
                  <a:spcPts val="600"/>
                </a:spcAft>
              </a:pPr>
              <a:t>12</a:t>
            </a:fld>
            <a:endParaRPr lang="vi-V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15CEE7-D447-6D9A-0854-F9A086099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579" y="1641265"/>
            <a:ext cx="7135221" cy="370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39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8066F-8744-114F-4EFD-3080DEF5F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3E5427-BADC-8268-B714-12022F75E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13</a:t>
            </a:fld>
            <a:endParaRPr lang="vi-VN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C0CD9CC-496A-E621-8ACB-1049B2FDFD0F}"/>
              </a:ext>
            </a:extLst>
          </p:cNvPr>
          <p:cNvSpPr txBox="1">
            <a:spLocks/>
          </p:cNvSpPr>
          <p:nvPr/>
        </p:nvSpPr>
        <p:spPr>
          <a:xfrm>
            <a:off x="359758" y="2015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vi-VN" sz="4400" b="1" kern="1200" dirty="0">
                <a:solidFill>
                  <a:srgbClr val="1B8056"/>
                </a:solidFill>
                <a:effectLst/>
                <a:latin typeface="Be Vietnam Pro" pitchFamily="2" charset="-93"/>
                <a:ea typeface="+mj-ea"/>
                <a:cs typeface="+mj-cs"/>
              </a:defRPr>
            </a:lvl1pPr>
          </a:lstStyle>
          <a:p>
            <a:r>
              <a:rPr lang="en-US" dirty="0"/>
              <a:t>III. Methodology Overview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FF16BA-171D-98FB-4A0D-7B9D82C1EA7F}"/>
              </a:ext>
            </a:extLst>
          </p:cNvPr>
          <p:cNvSpPr txBox="1"/>
          <p:nvPr/>
        </p:nvSpPr>
        <p:spPr>
          <a:xfrm>
            <a:off x="1287598" y="1160198"/>
            <a:ext cx="10790102" cy="357020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Be Vietnam Pro"/>
            </a:endParaRPr>
          </a:p>
          <a:p>
            <a:pPr>
              <a:defRPr sz="2000"/>
            </a:pPr>
            <a:r>
              <a:rPr lang="en-US" sz="2400" b="1" dirty="0">
                <a:latin typeface="Be Vietnam Pro"/>
              </a:rPr>
              <a:t>Participants</a:t>
            </a:r>
          </a:p>
          <a:p>
            <a:pPr>
              <a:defRPr sz="2000"/>
            </a:pPr>
            <a:endParaRPr lang="en-US" sz="2400" b="1" dirty="0">
              <a:latin typeface="Be Vietnam Pro"/>
              <a:cs typeface="Arial"/>
            </a:endParaRPr>
          </a:p>
          <a:p>
            <a:pPr>
              <a:defRPr sz="2000"/>
            </a:pPr>
            <a:r>
              <a:rPr lang="en-US" sz="2400" b="1" dirty="0">
                <a:latin typeface="Be Vietnam Pro"/>
                <a:ea typeface="Calibri"/>
                <a:cs typeface="Calibri"/>
              </a:rPr>
              <a:t>Students: </a:t>
            </a:r>
            <a:r>
              <a:rPr lang="en-US" sz="2400" dirty="0">
                <a:latin typeface="Be Vietnam Pro"/>
                <a:ea typeface="Calibri"/>
                <a:cs typeface="Calibri"/>
              </a:rPr>
              <a:t>97 (Grade 10 &amp; 11) in 2 mixed-ability classes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r>
              <a:rPr lang="en-US" sz="2400" dirty="0">
                <a:latin typeface="Be Vietnam Pro"/>
                <a:cs typeface="Calibri"/>
              </a:rPr>
              <a:t>Yen Hoa High School – Tier 1 High School in Hanoi</a:t>
            </a:r>
            <a:endParaRPr lang="en-US" sz="2400" dirty="0">
              <a:latin typeface="Be Vietnam Pro"/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r>
              <a:rPr lang="en-US" sz="2400" dirty="0">
                <a:latin typeface="Be Vietnam Pro"/>
                <a:ea typeface="Calibri"/>
                <a:cs typeface="Calibri"/>
              </a:rPr>
              <a:t>Stratified random sampling</a:t>
            </a:r>
            <a:endParaRPr lang="en-US" sz="2400" dirty="0">
              <a:latin typeface="Be Vietnam Pro"/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r>
              <a:rPr lang="en-US" sz="2400" dirty="0">
                <a:latin typeface="Be Vietnam Pro"/>
                <a:ea typeface="Calibri"/>
                <a:cs typeface="Calibri"/>
              </a:rPr>
              <a:t>Diverse in gender, proficiency, and performance</a:t>
            </a:r>
            <a:endParaRPr lang="en-US" sz="2400" dirty="0">
              <a:latin typeface="Be Vietnam Pro"/>
            </a:endParaRPr>
          </a:p>
          <a:p>
            <a:pPr>
              <a:defRPr sz="2000"/>
            </a:pPr>
            <a:endParaRPr lang="en-US" sz="2400" dirty="0">
              <a:latin typeface="Be Vietnam Pro"/>
              <a:ea typeface="Calibri"/>
              <a:cs typeface="Calibri"/>
            </a:endParaRPr>
          </a:p>
          <a:p>
            <a:pPr>
              <a:defRPr sz="2000"/>
            </a:pPr>
            <a:endParaRPr lang="en-US" dirty="0">
              <a:latin typeface="Be Vietnam Pro"/>
            </a:endParaRPr>
          </a:p>
          <a:p>
            <a:pPr>
              <a:defRPr sz="2000"/>
            </a:pPr>
            <a:endParaRPr lang="en-US" dirty="0">
              <a:latin typeface="Be Vietnam Pr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43B284-FA9C-9609-66F7-99B43D6FCB63}"/>
              </a:ext>
            </a:extLst>
          </p:cNvPr>
          <p:cNvSpPr txBox="1"/>
          <p:nvPr/>
        </p:nvSpPr>
        <p:spPr>
          <a:xfrm>
            <a:off x="1310148" y="4178555"/>
            <a:ext cx="95942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/>
            </a:pPr>
            <a:r>
              <a:rPr lang="en-US" sz="2400" b="1" dirty="0">
                <a:latin typeface="Be Vietnam Pro"/>
                <a:ea typeface="Calibri"/>
                <a:cs typeface="Calibri"/>
              </a:rPr>
              <a:t>Teachers</a:t>
            </a:r>
            <a:r>
              <a:rPr lang="en-US" sz="2400" dirty="0">
                <a:latin typeface="Be Vietnam Pro"/>
                <a:ea typeface="Calibri"/>
                <a:cs typeface="Calibri"/>
              </a:rPr>
              <a:t>: 4 Full-time English teachers</a:t>
            </a:r>
            <a:endParaRPr lang="en-US" sz="2400" dirty="0">
              <a:latin typeface="Be Vietnam Pro"/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r>
              <a:rPr lang="en-US" sz="2400" dirty="0">
                <a:latin typeface="Be Vietnam Pro"/>
                <a:ea typeface="Calibri"/>
                <a:cs typeface="Calibri"/>
              </a:rPr>
              <a:t>Purposive sampling</a:t>
            </a:r>
            <a:endParaRPr lang="en-US" sz="2400" dirty="0">
              <a:latin typeface="Be Vietnam Pro"/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r>
              <a:rPr lang="en-US" sz="2400" dirty="0">
                <a:latin typeface="Be Vietnam Pro"/>
                <a:ea typeface="Calibri"/>
                <a:cs typeface="Calibri"/>
              </a:rPr>
              <a:t>Minimum 3 years’ teaching experience (2 long-experienced teachers, 2 Genz teachers)</a:t>
            </a:r>
            <a:endParaRPr lang="en-US" sz="2400" dirty="0">
              <a:latin typeface="Be Vietnam Pro"/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r>
              <a:rPr lang="en-US" sz="2400" dirty="0">
                <a:latin typeface="Be Vietnam Pro"/>
                <a:ea typeface="Calibri"/>
                <a:cs typeface="Calibri"/>
              </a:rPr>
              <a:t>All are exposed and attempt to integrate multicultural content</a:t>
            </a:r>
            <a:endParaRPr lang="en-US" sz="2400" dirty="0">
              <a:latin typeface="Be Vietnam Pro"/>
            </a:endParaRPr>
          </a:p>
        </p:txBody>
      </p:sp>
    </p:spTree>
    <p:extLst>
      <p:ext uri="{BB962C8B-B14F-4D97-AF65-F5344CB8AC3E}">
        <p14:creationId xmlns:p14="http://schemas.microsoft.com/office/powerpoint/2010/main" val="841145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ABE1E-941D-5E95-91AD-E3421EE1C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F6E1B1-37F4-7B7F-853D-0427129A4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14</a:t>
            </a:fld>
            <a:endParaRPr lang="vi-VN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D0F967D-1177-D895-A728-334025CAA130}"/>
              </a:ext>
            </a:extLst>
          </p:cNvPr>
          <p:cNvSpPr txBox="1">
            <a:spLocks/>
          </p:cNvSpPr>
          <p:nvPr/>
        </p:nvSpPr>
        <p:spPr>
          <a:xfrm>
            <a:off x="359758" y="2015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vi-VN" sz="4400" b="1" kern="1200" dirty="0">
                <a:solidFill>
                  <a:srgbClr val="1B8056"/>
                </a:solidFill>
                <a:effectLst/>
                <a:latin typeface="Be Vietnam Pro" pitchFamily="2" charset="-93"/>
                <a:ea typeface="+mj-ea"/>
                <a:cs typeface="+mj-cs"/>
              </a:defRPr>
            </a:lvl1pPr>
          </a:lstStyle>
          <a:p>
            <a:r>
              <a:rPr lang="en-US" dirty="0"/>
              <a:t>III. Methodology Overview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E8D348-0E63-4265-7EA6-B0ADDD1C534A}"/>
              </a:ext>
            </a:extLst>
          </p:cNvPr>
          <p:cNvSpPr txBox="1"/>
          <p:nvPr/>
        </p:nvSpPr>
        <p:spPr>
          <a:xfrm>
            <a:off x="1410846" y="1347011"/>
            <a:ext cx="10790102" cy="393954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Be Vietnam Pro"/>
            </a:endParaRPr>
          </a:p>
          <a:p>
            <a:pPr>
              <a:defRPr sz="2000"/>
            </a:pPr>
            <a:r>
              <a:rPr lang="en-US" sz="2400" b="1" dirty="0">
                <a:latin typeface="Be Vietnam Pro"/>
              </a:rPr>
              <a:t>Data collection tools</a:t>
            </a:r>
          </a:p>
          <a:p>
            <a:pPr>
              <a:defRPr sz="2000"/>
            </a:pPr>
            <a:endParaRPr lang="en-US" sz="2400" b="1" dirty="0">
              <a:latin typeface="Be Vietnam Pro"/>
              <a:cs typeface="Arial"/>
            </a:endParaRPr>
          </a:p>
          <a:p>
            <a:pPr>
              <a:defRPr sz="2000"/>
            </a:pPr>
            <a:r>
              <a:rPr lang="en-US" sz="2400" dirty="0">
                <a:latin typeface="Be Vietnam Pro"/>
                <a:ea typeface="Calibri"/>
                <a:cs typeface="Calibri"/>
              </a:rPr>
              <a:t>Questionnaires (Students, N = 97)</a:t>
            </a:r>
            <a:endParaRPr lang="en-US" sz="2400" dirty="0">
              <a:latin typeface="Be Vietnam Pro"/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r>
              <a:rPr lang="en-US" sz="2400" dirty="0">
                <a:latin typeface="Be Vietnam Pro"/>
                <a:ea typeface="Calibri"/>
                <a:cs typeface="Calibri"/>
              </a:rPr>
              <a:t>5-point Likert scale</a:t>
            </a:r>
            <a:endParaRPr lang="en-US" sz="2400" dirty="0">
              <a:latin typeface="Be Vietnam Pro"/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r>
              <a:rPr lang="en-US" sz="2400" dirty="0">
                <a:latin typeface="Be Vietnam Pro"/>
                <a:ea typeface="Calibri"/>
                <a:cs typeface="Calibri"/>
              </a:rPr>
              <a:t>Perceptions of multicultural pre-teaching</a:t>
            </a:r>
            <a:endParaRPr lang="en-US" sz="2400" dirty="0">
              <a:latin typeface="Be Vietnam Pro"/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r>
              <a:rPr lang="en-US" sz="2400" dirty="0">
                <a:latin typeface="Be Vietnam Pro"/>
                <a:ea typeface="Calibri"/>
                <a:cs typeface="Calibri"/>
              </a:rPr>
              <a:t>Administered anonymously in class</a:t>
            </a:r>
            <a:endParaRPr lang="en-US" sz="2400" dirty="0">
              <a:latin typeface="Be Vietnam Pro"/>
            </a:endParaRPr>
          </a:p>
          <a:p>
            <a:pPr>
              <a:defRPr sz="2000"/>
            </a:pPr>
            <a:endParaRPr lang="en-US" sz="2400" dirty="0">
              <a:latin typeface="Be Vietnam Pro"/>
              <a:ea typeface="Calibri"/>
              <a:cs typeface="Calibri"/>
            </a:endParaRPr>
          </a:p>
          <a:p>
            <a:pPr>
              <a:defRPr sz="2000"/>
            </a:pPr>
            <a:endParaRPr lang="en-US" sz="2400" dirty="0">
              <a:latin typeface="Be Vietnam Pro"/>
              <a:ea typeface="Calibri"/>
              <a:cs typeface="Calibri"/>
            </a:endParaRPr>
          </a:p>
          <a:p>
            <a:pPr>
              <a:defRPr sz="2000"/>
            </a:pPr>
            <a:endParaRPr lang="en-US" dirty="0">
              <a:latin typeface="Be Vietnam Pro"/>
            </a:endParaRPr>
          </a:p>
          <a:p>
            <a:pPr>
              <a:defRPr sz="2000"/>
            </a:pPr>
            <a:endParaRPr lang="en-US" dirty="0">
              <a:latin typeface="Be Vietnam Pr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AFB115-C6E8-3D93-DB9D-BA402D03E575}"/>
              </a:ext>
            </a:extLst>
          </p:cNvPr>
          <p:cNvSpPr txBox="1"/>
          <p:nvPr/>
        </p:nvSpPr>
        <p:spPr>
          <a:xfrm>
            <a:off x="1339644" y="4156953"/>
            <a:ext cx="104000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/>
            </a:pPr>
            <a:r>
              <a:rPr lang="en-US" sz="2400" b="1" dirty="0">
                <a:latin typeface="Be Vietnam Pro"/>
                <a:ea typeface="Calibri"/>
                <a:cs typeface="Calibri"/>
              </a:rPr>
              <a:t>Interviews</a:t>
            </a:r>
            <a:endParaRPr lang="en-US" sz="2400" b="1" dirty="0">
              <a:latin typeface="Be Vietnam Pro"/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r>
              <a:rPr lang="en-US" sz="2400" dirty="0">
                <a:latin typeface="Be Vietnam Pro"/>
                <a:ea typeface="Calibri"/>
                <a:cs typeface="Calibri"/>
              </a:rPr>
              <a:t>Teachers (4) → teaching strategies, challenges, perceptions</a:t>
            </a:r>
            <a:endParaRPr lang="en-US" sz="2400" dirty="0">
              <a:latin typeface="Be Vietnam Pro"/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r>
              <a:rPr lang="en-US" sz="2400" dirty="0">
                <a:latin typeface="Be Vietnam Pro"/>
                <a:ea typeface="Calibri"/>
                <a:cs typeface="Calibri"/>
              </a:rPr>
              <a:t>Students (7) → engagement, difficulties, suggestions</a:t>
            </a:r>
            <a:endParaRPr lang="en-US" sz="2400" dirty="0">
              <a:latin typeface="Be Vietnam Pro"/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r>
              <a:rPr lang="en-US" sz="2400" dirty="0">
                <a:latin typeface="Be Vietnam Pro"/>
                <a:ea typeface="Calibri"/>
                <a:cs typeface="Calibri"/>
              </a:rPr>
              <a:t>Conducted ~30 minutes each, audio recorded</a:t>
            </a:r>
            <a:endParaRPr lang="en-US" sz="2400" dirty="0">
              <a:latin typeface="Be Vietnam Pro"/>
            </a:endParaRPr>
          </a:p>
        </p:txBody>
      </p:sp>
    </p:spTree>
    <p:extLst>
      <p:ext uri="{BB962C8B-B14F-4D97-AF65-F5344CB8AC3E}">
        <p14:creationId xmlns:p14="http://schemas.microsoft.com/office/powerpoint/2010/main" val="997802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6E3D7D-420B-C1B1-E2BA-45609C85C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D318D00-229E-446E-6A5B-8671778A055D}"/>
              </a:ext>
            </a:extLst>
          </p:cNvPr>
          <p:cNvSpPr txBox="1">
            <a:spLocks/>
          </p:cNvSpPr>
          <p:nvPr/>
        </p:nvSpPr>
        <p:spPr>
          <a:xfrm>
            <a:off x="5273748" y="365125"/>
            <a:ext cx="65626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vi-VN" sz="4400" b="1" kern="1200" dirty="0">
                <a:solidFill>
                  <a:srgbClr val="1B8056"/>
                </a:solidFill>
                <a:effectLst/>
                <a:latin typeface="Be Vietnam Pro" pitchFamily="2" charset="-93"/>
                <a:ea typeface="+mj-ea"/>
                <a:cs typeface="+mj-cs"/>
              </a:defRPr>
            </a:lvl1pPr>
          </a:lstStyle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vi-VN" sz="3600" b="1" kern="1200" dirty="0">
                <a:effectLst/>
                <a:latin typeface="Be Vietnam Pro" pitchFamily="2" charset="-93"/>
                <a:ea typeface="+mj-ea"/>
                <a:cs typeface="+mj-cs"/>
              </a:rPr>
              <a:t>III. Methodology Overview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678A70F7-F690-0A70-5973-43E4FF94A9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375298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61C26B-4275-283B-9275-A86C47B05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2B54EFE-F5F4-4674-A397-603D7A5E2AE8}" type="slidenum">
              <a:rPr lang="vi-VN" smtClean="0"/>
              <a:pPr>
                <a:spcAft>
                  <a:spcPts val="600"/>
                </a:spcAft>
              </a:pPr>
              <a:t>15</a:t>
            </a:fld>
            <a:endParaRPr lang="vi-VN"/>
          </a:p>
        </p:txBody>
      </p:sp>
      <p:graphicFrame>
        <p:nvGraphicFramePr>
          <p:cNvPr id="10" name="TextBox 7">
            <a:extLst>
              <a:ext uri="{FF2B5EF4-FFF2-40B4-BE49-F238E27FC236}">
                <a16:creationId xmlns:a16="http://schemas.microsoft.com/office/drawing/2014/main" id="{C8BAF71B-CC64-945D-3D3F-62207AF7F7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6249366"/>
              </p:ext>
            </p:extLst>
          </p:nvPr>
        </p:nvGraphicFramePr>
        <p:xfrm>
          <a:off x="5273749" y="1825625"/>
          <a:ext cx="608005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0023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B2E8E-99FF-07F2-AF40-E0FB08DD4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FD19617-E5D3-16B5-A048-52D4018DC277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1353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vi-VN" sz="4400" b="1" kern="1200" dirty="0">
                <a:solidFill>
                  <a:srgbClr val="1B8056"/>
                </a:solidFill>
                <a:effectLst/>
                <a:latin typeface="Be Vietnam Pro" pitchFamily="2" charset="-93"/>
                <a:ea typeface="+mj-ea"/>
                <a:cs typeface="+mj-cs"/>
              </a:defRPr>
            </a:lvl1pPr>
          </a:lstStyle>
          <a:p>
            <a:pPr algn="just">
              <a:spcAft>
                <a:spcPts val="600"/>
              </a:spcAft>
            </a:pPr>
            <a:r>
              <a:rPr lang="en-US" sz="3200" b="1" kern="1200" dirty="0">
                <a:effectLst/>
              </a:rPr>
              <a:t>Alignment of Research Questions and instruments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00DA08-45EC-6ABC-ACEE-B9C5289B3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2B54EFE-F5F4-4674-A397-603D7A5E2AE8}" type="slidenum">
              <a:rPr lang="vi-VN" smtClean="0"/>
              <a:pPr>
                <a:spcAft>
                  <a:spcPts val="600"/>
                </a:spcAft>
              </a:pPr>
              <a:t>16</a:t>
            </a:fld>
            <a:endParaRPr lang="vi-VN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102558-2D8A-E464-25BA-2914CEF85127}"/>
              </a:ext>
            </a:extLst>
          </p:cNvPr>
          <p:cNvGraphicFramePr>
            <a:graphicFrameLocks noGrp="1"/>
          </p:cNvGraphicFramePr>
          <p:nvPr/>
        </p:nvGraphicFramePr>
        <p:xfrm>
          <a:off x="766916" y="1001907"/>
          <a:ext cx="10586884" cy="52324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646721">
                  <a:extLst>
                    <a:ext uri="{9D8B030D-6E8A-4147-A177-3AD203B41FA5}">
                      <a16:colId xmlns:a16="http://schemas.microsoft.com/office/drawing/2014/main" val="2348379344"/>
                    </a:ext>
                  </a:extLst>
                </a:gridCol>
                <a:gridCol w="2646721">
                  <a:extLst>
                    <a:ext uri="{9D8B030D-6E8A-4147-A177-3AD203B41FA5}">
                      <a16:colId xmlns:a16="http://schemas.microsoft.com/office/drawing/2014/main" val="417444542"/>
                    </a:ext>
                  </a:extLst>
                </a:gridCol>
                <a:gridCol w="2646721">
                  <a:extLst>
                    <a:ext uri="{9D8B030D-6E8A-4147-A177-3AD203B41FA5}">
                      <a16:colId xmlns:a16="http://schemas.microsoft.com/office/drawing/2014/main" val="2029663650"/>
                    </a:ext>
                  </a:extLst>
                </a:gridCol>
                <a:gridCol w="2646721">
                  <a:extLst>
                    <a:ext uri="{9D8B030D-6E8A-4147-A177-3AD203B41FA5}">
                      <a16:colId xmlns:a16="http://schemas.microsoft.com/office/drawing/2014/main" val="40002704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Research question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Instrument 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Primary data collected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Justification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205689"/>
                  </a:ext>
                </a:extLst>
              </a:tr>
              <a:tr h="637622">
                <a:tc rowSpan="2"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What are students’ perceptions of lessons incorporating multicultural elements during the pre-teaching stage?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Student perception survey (Likert + a few open items)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4–6 subscale scores (e.g., Inclusion, Cultural Relevance, Pre-activity Usefulness, Belonging), plus short open responses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Student-facing measures of culturally responsive teaching/classroom climate exist and have been validated or preliminarily validated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978525"/>
                  </a:ext>
                </a:extLst>
              </a:tr>
              <a:tr h="2636520">
                <a:tc vMerge="1"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mini-interviews, 15–20 min</a:t>
                      </a:r>
                    </a:p>
                    <a:p>
                      <a:pPr algn="l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audio transcripts coded for themes like “identity affirmation,” “relevance,” “comfort to participate,”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richer accounts of </a:t>
                      </a:r>
                      <a:r>
                        <a:rPr lang="en-US" sz="2000" i="1" dirty="0"/>
                        <a:t>which</a:t>
                      </a:r>
                      <a:r>
                        <a:rPr lang="en-US" sz="2000" dirty="0"/>
                        <a:t> pre-teaching moves felt inclusive (e.g., heritage photos, local examples, L1 brainstorming) and </a:t>
                      </a:r>
                      <a:r>
                        <a:rPr lang="en-US" sz="2000" i="1" dirty="0"/>
                        <a:t>why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012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5790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4620A-861A-29E2-5FEF-9BBF77DBA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7F5DBB9-BFA0-50C9-078B-A5188E293603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1353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vi-VN" sz="4400" b="1" kern="1200" dirty="0">
                <a:solidFill>
                  <a:srgbClr val="1B8056"/>
                </a:solidFill>
                <a:effectLst/>
                <a:latin typeface="Be Vietnam Pro" pitchFamily="2" charset="-93"/>
                <a:ea typeface="+mj-ea"/>
                <a:cs typeface="+mj-cs"/>
              </a:defRPr>
            </a:lvl1pPr>
          </a:lstStyle>
          <a:p>
            <a:pPr algn="just">
              <a:spcAft>
                <a:spcPts val="600"/>
              </a:spcAft>
            </a:pPr>
            <a:r>
              <a:rPr lang="en-US" sz="3200" b="1" kern="1200" dirty="0">
                <a:effectLst/>
              </a:rPr>
              <a:t>Alignment of Research Questions and instruments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7AB9FC-13D7-48A3-E910-0CB1E1410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2B54EFE-F5F4-4674-A397-603D7A5E2AE8}" type="slidenum">
              <a:rPr lang="vi-VN" smtClean="0"/>
              <a:pPr>
                <a:spcAft>
                  <a:spcPts val="600"/>
                </a:spcAft>
              </a:pPr>
              <a:t>17</a:t>
            </a:fld>
            <a:endParaRPr lang="vi-VN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5E62210-869A-F6E3-FA33-9945A60D5CA5}"/>
              </a:ext>
            </a:extLst>
          </p:cNvPr>
          <p:cNvGraphicFramePr>
            <a:graphicFrameLocks noGrp="1"/>
          </p:cNvGraphicFramePr>
          <p:nvPr/>
        </p:nvGraphicFramePr>
        <p:xfrm>
          <a:off x="838199" y="1188720"/>
          <a:ext cx="10724536" cy="32308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681134">
                  <a:extLst>
                    <a:ext uri="{9D8B030D-6E8A-4147-A177-3AD203B41FA5}">
                      <a16:colId xmlns:a16="http://schemas.microsoft.com/office/drawing/2014/main" val="2348379344"/>
                    </a:ext>
                  </a:extLst>
                </a:gridCol>
                <a:gridCol w="2681134">
                  <a:extLst>
                    <a:ext uri="{9D8B030D-6E8A-4147-A177-3AD203B41FA5}">
                      <a16:colId xmlns:a16="http://schemas.microsoft.com/office/drawing/2014/main" val="417444542"/>
                    </a:ext>
                  </a:extLst>
                </a:gridCol>
                <a:gridCol w="2681134">
                  <a:extLst>
                    <a:ext uri="{9D8B030D-6E8A-4147-A177-3AD203B41FA5}">
                      <a16:colId xmlns:a16="http://schemas.microsoft.com/office/drawing/2014/main" val="2029663650"/>
                    </a:ext>
                  </a:extLst>
                </a:gridCol>
                <a:gridCol w="2681134">
                  <a:extLst>
                    <a:ext uri="{9D8B030D-6E8A-4147-A177-3AD203B41FA5}">
                      <a16:colId xmlns:a16="http://schemas.microsoft.com/office/drawing/2014/main" val="40002704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Research question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Instrument(s)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Primary data collected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justification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205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What are the teacher’s experiences and perceptions of integrating multicultural elements into the pre-teaching stage of receptive skills lessons?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Semi-structured teacher interviews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transcripts coded into themes (planning routines, resource curation, differentiation for cultural/linguistic backgrounds, assessment links)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Best for lived experiences, decision-making rationales, and perceived affordances/constraints in culturally responsive practice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978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9651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648D8-AE43-9F65-BAA9-69BD3A000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875EE-EF0B-4F51-C810-1ECF0A8C5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718" y="146465"/>
            <a:ext cx="10515600" cy="608910"/>
          </a:xfrm>
        </p:spPr>
        <p:txBody>
          <a:bodyPr/>
          <a:lstStyle/>
          <a:p>
            <a:r>
              <a:rPr lang="en-US"/>
              <a:t>IV. Findings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B66184-6E8B-9408-B9B8-4E95C60E8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18</a:t>
            </a:fld>
            <a:endParaRPr lang="vi-VN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EDF9342-E48C-591D-B234-CDACF630DF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362530"/>
              </p:ext>
            </p:extLst>
          </p:nvPr>
        </p:nvGraphicFramePr>
        <p:xfrm>
          <a:off x="5055461" y="146465"/>
          <a:ext cx="6795786" cy="453136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852475">
                  <a:extLst>
                    <a:ext uri="{9D8B030D-6E8A-4147-A177-3AD203B41FA5}">
                      <a16:colId xmlns:a16="http://schemas.microsoft.com/office/drawing/2014/main" val="2658616947"/>
                    </a:ext>
                  </a:extLst>
                </a:gridCol>
                <a:gridCol w="4154314">
                  <a:extLst>
                    <a:ext uri="{9D8B030D-6E8A-4147-A177-3AD203B41FA5}">
                      <a16:colId xmlns:a16="http://schemas.microsoft.com/office/drawing/2014/main" val="3103474631"/>
                    </a:ext>
                  </a:extLst>
                </a:gridCol>
                <a:gridCol w="552308">
                  <a:extLst>
                    <a:ext uri="{9D8B030D-6E8A-4147-A177-3AD203B41FA5}">
                      <a16:colId xmlns:a16="http://schemas.microsoft.com/office/drawing/2014/main" val="1071894579"/>
                    </a:ext>
                  </a:extLst>
                </a:gridCol>
                <a:gridCol w="492274">
                  <a:extLst>
                    <a:ext uri="{9D8B030D-6E8A-4147-A177-3AD203B41FA5}">
                      <a16:colId xmlns:a16="http://schemas.microsoft.com/office/drawing/2014/main" val="1742619629"/>
                    </a:ext>
                  </a:extLst>
                </a:gridCol>
                <a:gridCol w="744415">
                  <a:extLst>
                    <a:ext uri="{9D8B030D-6E8A-4147-A177-3AD203B41FA5}">
                      <a16:colId xmlns:a16="http://schemas.microsoft.com/office/drawing/2014/main" val="2634006759"/>
                    </a:ext>
                  </a:extLst>
                </a:gridCol>
              </a:tblGrid>
              <a:tr h="4699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8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2400" b="1" kern="0">
                          <a:effectLst/>
                        </a:rPr>
                        <a:t>Item</a:t>
                      </a:r>
                      <a:endParaRPr lang="en-US" sz="2400" b="1" kern="0">
                        <a:solidFill>
                          <a:srgbClr val="2E74B5"/>
                        </a:solidFill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8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2400" b="1" kern="0">
                          <a:effectLst/>
                        </a:rPr>
                        <a:t>Statement</a:t>
                      </a:r>
                      <a:endParaRPr lang="en-US" sz="2400" b="1" kern="0">
                        <a:solidFill>
                          <a:srgbClr val="2E74B5"/>
                        </a:solidFill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8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2400" b="1" kern="0">
                          <a:effectLst/>
                        </a:rPr>
                        <a:t>N</a:t>
                      </a:r>
                      <a:endParaRPr lang="en-US" sz="2400" b="1" kern="0">
                        <a:solidFill>
                          <a:srgbClr val="2E74B5"/>
                        </a:solidFill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8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2400" b="1" kern="0">
                          <a:effectLst/>
                        </a:rPr>
                        <a:t>M</a:t>
                      </a:r>
                      <a:endParaRPr lang="en-US" sz="2400" b="1" kern="0">
                        <a:solidFill>
                          <a:srgbClr val="2E74B5"/>
                        </a:solidFill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8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2400" b="1" kern="0">
                          <a:effectLst/>
                        </a:rPr>
                        <a:t>S.D</a:t>
                      </a:r>
                      <a:endParaRPr lang="en-US" sz="2400" b="1" kern="0">
                        <a:solidFill>
                          <a:srgbClr val="2E74B5"/>
                        </a:solidFill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353582023"/>
                  </a:ext>
                </a:extLst>
              </a:tr>
              <a:tr h="74729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8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2400" kern="0">
                          <a:effectLst/>
                        </a:rPr>
                        <a:t>I1</a:t>
                      </a:r>
                      <a:endParaRPr lang="en-US" sz="2400" b="1" kern="0">
                        <a:solidFill>
                          <a:srgbClr val="2E74B5"/>
                        </a:solidFill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8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2400" kern="0">
                          <a:effectLst/>
                        </a:rPr>
                        <a:t>I feel that understanding culture is important when learning a foreign language.</a:t>
                      </a:r>
                      <a:endParaRPr lang="en-US" sz="2400" b="1" kern="0">
                        <a:solidFill>
                          <a:srgbClr val="2E74B5"/>
                        </a:solidFill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8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2400" kern="0">
                          <a:effectLst/>
                        </a:rPr>
                        <a:t>97</a:t>
                      </a:r>
                      <a:endParaRPr lang="en-US" sz="2400" b="1" kern="0">
                        <a:solidFill>
                          <a:srgbClr val="2E74B5"/>
                        </a:solidFill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8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2400" kern="0">
                          <a:effectLst/>
                        </a:rPr>
                        <a:t>4.14</a:t>
                      </a:r>
                      <a:endParaRPr lang="en-US" sz="2400" b="1" kern="0">
                        <a:solidFill>
                          <a:srgbClr val="2E74B5"/>
                        </a:solidFill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8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2400" kern="0">
                          <a:effectLst/>
                        </a:rPr>
                        <a:t>0.82</a:t>
                      </a:r>
                      <a:endParaRPr lang="en-US" sz="2400" b="1" kern="0">
                        <a:solidFill>
                          <a:srgbClr val="2E74B5"/>
                        </a:solidFill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097219710"/>
                  </a:ext>
                </a:extLst>
              </a:tr>
              <a:tr h="74729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8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2400" kern="0">
                          <a:effectLst/>
                        </a:rPr>
                        <a:t>I2</a:t>
                      </a:r>
                      <a:endParaRPr lang="en-US" sz="2400" b="1" kern="0">
                        <a:solidFill>
                          <a:srgbClr val="2E74B5"/>
                        </a:solidFill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8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2400" kern="0">
                          <a:effectLst/>
                        </a:rPr>
                        <a:t>If I understand culture, I can use language more appropriately.</a:t>
                      </a:r>
                      <a:endParaRPr lang="en-US" sz="2400" b="1" kern="0">
                        <a:solidFill>
                          <a:srgbClr val="2E74B5"/>
                        </a:solidFill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8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2400" kern="0">
                          <a:effectLst/>
                        </a:rPr>
                        <a:t>97</a:t>
                      </a:r>
                      <a:endParaRPr lang="en-US" sz="2400" b="1" kern="0">
                        <a:solidFill>
                          <a:srgbClr val="2E74B5"/>
                        </a:solidFill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8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2400" kern="0">
                          <a:effectLst/>
                        </a:rPr>
                        <a:t>4.09</a:t>
                      </a:r>
                      <a:endParaRPr lang="en-US" sz="2400" b="1" kern="0">
                        <a:solidFill>
                          <a:srgbClr val="2E74B5"/>
                        </a:solidFill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8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2400" kern="0">
                          <a:effectLst/>
                        </a:rPr>
                        <a:t>0.95</a:t>
                      </a:r>
                      <a:endParaRPr lang="en-US" sz="2400" b="1" kern="0">
                        <a:solidFill>
                          <a:srgbClr val="2E74B5"/>
                        </a:solidFill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568820200"/>
                  </a:ext>
                </a:extLst>
              </a:tr>
              <a:tr h="102463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8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2400" kern="0">
                          <a:effectLst/>
                        </a:rPr>
                        <a:t>I3</a:t>
                      </a:r>
                      <a:endParaRPr lang="en-US" sz="2400" b="1" kern="0">
                        <a:solidFill>
                          <a:srgbClr val="2E74B5"/>
                        </a:solidFill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8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2400" kern="0">
                          <a:effectLst/>
                        </a:rPr>
                        <a:t>I feel that learning about different cultures through English lessons helps me gain broader knowledge.</a:t>
                      </a:r>
                      <a:endParaRPr lang="en-US" sz="2400" b="1" kern="0">
                        <a:solidFill>
                          <a:srgbClr val="2E74B5"/>
                        </a:solidFill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8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2400" kern="0">
                          <a:effectLst/>
                        </a:rPr>
                        <a:t>97</a:t>
                      </a:r>
                      <a:endParaRPr lang="en-US" sz="2400" b="1" kern="0">
                        <a:solidFill>
                          <a:srgbClr val="2E74B5"/>
                        </a:solidFill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8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2400" kern="0">
                          <a:effectLst/>
                        </a:rPr>
                        <a:t>4.14</a:t>
                      </a:r>
                      <a:endParaRPr lang="en-US" sz="2400" b="1" kern="0">
                        <a:solidFill>
                          <a:srgbClr val="2E74B5"/>
                        </a:solidFill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8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2400" kern="0">
                          <a:effectLst/>
                        </a:rPr>
                        <a:t>0.84</a:t>
                      </a:r>
                      <a:endParaRPr lang="en-US" sz="2400" b="1" kern="0">
                        <a:solidFill>
                          <a:srgbClr val="2E74B5"/>
                        </a:solidFill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49661001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8FF5C321-446E-4A5F-AE74-8F74527D459B}"/>
              </a:ext>
            </a:extLst>
          </p:cNvPr>
          <p:cNvSpPr txBox="1">
            <a:spLocks/>
          </p:cNvSpPr>
          <p:nvPr/>
        </p:nvSpPr>
        <p:spPr>
          <a:xfrm>
            <a:off x="695776" y="755375"/>
            <a:ext cx="10515600" cy="608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3600" b="1" kern="1200" dirty="0">
                <a:solidFill>
                  <a:srgbClr val="1B8056"/>
                </a:solidFill>
                <a:effectLst/>
                <a:latin typeface="Be Vietnam Pro" pitchFamily="2" charset="-93"/>
                <a:ea typeface="+mj-ea"/>
                <a:cs typeface="+mj-cs"/>
              </a:defRPr>
            </a:lvl1pPr>
          </a:lstStyle>
          <a:p>
            <a:r>
              <a:rPr lang="en-US"/>
              <a:t>Qualitative data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AF9DD38-89D0-9102-BBC5-841C44718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029" y="1847798"/>
            <a:ext cx="450318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Positive Findings (I1, I3):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Cultural understanding seen as important in learning a foreign language.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Exposure to multicultural content helps broaden general knowledge.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Mixed Finding (I2):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Mean score 4.09 (SD = 0.95).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Students showed varying views on whether cultural knowledge improves accurate language use.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393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FAF2F-09AD-E2B2-B4BD-E1E52F4A1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8D01A-FBD3-8D74-3949-0B702B813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338"/>
            <a:ext cx="10515600" cy="658605"/>
          </a:xfrm>
        </p:spPr>
        <p:txBody>
          <a:bodyPr/>
          <a:lstStyle/>
          <a:p>
            <a:r>
              <a:rPr lang="en-US"/>
              <a:t>Multicultural content and self-identity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0B7A31-8EEE-44A7-C673-3315B6DBB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19</a:t>
            </a:fld>
            <a:endParaRPr lang="vi-VN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832B04-B139-4124-CF53-C361098937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060032"/>
              </p:ext>
            </p:extLst>
          </p:nvPr>
        </p:nvGraphicFramePr>
        <p:xfrm>
          <a:off x="3906077" y="1014479"/>
          <a:ext cx="8067061" cy="4373886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734504">
                  <a:extLst>
                    <a:ext uri="{9D8B030D-6E8A-4147-A177-3AD203B41FA5}">
                      <a16:colId xmlns:a16="http://schemas.microsoft.com/office/drawing/2014/main" val="950466884"/>
                    </a:ext>
                  </a:extLst>
                </a:gridCol>
                <a:gridCol w="5296879">
                  <a:extLst>
                    <a:ext uri="{9D8B030D-6E8A-4147-A177-3AD203B41FA5}">
                      <a16:colId xmlns:a16="http://schemas.microsoft.com/office/drawing/2014/main" val="784022682"/>
                    </a:ext>
                  </a:extLst>
                </a:gridCol>
                <a:gridCol w="770219">
                  <a:extLst>
                    <a:ext uri="{9D8B030D-6E8A-4147-A177-3AD203B41FA5}">
                      <a16:colId xmlns:a16="http://schemas.microsoft.com/office/drawing/2014/main" val="734103339"/>
                    </a:ext>
                  </a:extLst>
                </a:gridCol>
                <a:gridCol w="633689">
                  <a:extLst>
                    <a:ext uri="{9D8B030D-6E8A-4147-A177-3AD203B41FA5}">
                      <a16:colId xmlns:a16="http://schemas.microsoft.com/office/drawing/2014/main" val="2743811573"/>
                    </a:ext>
                  </a:extLst>
                </a:gridCol>
                <a:gridCol w="631770">
                  <a:extLst>
                    <a:ext uri="{9D8B030D-6E8A-4147-A177-3AD203B41FA5}">
                      <a16:colId xmlns:a16="http://schemas.microsoft.com/office/drawing/2014/main" val="465676250"/>
                    </a:ext>
                  </a:extLst>
                </a:gridCol>
              </a:tblGrid>
              <a:tr h="708415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2000" b="1">
                          <a:effectLst/>
                          <a:latin typeface="Be Vietnam Pro" panose="020B0604020202020204" charset="0"/>
                        </a:rPr>
                        <a:t>Item</a:t>
                      </a:r>
                      <a:endParaRPr lang="en-US" sz="2000" b="1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2000" b="1">
                          <a:effectLst/>
                          <a:latin typeface="Be Vietnam Pro" panose="020B0604020202020204" charset="0"/>
                        </a:rPr>
                        <a:t>Statement</a:t>
                      </a:r>
                      <a:endParaRPr lang="en-US" sz="2000" b="1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2000" b="1">
                          <a:effectLst/>
                          <a:latin typeface="Be Vietnam Pro" panose="020B0604020202020204" charset="0"/>
                        </a:rPr>
                        <a:t>N</a:t>
                      </a:r>
                      <a:endParaRPr lang="en-US" sz="2000" b="1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2000" b="1">
                          <a:effectLst/>
                          <a:latin typeface="Be Vietnam Pro" panose="020B0604020202020204" charset="0"/>
                        </a:rPr>
                        <a:t>M</a:t>
                      </a:r>
                      <a:endParaRPr lang="en-US" sz="2000" b="1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2000" b="1">
                          <a:effectLst/>
                          <a:latin typeface="Be Vietnam Pro" panose="020B0604020202020204" charset="0"/>
                        </a:rPr>
                        <a:t>S.D</a:t>
                      </a:r>
                      <a:endParaRPr lang="en-US" sz="2000" b="1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692200158"/>
                  </a:ext>
                </a:extLst>
              </a:tr>
              <a:tr h="1613846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2000">
                          <a:effectLst/>
                          <a:latin typeface="Be Vietnam Pro" panose="020B0604020202020204" charset="0"/>
                        </a:rPr>
                        <a:t>I4</a:t>
                      </a:r>
                      <a:endParaRPr lang="en-US" sz="20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2000">
                          <a:effectLst/>
                          <a:latin typeface="Be Vietnam Pro" panose="020B0604020202020204" charset="0"/>
                        </a:rPr>
                        <a:t>I feel that multicultural content is relatable/relevant to my personal experiences (e.g., things I have seen in movies, stories, or while traveling, etc.).</a:t>
                      </a:r>
                      <a:endParaRPr lang="en-US" sz="20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2000">
                          <a:effectLst/>
                          <a:latin typeface="Be Vietnam Pro" panose="020B0604020202020204" charset="0"/>
                        </a:rPr>
                        <a:t>97</a:t>
                      </a:r>
                      <a:endParaRPr lang="en-US" sz="20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2000">
                          <a:effectLst/>
                          <a:latin typeface="Be Vietnam Pro" panose="020B0604020202020204" charset="0"/>
                        </a:rPr>
                        <a:t>3.84</a:t>
                      </a:r>
                      <a:endParaRPr lang="en-US" sz="20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2000">
                          <a:effectLst/>
                          <a:latin typeface="Be Vietnam Pro" panose="020B0604020202020204" charset="0"/>
                        </a:rPr>
                        <a:t>0.77</a:t>
                      </a:r>
                      <a:endParaRPr lang="en-US" sz="20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304678235"/>
                  </a:ext>
                </a:extLst>
              </a:tr>
              <a:tr h="1010225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2000">
                          <a:effectLst/>
                          <a:latin typeface="Be Vietnam Pro" panose="020B0604020202020204" charset="0"/>
                        </a:rPr>
                        <a:t>I5</a:t>
                      </a:r>
                      <a:endParaRPr lang="en-US" sz="20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2000">
                          <a:effectLst/>
                          <a:latin typeface="Be Vietnam Pro" panose="020B0604020202020204" charset="0"/>
                        </a:rPr>
                        <a:t>I like multicultural content related to Vietnam (e.g., Vietnamese </a:t>
                      </a:r>
                      <a:r>
                        <a:rPr lang="en-US" sz="2000" err="1">
                          <a:effectLst/>
                          <a:latin typeface="Be Vietnam Pro" panose="020B0604020202020204" charset="0"/>
                        </a:rPr>
                        <a:t>áo</a:t>
                      </a:r>
                      <a:r>
                        <a:rPr lang="en-US" sz="2000">
                          <a:effectLst/>
                          <a:latin typeface="Be Vietnam Pro" panose="020B0604020202020204" charset="0"/>
                        </a:rPr>
                        <a:t> </a:t>
                      </a:r>
                      <a:r>
                        <a:rPr lang="en-US" sz="2000" err="1">
                          <a:effectLst/>
                          <a:latin typeface="Be Vietnam Pro" panose="020B0604020202020204" charset="0"/>
                        </a:rPr>
                        <a:t>dài</a:t>
                      </a:r>
                      <a:r>
                        <a:rPr lang="en-US" sz="2000">
                          <a:effectLst/>
                          <a:latin typeface="Be Vietnam Pro" panose="020B0604020202020204" charset="0"/>
                        </a:rPr>
                        <a:t>, </a:t>
                      </a:r>
                      <a:r>
                        <a:rPr lang="en-US" sz="2000" err="1">
                          <a:effectLst/>
                          <a:latin typeface="Be Vietnam Pro" panose="020B0604020202020204" charset="0"/>
                        </a:rPr>
                        <a:t>Mường</a:t>
                      </a:r>
                      <a:r>
                        <a:rPr lang="en-US" sz="2000">
                          <a:effectLst/>
                          <a:latin typeface="Be Vietnam Pro" panose="020B0604020202020204" charset="0"/>
                        </a:rPr>
                        <a:t> ethnic costumes, etc.).</a:t>
                      </a:r>
                      <a:endParaRPr lang="en-US" sz="20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2000">
                          <a:effectLst/>
                          <a:latin typeface="Be Vietnam Pro" panose="020B0604020202020204" charset="0"/>
                        </a:rPr>
                        <a:t>97</a:t>
                      </a:r>
                      <a:endParaRPr lang="en-US" sz="20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2000">
                          <a:effectLst/>
                          <a:latin typeface="Be Vietnam Pro" panose="020B0604020202020204" charset="0"/>
                        </a:rPr>
                        <a:t>3.94</a:t>
                      </a:r>
                      <a:endParaRPr lang="en-US" sz="20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2000">
                          <a:effectLst/>
                          <a:latin typeface="Be Vietnam Pro" panose="020B0604020202020204" charset="0"/>
                        </a:rPr>
                        <a:t>0.83</a:t>
                      </a:r>
                      <a:endParaRPr lang="en-US" sz="20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406011542"/>
                  </a:ext>
                </a:extLst>
              </a:tr>
              <a:tr h="1010225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2000">
                          <a:effectLst/>
                          <a:latin typeface="Be Vietnam Pro" panose="020B0604020202020204" charset="0"/>
                        </a:rPr>
                        <a:t>I6</a:t>
                      </a:r>
                      <a:endParaRPr lang="en-US" sz="20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2000">
                          <a:effectLst/>
                          <a:latin typeface="Be Vietnam Pro" panose="020B0604020202020204" charset="0"/>
                        </a:rPr>
                        <a:t>I like multicultural content from foreign countries (e.g., Chinese ghost marriage).</a:t>
                      </a:r>
                      <a:endParaRPr lang="en-US" sz="20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2000">
                          <a:effectLst/>
                          <a:latin typeface="Be Vietnam Pro" panose="020B0604020202020204" charset="0"/>
                        </a:rPr>
                        <a:t>97</a:t>
                      </a:r>
                      <a:endParaRPr lang="en-US" sz="20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2000">
                          <a:effectLst/>
                          <a:latin typeface="Be Vietnam Pro" panose="020B0604020202020204" charset="0"/>
                        </a:rPr>
                        <a:t>3.70</a:t>
                      </a:r>
                      <a:endParaRPr lang="en-US" sz="20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2000">
                          <a:effectLst/>
                          <a:latin typeface="Be Vietnam Pro" panose="020B0604020202020204" charset="0"/>
                        </a:rPr>
                        <a:t>0.87</a:t>
                      </a:r>
                      <a:endParaRPr lang="en-US" sz="20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68504856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7D87F1D-B9E7-E046-966A-6FC679044947}"/>
              </a:ext>
            </a:extLst>
          </p:cNvPr>
          <p:cNvSpPr txBox="1"/>
          <p:nvPr/>
        </p:nvSpPr>
        <p:spPr>
          <a:xfrm>
            <a:off x="356340" y="1810947"/>
            <a:ext cx="328138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/>
              <a:t>Multicultural Content and Self-Identity (I4–I6)</a:t>
            </a:r>
          </a:p>
          <a:p>
            <a:r>
              <a:rPr lang="en-US" b="1"/>
              <a:t>I4 (M = 3.84; SD = 0.77):</a:t>
            </a:r>
            <a:endParaRPr lang="en-US"/>
          </a:p>
          <a:p>
            <a:pPr lvl="1"/>
            <a:r>
              <a:rPr lang="en-US"/>
              <a:t>Multicultural content seen as </a:t>
            </a:r>
            <a:r>
              <a:rPr lang="en-US" b="1"/>
              <a:t>relevant to students’ identities and interests</a:t>
            </a:r>
            <a:r>
              <a:rPr lang="en-US"/>
              <a:t>.</a:t>
            </a:r>
          </a:p>
          <a:p>
            <a:r>
              <a:rPr lang="en-US" b="1"/>
              <a:t>Vietnamese vs. Foreign Content:</a:t>
            </a:r>
            <a:endParaRPr lang="en-US"/>
          </a:p>
          <a:p>
            <a:pPr lvl="1"/>
            <a:r>
              <a:rPr lang="en-US"/>
              <a:t>Both types rated </a:t>
            </a:r>
            <a:r>
              <a:rPr lang="en-US" b="1"/>
              <a:t>highly positive</a:t>
            </a:r>
            <a:r>
              <a:rPr lang="en-US"/>
              <a:t>.</a:t>
            </a:r>
          </a:p>
          <a:p>
            <a:pPr lvl="1"/>
            <a:r>
              <a:rPr lang="en-US"/>
              <a:t>Low score dispersion → </a:t>
            </a:r>
            <a:r>
              <a:rPr lang="en-US" b="1"/>
              <a:t>general agreement</a:t>
            </a:r>
            <a:r>
              <a:rPr lang="en-US"/>
              <a:t> among students.</a:t>
            </a:r>
          </a:p>
          <a:p>
            <a:pPr lvl="1"/>
            <a:r>
              <a:rPr lang="en-US"/>
              <a:t>Students </a:t>
            </a:r>
            <a:r>
              <a:rPr lang="en-US" b="1" err="1"/>
              <a:t>favoured</a:t>
            </a:r>
            <a:r>
              <a:rPr lang="en-US" b="1"/>
              <a:t> both equally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0512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7160DB-32DF-4D40-E48A-1E8EDE283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>
                <a:latin typeface="Be Vietnam Pro"/>
              </a:rPr>
              <a:t>Outline</a:t>
            </a:r>
            <a:endParaRPr lang="en-US" sz="5400"/>
          </a:p>
        </p:txBody>
      </p:sp>
      <p:sp>
        <p:nvSpPr>
          <p:cNvPr id="8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048BAA-F521-E246-C168-993A43FDD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2B54EFE-F5F4-4674-A397-603D7A5E2AE8}" type="slidenum">
              <a:rPr lang="vi-VN" smtClean="0"/>
              <a:pPr>
                <a:spcAft>
                  <a:spcPts val="600"/>
                </a:spcAft>
              </a:pPr>
              <a:t>2</a:t>
            </a:fld>
            <a:endParaRPr lang="vi-VN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6D465944-379D-1923-B9E8-FDC2973659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1022194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8196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723DF-C42F-4353-4066-7B01C33DD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A3B28-C406-12B6-E2F1-00C909C9E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338"/>
            <a:ext cx="10515600" cy="658605"/>
          </a:xfrm>
        </p:spPr>
        <p:txBody>
          <a:bodyPr>
            <a:normAutofit/>
          </a:bodyPr>
          <a:lstStyle/>
          <a:p>
            <a:r>
              <a:rPr lang="en-US" sz="2800"/>
              <a:t>Multicultural content and respect for cultural differences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03A8F-554C-6CA9-0152-8341D0225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20</a:t>
            </a:fld>
            <a:endParaRPr lang="vi-VN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50982C6-92D3-80EC-1E50-8A26BDCDFE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58254"/>
              </p:ext>
            </p:extLst>
          </p:nvPr>
        </p:nvGraphicFramePr>
        <p:xfrm>
          <a:off x="4253947" y="909943"/>
          <a:ext cx="7581711" cy="355600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662926">
                  <a:extLst>
                    <a:ext uri="{9D8B030D-6E8A-4147-A177-3AD203B41FA5}">
                      <a16:colId xmlns:a16="http://schemas.microsoft.com/office/drawing/2014/main" val="3510037686"/>
                    </a:ext>
                  </a:extLst>
                </a:gridCol>
                <a:gridCol w="5086944">
                  <a:extLst>
                    <a:ext uri="{9D8B030D-6E8A-4147-A177-3AD203B41FA5}">
                      <a16:colId xmlns:a16="http://schemas.microsoft.com/office/drawing/2014/main" val="3739714590"/>
                    </a:ext>
                  </a:extLst>
                </a:gridCol>
                <a:gridCol w="514106">
                  <a:extLst>
                    <a:ext uri="{9D8B030D-6E8A-4147-A177-3AD203B41FA5}">
                      <a16:colId xmlns:a16="http://schemas.microsoft.com/office/drawing/2014/main" val="3029025760"/>
                    </a:ext>
                  </a:extLst>
                </a:gridCol>
                <a:gridCol w="676455">
                  <a:extLst>
                    <a:ext uri="{9D8B030D-6E8A-4147-A177-3AD203B41FA5}">
                      <a16:colId xmlns:a16="http://schemas.microsoft.com/office/drawing/2014/main" val="35431573"/>
                    </a:ext>
                  </a:extLst>
                </a:gridCol>
                <a:gridCol w="641280">
                  <a:extLst>
                    <a:ext uri="{9D8B030D-6E8A-4147-A177-3AD203B41FA5}">
                      <a16:colId xmlns:a16="http://schemas.microsoft.com/office/drawing/2014/main" val="2006890874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 b="1">
                          <a:effectLst/>
                        </a:rPr>
                        <a:t>Item</a:t>
                      </a:r>
                      <a:endParaRPr lang="en-US" sz="2000" b="1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 b="1">
                          <a:effectLst/>
                        </a:rPr>
                        <a:t>Statement</a:t>
                      </a:r>
                      <a:endParaRPr lang="en-US" sz="2000" b="1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 b="1">
                          <a:effectLst/>
                        </a:rPr>
                        <a:t>N</a:t>
                      </a:r>
                      <a:endParaRPr lang="en-US" sz="2000" b="1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 b="1">
                          <a:effectLst/>
                        </a:rPr>
                        <a:t>M</a:t>
                      </a:r>
                      <a:endParaRPr lang="en-US" sz="2000" b="1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 b="1">
                          <a:effectLst/>
                        </a:rPr>
                        <a:t>S.D</a:t>
                      </a:r>
                      <a:endParaRPr lang="en-US" sz="2000" b="1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952855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>
                          <a:effectLst/>
                        </a:rPr>
                        <a:t>I7</a:t>
                      </a:r>
                      <a:endParaRPr lang="en-US" sz="20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>
                          <a:effectLst/>
                        </a:rPr>
                        <a:t>Learning about multicultural content helps me respect cultural differences among people (e.g., eating with hands in India).</a:t>
                      </a:r>
                      <a:endParaRPr lang="en-US" sz="20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>
                          <a:effectLst/>
                        </a:rPr>
                        <a:t>97</a:t>
                      </a:r>
                      <a:endParaRPr lang="en-US" sz="20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>
                          <a:effectLst/>
                        </a:rPr>
                        <a:t>4.14</a:t>
                      </a:r>
                      <a:endParaRPr lang="en-US" sz="20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>
                          <a:effectLst/>
                        </a:rPr>
                        <a:t>0.88</a:t>
                      </a:r>
                      <a:endParaRPr lang="en-US" sz="20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49111615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>
                          <a:effectLst/>
                        </a:rPr>
                        <a:t>I8</a:t>
                      </a:r>
                      <a:endParaRPr lang="en-US" sz="20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>
                          <a:effectLst/>
                        </a:rPr>
                        <a:t>I tend to be more accepting and open to different perspectives after being exposed to multicultural content.</a:t>
                      </a:r>
                      <a:endParaRPr lang="en-US" sz="20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>
                          <a:effectLst/>
                        </a:rPr>
                        <a:t>97</a:t>
                      </a:r>
                      <a:endParaRPr lang="en-US" sz="20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>
                          <a:effectLst/>
                        </a:rPr>
                        <a:t>4.02</a:t>
                      </a:r>
                      <a:endParaRPr lang="en-US" sz="20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>
                          <a:effectLst/>
                        </a:rPr>
                        <a:t>0.80</a:t>
                      </a:r>
                      <a:endParaRPr lang="en-US" sz="20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71639649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>
                          <a:effectLst/>
                        </a:rPr>
                        <a:t>I9</a:t>
                      </a:r>
                      <a:endParaRPr lang="en-US" sz="20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>
                          <a:effectLst/>
                        </a:rPr>
                        <a:t>Exposure to multicultural content makes it easier for me to discuss topics related to cultural diversity and different viewpoints.</a:t>
                      </a:r>
                      <a:endParaRPr lang="en-US" sz="20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>
                          <a:effectLst/>
                        </a:rPr>
                        <a:t>97</a:t>
                      </a:r>
                      <a:endParaRPr lang="en-US" sz="20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>
                          <a:effectLst/>
                        </a:rPr>
                        <a:t>4.16</a:t>
                      </a:r>
                      <a:endParaRPr lang="en-US" sz="20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>
                          <a:effectLst/>
                        </a:rPr>
                        <a:t>0.92</a:t>
                      </a:r>
                      <a:endParaRPr lang="en-US" sz="20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2654418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62FBFA15-9883-7EDB-7AB1-5D353CA95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39" y="1387570"/>
            <a:ext cx="3987058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Building Respect (I7, I8):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strong majority agreed that multicultural content </a:t>
            </a: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cultivates respect for diversity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It encourages students to be </a:t>
            </a: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more open-minded and accepting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new perspectives.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Empowering Dialogue (I9):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Students reported feeling </a:t>
            </a: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more confident and comfortable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discussing cultural diversity.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This suggests multicultural teaching is not only informative but also </a:t>
            </a: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empowers learners to voice and defend their views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cross-cultural discussions.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016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759B7-25ED-55DE-FD37-2DF4D2537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68A29-5DF9-A4E4-96D5-30E54E431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338"/>
            <a:ext cx="10515600" cy="658605"/>
          </a:xfrm>
        </p:spPr>
        <p:txBody>
          <a:bodyPr>
            <a:normAutofit fontScale="90000"/>
          </a:bodyPr>
          <a:lstStyle/>
          <a:p>
            <a:r>
              <a:rPr lang="en-US"/>
              <a:t>Multicultural Content and Its Impact on 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5F3732-5286-0A75-63D2-561F91CF3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21</a:t>
            </a:fld>
            <a:endParaRPr lang="vi-V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BE183D-99F0-0F49-D035-F933887A4402}"/>
              </a:ext>
            </a:extLst>
          </p:cNvPr>
          <p:cNvSpPr txBox="1"/>
          <p:nvPr/>
        </p:nvSpPr>
        <p:spPr>
          <a:xfrm>
            <a:off x="356340" y="1810947"/>
            <a:ext cx="573965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/>
              <a:t>Impact of Multicultural Content on Learning (I10–I13)</a:t>
            </a:r>
          </a:p>
          <a:p>
            <a:r>
              <a:rPr lang="en-US" b="1"/>
              <a:t>Strong Benefits (I11, I12):</a:t>
            </a:r>
            <a:endParaRPr lang="en-US"/>
          </a:p>
          <a:p>
            <a:pPr lvl="1"/>
            <a:r>
              <a:rPr lang="en-US"/>
              <a:t>Multicultural content </a:t>
            </a:r>
            <a:r>
              <a:rPr lang="en-US" b="1"/>
              <a:t>energizes motivation</a:t>
            </a:r>
            <a:r>
              <a:rPr lang="en-US"/>
              <a:t> and makes lessons more engaging.</a:t>
            </a:r>
          </a:p>
          <a:p>
            <a:pPr lvl="1"/>
            <a:r>
              <a:rPr lang="en-US"/>
              <a:t>It significantly </a:t>
            </a:r>
            <a:r>
              <a:rPr lang="en-US" b="1"/>
              <a:t>enhances knowledge retention</a:t>
            </a:r>
            <a:r>
              <a:rPr lang="en-US"/>
              <a:t>, helping students remember content longer.</a:t>
            </a:r>
          </a:p>
          <a:p>
            <a:r>
              <a:rPr lang="en-US" b="1"/>
              <a:t>Beyond the Classroom (I13):</a:t>
            </a:r>
            <a:endParaRPr lang="en-US"/>
          </a:p>
          <a:p>
            <a:pPr lvl="1"/>
            <a:r>
              <a:rPr lang="en-US"/>
              <a:t>Exposure inspires students to </a:t>
            </a:r>
            <a:r>
              <a:rPr lang="en-US" b="1"/>
              <a:t>explore other cultures independently</a:t>
            </a:r>
            <a:r>
              <a:rPr lang="en-US"/>
              <a:t>, extending learning outside class.</a:t>
            </a:r>
          </a:p>
          <a:p>
            <a:r>
              <a:rPr lang="en-US" b="1"/>
              <a:t>Mixed Perceptions (I10):</a:t>
            </a:r>
            <a:endParaRPr lang="en-US"/>
          </a:p>
          <a:p>
            <a:pPr lvl="1"/>
            <a:r>
              <a:rPr lang="en-US"/>
              <a:t>Some uncertainty remained about whether the </a:t>
            </a:r>
            <a:r>
              <a:rPr lang="en-US" b="1"/>
              <a:t>absence</a:t>
            </a:r>
            <a:r>
              <a:rPr lang="en-US"/>
              <a:t> of multicultural elements directly </a:t>
            </a:r>
            <a:r>
              <a:rPr lang="en-US" b="1"/>
              <a:t>reduces comprehension</a:t>
            </a:r>
            <a:r>
              <a:rPr lang="en-US"/>
              <a:t>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803C5F3-0F8C-BF93-977E-EBE36DDB34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928519"/>
              </p:ext>
            </p:extLst>
          </p:nvPr>
        </p:nvGraphicFramePr>
        <p:xfrm>
          <a:off x="6095998" y="783590"/>
          <a:ext cx="5981702" cy="5314495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628707">
                  <a:extLst>
                    <a:ext uri="{9D8B030D-6E8A-4147-A177-3AD203B41FA5}">
                      <a16:colId xmlns:a16="http://schemas.microsoft.com/office/drawing/2014/main" val="1972474107"/>
                    </a:ext>
                  </a:extLst>
                </a:gridCol>
                <a:gridCol w="3980615">
                  <a:extLst>
                    <a:ext uri="{9D8B030D-6E8A-4147-A177-3AD203B41FA5}">
                      <a16:colId xmlns:a16="http://schemas.microsoft.com/office/drawing/2014/main" val="2323069314"/>
                    </a:ext>
                  </a:extLst>
                </a:gridCol>
                <a:gridCol w="423929">
                  <a:extLst>
                    <a:ext uri="{9D8B030D-6E8A-4147-A177-3AD203B41FA5}">
                      <a16:colId xmlns:a16="http://schemas.microsoft.com/office/drawing/2014/main" val="691788158"/>
                    </a:ext>
                  </a:extLst>
                </a:gridCol>
                <a:gridCol w="495781">
                  <a:extLst>
                    <a:ext uri="{9D8B030D-6E8A-4147-A177-3AD203B41FA5}">
                      <a16:colId xmlns:a16="http://schemas.microsoft.com/office/drawing/2014/main" val="3789132545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3757510351"/>
                    </a:ext>
                  </a:extLst>
                </a:gridCol>
              </a:tblGrid>
              <a:tr h="637894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b="1">
                          <a:effectLst/>
                        </a:rPr>
                        <a:t>Item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b="1">
                          <a:effectLst/>
                        </a:rPr>
                        <a:t>Statement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b="1">
                          <a:effectLst/>
                        </a:rPr>
                        <a:t>N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b="1">
                          <a:effectLst/>
                        </a:rPr>
                        <a:t>M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b="1">
                          <a:effectLst/>
                        </a:rPr>
                        <a:t>SD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312643356"/>
                  </a:ext>
                </a:extLst>
              </a:tr>
              <a:tr h="115588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>
                          <a:effectLst/>
                        </a:rPr>
                        <a:t>I10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>
                          <a:effectLst/>
                        </a:rPr>
                        <a:t>If I am not introduced to multicultural elements, I will find it difficult to understand the lesson afterwards.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>
                          <a:effectLst/>
                        </a:rPr>
                        <a:t>97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>
                          <a:effectLst/>
                        </a:rPr>
                        <a:t>3.35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>
                          <a:effectLst/>
                        </a:rPr>
                        <a:t>0.79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637030423"/>
                  </a:ext>
                </a:extLst>
              </a:tr>
              <a:tr h="115588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>
                          <a:effectLst/>
                        </a:rPr>
                        <a:t>I11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>
                          <a:effectLst/>
                        </a:rPr>
                        <a:t>Being introduced to multicultural elements makes me feel more motivated and engaged in the lesson.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>
                          <a:effectLst/>
                        </a:rPr>
                        <a:t>97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>
                          <a:effectLst/>
                        </a:rPr>
                        <a:t>3.79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>
                          <a:effectLst/>
                        </a:rPr>
                        <a:t>0.78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808741741"/>
                  </a:ext>
                </a:extLst>
              </a:tr>
              <a:tr h="1414877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>
                          <a:effectLst/>
                        </a:rPr>
                        <a:t>I12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>
                          <a:effectLst/>
                        </a:rPr>
                        <a:t>Lessons that incorporate multicultural elements leave a strong impression and help me retain knowledge (e.g., vocabulary) for a longer time.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>
                          <a:effectLst/>
                        </a:rPr>
                        <a:t>97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>
                          <a:effectLst/>
                        </a:rPr>
                        <a:t>3.97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>
                          <a:effectLst/>
                        </a:rPr>
                        <a:t>0.71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277196279"/>
                  </a:ext>
                </a:extLst>
              </a:tr>
              <a:tr h="896888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>
                          <a:effectLst/>
                        </a:rPr>
                        <a:t>I13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>
                          <a:effectLst/>
                        </a:rPr>
                        <a:t>Exposure to multicultural content encourages me to explore other cultures outside of class.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>
                          <a:effectLst/>
                        </a:rPr>
                        <a:t>97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>
                          <a:effectLst/>
                        </a:rPr>
                        <a:t>3.56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>
                          <a:effectLst/>
                        </a:rPr>
                        <a:t>0.78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43420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8534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BD233-DC8F-C6DB-FAA2-790EFE4F0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8EAD0-0343-C8F7-6C2E-5A78EE9C3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338"/>
            <a:ext cx="10515600" cy="658605"/>
          </a:xfrm>
        </p:spPr>
        <p:txBody>
          <a:bodyPr>
            <a:normAutofit/>
          </a:bodyPr>
          <a:lstStyle/>
          <a:p>
            <a:r>
              <a:rPr lang="en-US" sz="2600"/>
              <a:t>The Role of Teachers in Pre-teaching Multicultural Content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391BF3-6908-CF6F-6D1C-94945333A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22</a:t>
            </a:fld>
            <a:endParaRPr lang="vi-V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E52B0E-B67F-D08D-C967-3AFB575D5808}"/>
              </a:ext>
            </a:extLst>
          </p:cNvPr>
          <p:cNvSpPr txBox="1"/>
          <p:nvPr/>
        </p:nvSpPr>
        <p:spPr>
          <a:xfrm>
            <a:off x="524763" y="1437918"/>
            <a:ext cx="489483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/>
              <a:t>Role of Teachers in Multicultural Pre-Teaching (I14–I16)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Correcting Misconceptions:</a:t>
            </a:r>
            <a:r>
              <a:rPr lang="en-US"/>
              <a:t> Teachers ensure students gain a </a:t>
            </a:r>
            <a:r>
              <a:rPr lang="en-US" b="1"/>
              <a:t>clear and accurate</a:t>
            </a:r>
            <a:r>
              <a:rPr lang="en-US"/>
              <a:t> understanding of cultural issues.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Fostering Dialogue:</a:t>
            </a:r>
            <a:r>
              <a:rPr lang="en-US"/>
              <a:t> They </a:t>
            </a:r>
            <a:r>
              <a:rPr lang="en-US" b="1"/>
              <a:t>encourage open discussions</a:t>
            </a:r>
            <a:r>
              <a:rPr lang="en-US"/>
              <a:t>, making classrooms more inclusive and interactive.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Using Diverse Methods:</a:t>
            </a:r>
            <a:r>
              <a:rPr lang="en-US"/>
              <a:t> Teachers employ </a:t>
            </a:r>
            <a:r>
              <a:rPr lang="en-US" b="1"/>
              <a:t>videos, images, role-play, and discussions</a:t>
            </a:r>
            <a:r>
              <a:rPr lang="en-US"/>
              <a:t> to make lessons engaging and memorable.</a:t>
            </a:r>
          </a:p>
          <a:p>
            <a:r>
              <a:rPr lang="en-US" b="1"/>
              <a:t>Key Insight:</a:t>
            </a:r>
            <a:r>
              <a:rPr lang="en-US"/>
              <a:t> Teachers are not just content deliverers—they are </a:t>
            </a:r>
            <a:r>
              <a:rPr lang="en-US" b="1"/>
              <a:t>cultural guides</a:t>
            </a:r>
            <a:r>
              <a:rPr lang="en-US"/>
              <a:t> who shape how students think, question, and connect across cultures.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0A72371-0675-F862-2605-44A6B342C5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568728"/>
              </p:ext>
            </p:extLst>
          </p:nvPr>
        </p:nvGraphicFramePr>
        <p:xfrm>
          <a:off x="6023943" y="1275080"/>
          <a:ext cx="6053758" cy="379984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644801">
                  <a:extLst>
                    <a:ext uri="{9D8B030D-6E8A-4147-A177-3AD203B41FA5}">
                      <a16:colId xmlns:a16="http://schemas.microsoft.com/office/drawing/2014/main" val="663888172"/>
                    </a:ext>
                  </a:extLst>
                </a:gridCol>
                <a:gridCol w="3957234">
                  <a:extLst>
                    <a:ext uri="{9D8B030D-6E8A-4147-A177-3AD203B41FA5}">
                      <a16:colId xmlns:a16="http://schemas.microsoft.com/office/drawing/2014/main" val="3282152639"/>
                    </a:ext>
                  </a:extLst>
                </a:gridCol>
                <a:gridCol w="464256">
                  <a:extLst>
                    <a:ext uri="{9D8B030D-6E8A-4147-A177-3AD203B41FA5}">
                      <a16:colId xmlns:a16="http://schemas.microsoft.com/office/drawing/2014/main" val="275296848"/>
                    </a:ext>
                  </a:extLst>
                </a:gridCol>
                <a:gridCol w="486364">
                  <a:extLst>
                    <a:ext uri="{9D8B030D-6E8A-4147-A177-3AD203B41FA5}">
                      <a16:colId xmlns:a16="http://schemas.microsoft.com/office/drawing/2014/main" val="732767186"/>
                    </a:ext>
                  </a:extLst>
                </a:gridCol>
                <a:gridCol w="501103">
                  <a:extLst>
                    <a:ext uri="{9D8B030D-6E8A-4147-A177-3AD203B41FA5}">
                      <a16:colId xmlns:a16="http://schemas.microsoft.com/office/drawing/2014/main" val="41523914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>
                          <a:effectLst/>
                        </a:rPr>
                        <a:t>Item</a:t>
                      </a:r>
                      <a:endParaRPr lang="en-US" sz="1800" b="1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>
                          <a:effectLst/>
                        </a:rPr>
                        <a:t>Statement</a:t>
                      </a:r>
                      <a:endParaRPr lang="en-US" sz="1800" b="1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>
                          <a:effectLst/>
                        </a:rPr>
                        <a:t>N</a:t>
                      </a:r>
                      <a:endParaRPr lang="en-US" sz="1800" b="1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>
                          <a:effectLst/>
                        </a:rPr>
                        <a:t>M</a:t>
                      </a:r>
                      <a:endParaRPr lang="en-US" sz="1800" b="1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>
                          <a:effectLst/>
                        </a:rPr>
                        <a:t>SD</a:t>
                      </a:r>
                      <a:endParaRPr lang="en-US" sz="1800" b="1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64192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>
                          <a:effectLst/>
                        </a:rPr>
                        <a:t>I14</a:t>
                      </a:r>
                      <a:endParaRPr lang="en-US" sz="18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>
                          <a:effectLst/>
                        </a:rPr>
                        <a:t>Teachers always encourage open discussions about cultural differences and similarities during the pre-teaching stage.</a:t>
                      </a:r>
                      <a:endParaRPr lang="en-US" sz="18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>
                          <a:effectLst/>
                        </a:rPr>
                        <a:t>97</a:t>
                      </a:r>
                      <a:endParaRPr lang="en-US" sz="18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>
                          <a:effectLst/>
                        </a:rPr>
                        <a:t>3.71</a:t>
                      </a:r>
                      <a:endParaRPr lang="en-US" sz="18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>
                          <a:effectLst/>
                        </a:rPr>
                        <a:t>0.90</a:t>
                      </a:r>
                      <a:endParaRPr lang="en-US" sz="18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40922687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>
                          <a:effectLst/>
                        </a:rPr>
                        <a:t>I15</a:t>
                      </a:r>
                      <a:endParaRPr lang="en-US" sz="18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>
                          <a:effectLst/>
                        </a:rPr>
                        <a:t>Teachers actively address misconceptions and misunderstandings about culture.</a:t>
                      </a:r>
                      <a:endParaRPr lang="en-US" sz="18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>
                          <a:effectLst/>
                        </a:rPr>
                        <a:t>97</a:t>
                      </a:r>
                      <a:endParaRPr lang="en-US" sz="18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>
                          <a:effectLst/>
                        </a:rPr>
                        <a:t>3.93</a:t>
                      </a:r>
                      <a:endParaRPr lang="en-US" sz="18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>
                          <a:effectLst/>
                        </a:rPr>
                        <a:t>0.84</a:t>
                      </a:r>
                      <a:endParaRPr lang="en-US" sz="18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2885319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>
                          <a:effectLst/>
                        </a:rPr>
                        <a:t>I16</a:t>
                      </a:r>
                      <a:endParaRPr lang="en-US" sz="18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>
                          <a:effectLst/>
                        </a:rPr>
                        <a:t>Teachers use a variety of methods (e.g., images, videos, role-playing, discussions) to teach multicultural content.</a:t>
                      </a:r>
                      <a:endParaRPr lang="en-US" sz="18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>
                          <a:effectLst/>
                        </a:rPr>
                        <a:t>97</a:t>
                      </a:r>
                      <a:endParaRPr lang="en-US" sz="18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>
                          <a:effectLst/>
                        </a:rPr>
                        <a:t>4.10</a:t>
                      </a:r>
                      <a:endParaRPr lang="en-US" sz="18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>
                          <a:effectLst/>
                        </a:rPr>
                        <a:t>0.90</a:t>
                      </a:r>
                      <a:endParaRPr lang="en-US" sz="18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355357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7689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509D4-7F56-8939-047E-C5565E438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3A3A2-9B53-8A59-48E8-4FAF42EF1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338"/>
            <a:ext cx="10515600" cy="658605"/>
          </a:xfrm>
        </p:spPr>
        <p:txBody>
          <a:bodyPr>
            <a:normAutofit fontScale="90000"/>
          </a:bodyPr>
          <a:lstStyle/>
          <a:p>
            <a:r>
              <a:rPr lang="en-US"/>
              <a:t>Students’ Recommended Activities for Teachers</a:t>
            </a:r>
            <a:endParaRPr lang="en-US" sz="26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663DDA-20D0-35E9-F29D-5B37027F1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23</a:t>
            </a:fld>
            <a:endParaRPr lang="vi-V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1E6EE4-987B-C36A-6DFF-CAB7E84FC29C}"/>
              </a:ext>
            </a:extLst>
          </p:cNvPr>
          <p:cNvSpPr txBox="1"/>
          <p:nvPr/>
        </p:nvSpPr>
        <p:spPr>
          <a:xfrm>
            <a:off x="838200" y="1166842"/>
            <a:ext cx="420571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/>
              <a:t>Students’ Recommended Activities for Multicultural Learning</a:t>
            </a:r>
          </a:p>
          <a:p>
            <a:r>
              <a:rPr lang="en-US" b="1"/>
              <a:t>Top Choice – Games (11.34%):</a:t>
            </a:r>
            <a:endParaRPr lang="en-US"/>
          </a:p>
          <a:p>
            <a:pPr lvl="1"/>
            <a:r>
              <a:rPr lang="en-US"/>
              <a:t>Students highlighted </a:t>
            </a:r>
            <a:r>
              <a:rPr lang="en-US" b="1"/>
              <a:t>folk games, cultural exchanges, themed games, and quiz shows</a:t>
            </a:r>
            <a:r>
              <a:rPr lang="en-US"/>
              <a:t>.</a:t>
            </a:r>
          </a:p>
          <a:p>
            <a:pPr lvl="1"/>
            <a:r>
              <a:rPr lang="en-US"/>
              <a:t>Seen as </a:t>
            </a:r>
            <a:r>
              <a:rPr lang="en-US" b="1"/>
              <a:t>fun, competitive, and immersive</a:t>
            </a:r>
            <a:r>
              <a:rPr lang="en-US"/>
              <a:t> ways to experience traditions.</a:t>
            </a:r>
          </a:p>
          <a:p>
            <a:r>
              <a:rPr lang="en-US" b="1"/>
              <a:t>Second Choice – Field Trips (9.28%):</a:t>
            </a:r>
            <a:endParaRPr lang="en-US"/>
          </a:p>
          <a:p>
            <a:pPr lvl="1"/>
            <a:r>
              <a:rPr lang="en-US"/>
              <a:t>Visits to </a:t>
            </a:r>
            <a:r>
              <a:rPr lang="en-US" b="1"/>
              <a:t>museums and heritage sites</a:t>
            </a:r>
            <a:r>
              <a:rPr lang="en-US"/>
              <a:t> help students connect more deeply with history and culture.</a:t>
            </a:r>
          </a:p>
          <a:p>
            <a:r>
              <a:rPr lang="en-US" b="1"/>
              <a:t>Other Suggestions (less frequent):</a:t>
            </a:r>
            <a:endParaRPr lang="en-US"/>
          </a:p>
          <a:p>
            <a:pPr lvl="1"/>
            <a:r>
              <a:rPr lang="en-US" b="1"/>
              <a:t>Creative lesson delivery</a:t>
            </a:r>
            <a:r>
              <a:rPr lang="en-US"/>
              <a:t> (4.12%).</a:t>
            </a:r>
          </a:p>
          <a:p>
            <a:pPr lvl="1"/>
            <a:r>
              <a:rPr lang="en-US" b="1"/>
              <a:t>Cultural festivals</a:t>
            </a:r>
            <a:r>
              <a:rPr lang="en-US"/>
              <a:t> (3.09%).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C333E98-0208-9B79-0232-7053EC78CE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643542"/>
              </p:ext>
            </p:extLst>
          </p:nvPr>
        </p:nvGraphicFramePr>
        <p:xfrm>
          <a:off x="5311015" y="1296415"/>
          <a:ext cx="6508269" cy="234188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3660166">
                  <a:extLst>
                    <a:ext uri="{9D8B030D-6E8A-4147-A177-3AD203B41FA5}">
                      <a16:colId xmlns:a16="http://schemas.microsoft.com/office/drawing/2014/main" val="3873900425"/>
                    </a:ext>
                  </a:extLst>
                </a:gridCol>
                <a:gridCol w="635527">
                  <a:extLst>
                    <a:ext uri="{9D8B030D-6E8A-4147-A177-3AD203B41FA5}">
                      <a16:colId xmlns:a16="http://schemas.microsoft.com/office/drawing/2014/main" val="2407901481"/>
                    </a:ext>
                  </a:extLst>
                </a:gridCol>
                <a:gridCol w="1169056">
                  <a:extLst>
                    <a:ext uri="{9D8B030D-6E8A-4147-A177-3AD203B41FA5}">
                      <a16:colId xmlns:a16="http://schemas.microsoft.com/office/drawing/2014/main" val="1234194653"/>
                    </a:ext>
                  </a:extLst>
                </a:gridCol>
                <a:gridCol w="1043520">
                  <a:extLst>
                    <a:ext uri="{9D8B030D-6E8A-4147-A177-3AD203B41FA5}">
                      <a16:colId xmlns:a16="http://schemas.microsoft.com/office/drawing/2014/main" val="202288381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effectLst/>
                        </a:rPr>
                        <a:t>Activity</a:t>
                      </a:r>
                      <a:endParaRPr lang="en-US" sz="1600" b="1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effectLst/>
                        </a:rPr>
                        <a:t>Total</a:t>
                      </a:r>
                      <a:endParaRPr lang="en-US" sz="1600" b="1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effectLst/>
                        </a:rPr>
                        <a:t>N (Responses)</a:t>
                      </a:r>
                      <a:endParaRPr lang="en-US" sz="1600" b="1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>
                          <a:effectLst/>
                        </a:rPr>
                        <a:t>Frequency (%)</a:t>
                      </a:r>
                      <a:endParaRPr lang="en-US" sz="1600" b="1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3231878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Field trips &amp; experiential learning</a:t>
                      </a:r>
                      <a:endParaRPr lang="en-US" sz="16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effectLst/>
                        </a:rPr>
                        <a:t>97</a:t>
                      </a:r>
                      <a:endParaRPr lang="en-US" sz="16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endParaRPr lang="en-US" sz="16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effectLst/>
                        </a:rPr>
                        <a:t>9.28</a:t>
                      </a:r>
                      <a:endParaRPr lang="en-US" sz="16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41977265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Cultural festivals</a:t>
                      </a:r>
                      <a:endParaRPr lang="en-US" sz="16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effectLst/>
                        </a:rPr>
                        <a:t>97</a:t>
                      </a:r>
                      <a:endParaRPr lang="en-US" sz="16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effectLst/>
                        </a:rPr>
                        <a:t>3.09</a:t>
                      </a:r>
                      <a:endParaRPr lang="en-US" sz="16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42369489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Creative and Engaging Lesson Delivery</a:t>
                      </a:r>
                      <a:endParaRPr lang="en-US" sz="16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effectLst/>
                        </a:rPr>
                        <a:t>97</a:t>
                      </a:r>
                      <a:endParaRPr lang="en-US" sz="16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effectLst/>
                        </a:rPr>
                        <a:t>4.12</a:t>
                      </a:r>
                      <a:endParaRPr lang="en-US" sz="16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899664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Games</a:t>
                      </a:r>
                      <a:endParaRPr lang="en-US" sz="16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effectLst/>
                        </a:rPr>
                        <a:t>97</a:t>
                      </a:r>
                      <a:endParaRPr lang="en-US" sz="16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effectLst/>
                        </a:rPr>
                        <a:t>11</a:t>
                      </a:r>
                      <a:endParaRPr lang="en-US" sz="16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effectLst/>
                        </a:rPr>
                        <a:t>11.34</a:t>
                      </a:r>
                      <a:endParaRPr lang="en-US" sz="16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765257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75237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A02FA9-B783-D0A6-0BD3-7EA28B884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B45D9-8922-E4D2-DD6B-4D65922F4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338"/>
            <a:ext cx="10515600" cy="658605"/>
          </a:xfrm>
        </p:spPr>
        <p:txBody>
          <a:bodyPr>
            <a:normAutofit fontScale="90000"/>
          </a:bodyPr>
          <a:lstStyle/>
          <a:p>
            <a:pPr algn="l"/>
            <a:r>
              <a:rPr lang="en-US"/>
              <a:t>Most favoured activities for teaching multicultural content</a:t>
            </a:r>
            <a:endParaRPr lang="en-US" sz="26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569C1E-C787-E29B-0A46-97C0EDBBE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24</a:t>
            </a:fld>
            <a:endParaRPr lang="vi-V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C23AA0-DFAA-4881-BC41-D48AD3995402}"/>
              </a:ext>
            </a:extLst>
          </p:cNvPr>
          <p:cNvSpPr txBox="1"/>
          <p:nvPr/>
        </p:nvSpPr>
        <p:spPr>
          <a:xfrm>
            <a:off x="336463" y="1354593"/>
            <a:ext cx="5607137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/>
              <a:t>Most </a:t>
            </a:r>
            <a:r>
              <a:rPr lang="en-US" b="1" err="1"/>
              <a:t>Favoured</a:t>
            </a:r>
            <a:r>
              <a:rPr lang="en-US" b="1"/>
              <a:t> Classroom Activities</a:t>
            </a:r>
          </a:p>
          <a:p>
            <a:r>
              <a:rPr lang="en-US" b="1"/>
              <a:t>Watching Videos (73.28%)</a:t>
            </a:r>
            <a:r>
              <a:rPr lang="en-US"/>
              <a:t> – by far the most popular.</a:t>
            </a:r>
          </a:p>
          <a:p>
            <a:pPr lvl="1"/>
            <a:r>
              <a:rPr lang="en-US"/>
              <a:t>Students enjoyed the </a:t>
            </a:r>
            <a:r>
              <a:rPr lang="en-US" b="1"/>
              <a:t>ease and passive learning</a:t>
            </a:r>
            <a:r>
              <a:rPr lang="en-US"/>
              <a:t>, yet still absorbed knowledge.</a:t>
            </a:r>
          </a:p>
          <a:p>
            <a:pPr lvl="1"/>
            <a:r>
              <a:rPr lang="en-US"/>
              <a:t>“A chance to ‘do nothing’ while still learning.” (S12, S61, S63)</a:t>
            </a:r>
          </a:p>
          <a:p>
            <a:r>
              <a:rPr lang="en-US" b="1"/>
              <a:t>Word Guessing (15.46%)</a:t>
            </a:r>
            <a:r>
              <a:rPr lang="en-US"/>
              <a:t> – stimulated </a:t>
            </a:r>
            <a:r>
              <a:rPr lang="en-US" b="1"/>
              <a:t>critical thinking</a:t>
            </a:r>
            <a:r>
              <a:rPr lang="en-US"/>
              <a:t> through hints and active problem-solving.</a:t>
            </a:r>
          </a:p>
          <a:p>
            <a:r>
              <a:rPr lang="en-US" b="1"/>
              <a:t>Moderate Interest:</a:t>
            </a:r>
            <a:endParaRPr lang="en-US"/>
          </a:p>
          <a:p>
            <a:pPr lvl="1"/>
            <a:r>
              <a:rPr lang="en-US" b="1"/>
              <a:t>Group discussions</a:t>
            </a:r>
            <a:r>
              <a:rPr lang="en-US"/>
              <a:t> and </a:t>
            </a:r>
            <a:r>
              <a:rPr lang="en-US" b="1"/>
              <a:t>role-playing</a:t>
            </a:r>
            <a:r>
              <a:rPr lang="en-US"/>
              <a:t> gained positive attention.</a:t>
            </a:r>
          </a:p>
          <a:p>
            <a:r>
              <a:rPr lang="en-US" b="1"/>
              <a:t>Least </a:t>
            </a:r>
            <a:r>
              <a:rPr lang="en-US" b="1" err="1"/>
              <a:t>Favoured</a:t>
            </a:r>
            <a:r>
              <a:rPr lang="en-US" b="1"/>
              <a:t>:</a:t>
            </a:r>
            <a:endParaRPr lang="en-US"/>
          </a:p>
          <a:p>
            <a:pPr lvl="1"/>
            <a:r>
              <a:rPr lang="en-US" b="1"/>
              <a:t>Presentations, games, recording videos, cultural exchanges</a:t>
            </a:r>
            <a:r>
              <a:rPr lang="en-US"/>
              <a:t> – minimal preference.</a:t>
            </a:r>
          </a:p>
          <a:p>
            <a:r>
              <a:rPr lang="en-US" b="1"/>
              <a:t>Key Insight:</a:t>
            </a:r>
            <a:r>
              <a:rPr lang="en-US"/>
              <a:t> Students gravitate toward </a:t>
            </a:r>
            <a:r>
              <a:rPr lang="en-US" b="1"/>
              <a:t>visual, interactive, and low-stress activities</a:t>
            </a:r>
            <a:r>
              <a:rPr lang="en-US"/>
              <a:t>, while more demanding tasks like presentations are less appealing.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AD2D1B6-CCE2-BC78-C5EF-7566BD6804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100567"/>
              </p:ext>
            </p:extLst>
          </p:nvPr>
        </p:nvGraphicFramePr>
        <p:xfrm>
          <a:off x="6096002" y="628733"/>
          <a:ext cx="5981698" cy="5480237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433783">
                  <a:extLst>
                    <a:ext uri="{9D8B030D-6E8A-4147-A177-3AD203B41FA5}">
                      <a16:colId xmlns:a16="http://schemas.microsoft.com/office/drawing/2014/main" val="596883086"/>
                    </a:ext>
                  </a:extLst>
                </a:gridCol>
                <a:gridCol w="1557622">
                  <a:extLst>
                    <a:ext uri="{9D8B030D-6E8A-4147-A177-3AD203B41FA5}">
                      <a16:colId xmlns:a16="http://schemas.microsoft.com/office/drawing/2014/main" val="197589926"/>
                    </a:ext>
                  </a:extLst>
                </a:gridCol>
                <a:gridCol w="1990293">
                  <a:extLst>
                    <a:ext uri="{9D8B030D-6E8A-4147-A177-3AD203B41FA5}">
                      <a16:colId xmlns:a16="http://schemas.microsoft.com/office/drawing/2014/main" val="1026193887"/>
                    </a:ext>
                  </a:extLst>
                </a:gridCol>
              </a:tblGrid>
              <a:tr h="92110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>
                          <a:effectLst/>
                        </a:rPr>
                        <a:t>Activity</a:t>
                      </a:r>
                      <a:endParaRPr lang="en-US" sz="2000" b="1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>
                          <a:effectLst/>
                        </a:rPr>
                        <a:t>N (Responses)</a:t>
                      </a:r>
                      <a:endParaRPr lang="en-US" sz="2000" b="1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>
                          <a:effectLst/>
                        </a:rPr>
                        <a:t>Frequency (%)</a:t>
                      </a:r>
                      <a:endParaRPr lang="en-US" sz="2000" b="1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459408"/>
                  </a:ext>
                </a:extLst>
              </a:tr>
              <a:tr h="38192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</a:rPr>
                        <a:t>Watching videos</a:t>
                      </a:r>
                      <a:endParaRPr lang="en-US" sz="20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</a:rPr>
                        <a:t>71</a:t>
                      </a:r>
                      <a:endParaRPr lang="en-US" sz="20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</a:rPr>
                        <a:t>73.28</a:t>
                      </a:r>
                      <a:endParaRPr lang="en-US" sz="20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786893650"/>
                  </a:ext>
                </a:extLst>
              </a:tr>
              <a:tr h="38192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</a:rPr>
                        <a:t>Word guessing</a:t>
                      </a:r>
                      <a:endParaRPr lang="en-US" sz="20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</a:rPr>
                        <a:t>15</a:t>
                      </a:r>
                      <a:endParaRPr lang="en-US" sz="20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</a:rPr>
                        <a:t>15.46</a:t>
                      </a:r>
                      <a:endParaRPr lang="en-US" sz="20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300612031"/>
                  </a:ext>
                </a:extLst>
              </a:tr>
              <a:tr h="6249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</a:rPr>
                        <a:t>Group discussion</a:t>
                      </a:r>
                      <a:endParaRPr lang="en-US" sz="20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</a:rPr>
                        <a:t>13</a:t>
                      </a:r>
                      <a:endParaRPr lang="en-US" sz="20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</a:rPr>
                        <a:t>13.4</a:t>
                      </a:r>
                      <a:endParaRPr lang="en-US" sz="20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460118228"/>
                  </a:ext>
                </a:extLst>
              </a:tr>
              <a:tr h="38192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</a:rPr>
                        <a:t>Role-playing</a:t>
                      </a:r>
                      <a:endParaRPr lang="en-US" sz="20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</a:rPr>
                        <a:t>13</a:t>
                      </a:r>
                      <a:endParaRPr lang="en-US" sz="20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</a:rPr>
                        <a:t>13.4</a:t>
                      </a:r>
                      <a:endParaRPr lang="en-US" sz="20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542844173"/>
                  </a:ext>
                </a:extLst>
              </a:tr>
              <a:tr h="38192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</a:rPr>
                        <a:t>Presentation</a:t>
                      </a:r>
                      <a:endParaRPr lang="en-US" sz="20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</a:rPr>
                        <a:t>2.06</a:t>
                      </a:r>
                      <a:endParaRPr lang="en-US" sz="20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465396207"/>
                  </a:ext>
                </a:extLst>
              </a:tr>
              <a:tr h="38192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</a:rPr>
                        <a:t>Games</a:t>
                      </a:r>
                      <a:endParaRPr lang="en-US" sz="20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</a:rPr>
                        <a:t>2.06</a:t>
                      </a:r>
                      <a:endParaRPr lang="en-US" sz="20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969640658"/>
                  </a:ext>
                </a:extLst>
              </a:tr>
              <a:tr h="6249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</a:rPr>
                        <a:t>Recording videos</a:t>
                      </a:r>
                      <a:endParaRPr lang="en-US" sz="20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</a:rPr>
                        <a:t>1.03</a:t>
                      </a:r>
                      <a:endParaRPr lang="en-US" sz="20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079715518"/>
                  </a:ext>
                </a:extLst>
              </a:tr>
              <a:tr h="115031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</a:rPr>
                        <a:t>Participating in cultural exchange activities</a:t>
                      </a:r>
                      <a:endParaRPr lang="en-US" sz="20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effectLst/>
                        </a:rPr>
                        <a:t>1.03</a:t>
                      </a:r>
                      <a:endParaRPr lang="en-US" sz="200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23969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6597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8799F-328F-C708-60B6-481076A06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5F2B7-FB82-0437-5AEF-D924CC9F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338"/>
            <a:ext cx="10515600" cy="658605"/>
          </a:xfrm>
        </p:spPr>
        <p:txBody>
          <a:bodyPr>
            <a:normAutofit/>
          </a:bodyPr>
          <a:lstStyle/>
          <a:p>
            <a:r>
              <a:rPr lang="en-US"/>
              <a:t>Qualitative Data</a:t>
            </a:r>
            <a:endParaRPr lang="en-US" sz="26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9C947C-0BEA-4FE8-81F8-B9C9B9276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25</a:t>
            </a:fld>
            <a:endParaRPr lang="vi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588C8C-4249-6764-465D-24281CBDA195}"/>
              </a:ext>
            </a:extLst>
          </p:cNvPr>
          <p:cNvSpPr txBox="1"/>
          <p:nvPr/>
        </p:nvSpPr>
        <p:spPr>
          <a:xfrm>
            <a:off x="5296197" y="159669"/>
            <a:ext cx="689580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/>
              <a:t>Strategies Used in Multicultural Teaching in Pre-teaching stage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Teachers used </a:t>
            </a:r>
            <a:r>
              <a:rPr lang="en-US" sz="2000" b="1"/>
              <a:t>multimedia resources</a:t>
            </a:r>
            <a:r>
              <a:rPr lang="en-US" sz="2000"/>
              <a:t> to make lessons more engaging.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Lessons designed to be </a:t>
            </a:r>
            <a:r>
              <a:rPr lang="en-US" sz="2000" b="1"/>
              <a:t>interactive</a:t>
            </a:r>
            <a:r>
              <a:rPr lang="en-US" sz="2000"/>
              <a:t> (collaboration, competition).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Activities encouraged </a:t>
            </a:r>
            <a:r>
              <a:rPr lang="en-US" sz="2000" b="1"/>
              <a:t>personal connections</a:t>
            </a:r>
            <a:r>
              <a:rPr lang="en-US" sz="2000"/>
              <a:t> and sharing real-life experiences.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33BEB7-829B-E132-4A02-12CC6623F7D2}"/>
              </a:ext>
            </a:extLst>
          </p:cNvPr>
          <p:cNvSpPr txBox="1"/>
          <p:nvPr/>
        </p:nvSpPr>
        <p:spPr>
          <a:xfrm>
            <a:off x="6510131" y="2912801"/>
            <a:ext cx="556756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i="1"/>
              <a:t>Extracts from interviews</a:t>
            </a:r>
            <a:endParaRPr lang="en-US" i="1"/>
          </a:p>
          <a:p>
            <a:pPr>
              <a:buFont typeface="Arial" panose="020B0604020202020204" pitchFamily="34" charset="0"/>
              <a:buChar char="•"/>
            </a:pPr>
            <a:r>
              <a:rPr lang="en-US" i="1"/>
              <a:t>“I showed them pictures of different wedding ceremonies.” (Male teacher 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/>
              <a:t>“Students researched a tradition and ‘presented it to UNESCO </a:t>
            </a:r>
            <a:r>
              <a:rPr lang="en-US" i="1" err="1"/>
              <a:t>padlet</a:t>
            </a:r>
            <a:r>
              <a:rPr lang="en-US" i="1"/>
              <a:t> created by myself.’” (Female teacher)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/>
              <a:t>“Students who attended multicultural weddings shared, and the class got interested.” (Male teacher 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8119EB-591D-1A7C-CB76-746B5C20A3B9}"/>
              </a:ext>
            </a:extLst>
          </p:cNvPr>
          <p:cNvSpPr txBox="1"/>
          <p:nvPr/>
        </p:nvSpPr>
        <p:spPr>
          <a:xfrm>
            <a:off x="412475" y="2570698"/>
            <a:ext cx="609765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/>
              <a:t>Students’ Reactions and 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/>
              <a:t>Positive Reactions</a:t>
            </a:r>
            <a:endParaRPr lang="en-US" sz="2000"/>
          </a:p>
          <a:p>
            <a:r>
              <a:rPr lang="en-US" sz="2000"/>
              <a:t>Students shared personal perspectives and showed curiosity.</a:t>
            </a:r>
          </a:p>
          <a:p>
            <a:pPr lvl="1"/>
            <a:r>
              <a:rPr lang="en-US" sz="2000" i="1"/>
              <a:t>“One student asked if we could try a folk dance in class.” (Female teacher)</a:t>
            </a:r>
          </a:p>
          <a:p>
            <a:r>
              <a:rPr lang="en-US" sz="2000" b="1"/>
              <a:t>Mixed/Negative Reactions</a:t>
            </a:r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Some interest was only </a:t>
            </a:r>
            <a:r>
              <a:rPr lang="en-US" sz="2000" b="1"/>
              <a:t>surface-level</a:t>
            </a:r>
            <a:r>
              <a:rPr lang="en-US" sz="200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Others showed </a:t>
            </a:r>
            <a:r>
              <a:rPr lang="en-US" sz="2000" b="1"/>
              <a:t>lack of focus</a:t>
            </a:r>
            <a:r>
              <a:rPr lang="en-US" sz="2000"/>
              <a:t> or felt content was irrelevant.</a:t>
            </a:r>
          </a:p>
          <a:p>
            <a:pPr lvl="1"/>
            <a:r>
              <a:rPr lang="en-US" sz="2000" i="1"/>
              <a:t>“One student said, ‘I don’t see why it matters. Tourists just </a:t>
            </a:r>
            <a:r>
              <a:rPr lang="en-US" sz="2000" i="1" err="1"/>
              <a:t>wanna</a:t>
            </a:r>
            <a:r>
              <a:rPr lang="en-US" sz="2000" i="1"/>
              <a:t> have fun.’” (Male teacher)</a:t>
            </a:r>
          </a:p>
        </p:txBody>
      </p:sp>
    </p:spTree>
    <p:extLst>
      <p:ext uri="{BB962C8B-B14F-4D97-AF65-F5344CB8AC3E}">
        <p14:creationId xmlns:p14="http://schemas.microsoft.com/office/powerpoint/2010/main" val="31691867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0ADD8-D677-ED9D-039A-EA284BA09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19DA5-5050-6DC1-D1DE-939DBD772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338"/>
            <a:ext cx="10515600" cy="658605"/>
          </a:xfrm>
        </p:spPr>
        <p:txBody>
          <a:bodyPr>
            <a:normAutofit/>
          </a:bodyPr>
          <a:lstStyle/>
          <a:p>
            <a:r>
              <a:rPr lang="en-US"/>
              <a:t>Qualitative Data</a:t>
            </a:r>
            <a:endParaRPr lang="en-US" sz="26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B07B2-D050-E197-E4A5-5D212DFC1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26</a:t>
            </a:fld>
            <a:endParaRPr lang="vi-VN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C908E1E-134C-019A-4B5A-3E43A31D1F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713040"/>
              </p:ext>
            </p:extLst>
          </p:nvPr>
        </p:nvGraphicFramePr>
        <p:xfrm>
          <a:off x="4064000" y="36885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8E61D6F-1453-3056-2489-DEE7D0C58E5C}"/>
              </a:ext>
            </a:extLst>
          </p:cNvPr>
          <p:cNvSpPr txBox="1"/>
          <p:nvPr/>
        </p:nvSpPr>
        <p:spPr>
          <a:xfrm>
            <a:off x="265872" y="4181138"/>
            <a:ext cx="54835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000" i="1">
                <a:latin typeface="Be Vietnam Pro" panose="020B0604020202020204" charset="0"/>
              </a:rPr>
              <a:t>“Though I’m a teacher, I don’t know much about cultures.” (Male teacher)</a:t>
            </a:r>
            <a:endParaRPr lang="en-US" sz="2000">
              <a:latin typeface="Be Vietnam Pro" panose="020B060402020202020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BF36FB-F3A6-3BF0-03D2-0729AB409AB4}"/>
              </a:ext>
            </a:extLst>
          </p:cNvPr>
          <p:cNvSpPr txBox="1"/>
          <p:nvPr/>
        </p:nvSpPr>
        <p:spPr>
          <a:xfrm>
            <a:off x="265872" y="2370300"/>
            <a:ext cx="59720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000" i="1">
                <a:latin typeface="Be Vietnam Pro" panose="020B0604020202020204" charset="0"/>
              </a:rPr>
              <a:t>“I have too much to teach in one lesson if I focus too much on cultural aspects.” (Female teacher)</a:t>
            </a:r>
          </a:p>
        </p:txBody>
      </p:sp>
    </p:spTree>
    <p:extLst>
      <p:ext uri="{BB962C8B-B14F-4D97-AF65-F5344CB8AC3E}">
        <p14:creationId xmlns:p14="http://schemas.microsoft.com/office/powerpoint/2010/main" val="18054855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E5414-B583-C2BC-0087-4F46CBB83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4042B-D84C-D123-90F7-DBE74051F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338"/>
            <a:ext cx="10515600" cy="658605"/>
          </a:xfrm>
        </p:spPr>
        <p:txBody>
          <a:bodyPr>
            <a:normAutofit/>
          </a:bodyPr>
          <a:lstStyle/>
          <a:p>
            <a:r>
              <a:rPr lang="en-US"/>
              <a:t>Qualitative Data</a:t>
            </a:r>
            <a:endParaRPr lang="en-US" sz="26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D0CCA-8315-187D-4B71-6FF07236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27</a:t>
            </a:fld>
            <a:endParaRPr lang="vi-V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2F474B-0AFC-80BD-03DD-3437C85E1F0F}"/>
              </a:ext>
            </a:extLst>
          </p:cNvPr>
          <p:cNvSpPr txBox="1"/>
          <p:nvPr/>
        </p:nvSpPr>
        <p:spPr>
          <a:xfrm>
            <a:off x="2126974" y="3851317"/>
            <a:ext cx="793805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/>
              <a:t>Extracts from interviews</a:t>
            </a:r>
            <a:endParaRPr lang="en-US" sz="2400" i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/>
              <a:t>“Students don’t just learn about weddings; they start making connections…” (Male teacher)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/>
              <a:t>“Guessing traditions made reading way easier to understand.” (Female teacher 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/>
              <a:t>“You just don’t get that kind of engagement from a multiple-choice question.” (Female teacher 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A88BE5-ACB9-CF3F-3056-27E1C9F89AB2}"/>
              </a:ext>
            </a:extLst>
          </p:cNvPr>
          <p:cNvSpPr txBox="1"/>
          <p:nvPr/>
        </p:nvSpPr>
        <p:spPr>
          <a:xfrm>
            <a:off x="838200" y="751344"/>
            <a:ext cx="1072846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/>
              <a:t>Perceived Benefits of Multicultural Pre-Teaching</a:t>
            </a:r>
          </a:p>
          <a:p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/>
              <a:t>Broadens knowledge</a:t>
            </a:r>
            <a:r>
              <a:rPr lang="en-US" sz="2400"/>
              <a:t> beyond textbooks.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Builds </a:t>
            </a:r>
            <a:r>
              <a:rPr lang="en-US" sz="2400" b="1"/>
              <a:t>connections</a:t>
            </a:r>
            <a:r>
              <a:rPr lang="en-US" sz="2400"/>
              <a:t> between culture, tradition, and history.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Helps in </a:t>
            </a:r>
            <a:r>
              <a:rPr lang="en-US" sz="2400" b="1"/>
              <a:t>predicting and understanding</a:t>
            </a:r>
            <a:r>
              <a:rPr lang="en-US" sz="2400"/>
              <a:t> reading content.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Improves </a:t>
            </a:r>
            <a:r>
              <a:rPr lang="en-US" sz="2400" b="1"/>
              <a:t>comprehension and participation</a:t>
            </a:r>
            <a:r>
              <a:rPr lang="en-US" sz="240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Encourages </a:t>
            </a:r>
            <a:r>
              <a:rPr lang="en-US" sz="2400" b="1"/>
              <a:t>deeper engagement</a:t>
            </a:r>
            <a:r>
              <a:rPr lang="en-US" sz="2400"/>
              <a:t> and meaningful discussions.</a:t>
            </a:r>
          </a:p>
        </p:txBody>
      </p:sp>
    </p:spTree>
    <p:extLst>
      <p:ext uri="{BB962C8B-B14F-4D97-AF65-F5344CB8AC3E}">
        <p14:creationId xmlns:p14="http://schemas.microsoft.com/office/powerpoint/2010/main" val="388279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55EB1-4470-B766-DB10-15691E2DF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EE3EF-B3D2-92DA-2D3C-BC62BE9AE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338"/>
            <a:ext cx="10515600" cy="658605"/>
          </a:xfrm>
        </p:spPr>
        <p:txBody>
          <a:bodyPr>
            <a:normAutofit/>
          </a:bodyPr>
          <a:lstStyle/>
          <a:p>
            <a:r>
              <a:rPr lang="en-US"/>
              <a:t>Qualitative Data</a:t>
            </a:r>
            <a:endParaRPr lang="en-US" sz="26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F48F27-95C3-CB3A-56FE-C95D866E7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28</a:t>
            </a:fld>
            <a:endParaRPr lang="vi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A17DC1-CD41-6A4F-FAD6-FF8E44711720}"/>
              </a:ext>
            </a:extLst>
          </p:cNvPr>
          <p:cNvSpPr txBox="1"/>
          <p:nvPr/>
        </p:nvSpPr>
        <p:spPr>
          <a:xfrm>
            <a:off x="1100758" y="997229"/>
            <a:ext cx="911666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/>
              <a:t>Limitations and 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/>
              <a:t>Relevance matters</a:t>
            </a:r>
            <a:r>
              <a:rPr lang="en-US" sz="2400"/>
              <a:t>: distant topics reduce interest.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Students often </a:t>
            </a:r>
            <a:r>
              <a:rPr lang="en-US" sz="2400" b="1"/>
              <a:t>reluctant to share</a:t>
            </a:r>
            <a:r>
              <a:rPr lang="en-US" sz="2400"/>
              <a:t> personal traditions.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Teacher-centered delivery → loss of engagement.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Lack of prior cultural knowledge → students unsure how to respond.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4299DE-86A1-ED2A-6DFC-86E7ED7CF300}"/>
              </a:ext>
            </a:extLst>
          </p:cNvPr>
          <p:cNvSpPr txBox="1"/>
          <p:nvPr/>
        </p:nvSpPr>
        <p:spPr>
          <a:xfrm>
            <a:off x="1693794" y="3778085"/>
            <a:ext cx="822545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/>
              <a:t>Extract from Interviews</a:t>
            </a:r>
            <a:endParaRPr lang="en-US" sz="2400" i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/>
              <a:t>“Some students feel like this stuff doesn’t apply to them… cultural heritage is just ‘history.’” (Female teacher 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/>
              <a:t>“Students zone out pretty fast if it’s just straight-up reading.” (Female teacher 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/>
              <a:t>“Some students just aren’t familiar with these concepts, so they don’t know how to respond.” (Male teacher 1)</a:t>
            </a:r>
          </a:p>
        </p:txBody>
      </p:sp>
    </p:spTree>
    <p:extLst>
      <p:ext uri="{BB962C8B-B14F-4D97-AF65-F5344CB8AC3E}">
        <p14:creationId xmlns:p14="http://schemas.microsoft.com/office/powerpoint/2010/main" val="39565547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EB4A5-D278-F675-16F5-84631E6B0D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51A7D-CF54-DBC6-D267-05493D75A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268563"/>
            <a:ext cx="10515600" cy="824948"/>
          </a:xfrm>
        </p:spPr>
        <p:txBody>
          <a:bodyPr anchor="ctr">
            <a:normAutofit/>
          </a:bodyPr>
          <a:lstStyle/>
          <a:p>
            <a:r>
              <a:rPr lang="en-US"/>
              <a:t>V. DISCUSSION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6172D0-EFF7-F483-1CB7-F914EE461147}"/>
              </a:ext>
            </a:extLst>
          </p:cNvPr>
          <p:cNvSpPr txBox="1"/>
          <p:nvPr/>
        </p:nvSpPr>
        <p:spPr>
          <a:xfrm>
            <a:off x="838199" y="960921"/>
            <a:ext cx="10333383" cy="2348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ts val="1000"/>
              </a:spcBef>
            </a:pPr>
            <a:r>
              <a:rPr lang="en-US" sz="2400" b="1" kern="1200"/>
              <a:t>Context:</a:t>
            </a:r>
            <a:endParaRPr lang="en-US" sz="2400" kern="1200"/>
          </a:p>
          <a:p>
            <a:pPr marL="342900" lvl="1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kern="1200"/>
              <a:t>Supports global research on </a:t>
            </a:r>
            <a:r>
              <a:rPr lang="en-US" sz="2400" b="1" kern="1200"/>
              <a:t>intercultural communicative competence</a:t>
            </a:r>
            <a:r>
              <a:rPr lang="en-US" sz="2400" kern="1200"/>
              <a:t> (Byram, Gay).</a:t>
            </a:r>
          </a:p>
          <a:p>
            <a:pPr marL="342900" lvl="1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kern="1200"/>
              <a:t>In Vietnam, where ELT is still textbook-focused, multicultural integration makes classrooms more </a:t>
            </a:r>
            <a:r>
              <a:rPr lang="en-US" sz="2400" b="1" kern="1200"/>
              <a:t>dynamic and inclusive</a:t>
            </a:r>
            <a:r>
              <a:rPr lang="en-US" sz="2400" kern="120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4CADB0-3D3E-279D-96F4-1EAE7D380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2B54EFE-F5F4-4674-A397-603D7A5E2AE8}" type="slidenum">
              <a:rPr lang="vi-VN" smtClean="0"/>
              <a:pPr>
                <a:spcAft>
                  <a:spcPts val="600"/>
                </a:spcAft>
              </a:pPr>
              <a:t>29</a:t>
            </a:fld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8E74E6-EAD6-E18D-3C29-7EC0DCE57C40}"/>
              </a:ext>
            </a:extLst>
          </p:cNvPr>
          <p:cNvSpPr txBox="1"/>
          <p:nvPr/>
        </p:nvSpPr>
        <p:spPr>
          <a:xfrm>
            <a:off x="476250" y="3309730"/>
            <a:ext cx="5619750" cy="304662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kern="1200"/>
              <a:t>Key Findings:</a:t>
            </a:r>
            <a:endParaRPr lang="en-US" sz="2400" kern="1200"/>
          </a:p>
          <a:p>
            <a:pPr marL="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/>
              <a:t>Multicultural pre-teaching </a:t>
            </a:r>
            <a:r>
              <a:rPr lang="en-US" sz="2400" b="1" kern="1200"/>
              <a:t>enhances motivation, engagement, and comprehension</a:t>
            </a:r>
            <a:r>
              <a:rPr lang="en-US" sz="2400" kern="1200"/>
              <a:t>.</a:t>
            </a:r>
          </a:p>
          <a:p>
            <a:pPr marL="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/>
              <a:t>Encourages </a:t>
            </a:r>
            <a:r>
              <a:rPr lang="en-US" sz="2400" b="1" kern="1200"/>
              <a:t>respect for diversity</a:t>
            </a:r>
            <a:r>
              <a:rPr lang="en-US" sz="2400" kern="1200"/>
              <a:t> and greater </a:t>
            </a:r>
            <a:r>
              <a:rPr lang="en-US" sz="2400" b="1" kern="1200"/>
              <a:t>cultural awareness</a:t>
            </a:r>
            <a:r>
              <a:rPr lang="en-US" sz="2400" kern="1200"/>
              <a:t>.</a:t>
            </a:r>
          </a:p>
          <a:p>
            <a:pPr marL="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kern="1200"/>
              <a:t>Multimedia &amp; interactive activities</a:t>
            </a:r>
            <a:r>
              <a:rPr lang="en-US" sz="2400" kern="1200"/>
              <a:t> are most effective.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433883-73B2-A394-335F-A6D2AE55BB14}"/>
              </a:ext>
            </a:extLst>
          </p:cNvPr>
          <p:cNvSpPr txBox="1"/>
          <p:nvPr/>
        </p:nvSpPr>
        <p:spPr>
          <a:xfrm>
            <a:off x="6247008" y="3309546"/>
            <a:ext cx="548779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/>
              <a:t>Unexpected Results: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/>
              <a:t>Some students only surface-level engagement.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/>
              <a:t>Content seen as irrelevant if too distant from daily lives.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/>
              <a:t>Vocabulary overload and teacher-centered delivery reduced comprehension.</a:t>
            </a:r>
          </a:p>
        </p:txBody>
      </p:sp>
    </p:spTree>
    <p:extLst>
      <p:ext uri="{BB962C8B-B14F-4D97-AF65-F5344CB8AC3E}">
        <p14:creationId xmlns:p14="http://schemas.microsoft.com/office/powerpoint/2010/main" val="2087512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Be Vietnam Pro" panose="020B0604020202020204" charset="0"/>
                <a:cs typeface="Times New Roman" panose="02020603050405020304" pitchFamily="18" charset="0"/>
              </a:rPr>
              <a:t>I. </a:t>
            </a:r>
            <a:r>
              <a:rPr b="1" err="1">
                <a:latin typeface="Be Vietnam Pro" panose="020B0604020202020204" charset="0"/>
                <a:cs typeface="Times New Roman" panose="02020603050405020304" pitchFamily="18" charset="0"/>
              </a:rPr>
              <a:t>Rationale</a:t>
            </a:r>
            <a:endParaRPr b="1">
              <a:latin typeface="Be Vietnam Pro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290" y="1412340"/>
            <a:ext cx="10761363" cy="46903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dirty="0">
              <a:latin typeface="Be Vietnam Pro" panose="020B0604020202020204" charset="0"/>
            </a:endParaRPr>
          </a:p>
          <a:p>
            <a:r>
              <a:rPr lang="en-US" b="1" dirty="0">
                <a:latin typeface="Be Vietnam Pro"/>
                <a:cs typeface="Times New Roman" panose="02020603050405020304" pitchFamily="18" charset="0"/>
              </a:rPr>
              <a:t>English as Intercultural Communication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Be Vietnam Pro"/>
                <a:cs typeface="Times New Roman"/>
              </a:rPr>
              <a:t>In a globalized world, English is not only a language subject but also a tool for </a:t>
            </a:r>
            <a:r>
              <a:rPr lang="en-US" b="1" dirty="0">
                <a:latin typeface="Be Vietnam Pro"/>
                <a:cs typeface="Times New Roman"/>
              </a:rPr>
              <a:t>intercultural communication</a:t>
            </a:r>
            <a:r>
              <a:rPr lang="en-US" dirty="0">
                <a:latin typeface="Be Vietnam Pro"/>
                <a:cs typeface="Times New Roman"/>
              </a:rPr>
              <a:t> (Byram, 1997; </a:t>
            </a:r>
            <a:r>
              <a:rPr lang="en-US" dirty="0" err="1">
                <a:latin typeface="Be Vietnam Pro"/>
                <a:cs typeface="Times New Roman"/>
              </a:rPr>
              <a:t>Kramsch</a:t>
            </a:r>
            <a:r>
              <a:rPr lang="en-US" dirty="0">
                <a:latin typeface="Be Vietnam Pro"/>
                <a:cs typeface="Times New Roman"/>
              </a:rPr>
              <a:t>, 1993).</a:t>
            </a:r>
            <a:endParaRPr lang="en-US" dirty="0"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Be Vietnam Pro"/>
                <a:cs typeface="Times New Roman" panose="02020603050405020304" pitchFamily="18" charset="0"/>
              </a:rPr>
              <a:t>In Vietnam, English is </a:t>
            </a:r>
            <a:r>
              <a:rPr lang="en-US" b="1" dirty="0">
                <a:latin typeface="Be Vietnam Pro"/>
                <a:cs typeface="Times New Roman" panose="02020603050405020304" pitchFamily="18" charset="0"/>
              </a:rPr>
              <a:t>compulsory in public high schools</a:t>
            </a:r>
            <a:r>
              <a:rPr lang="en-US" dirty="0">
                <a:latin typeface="Be Vietnam Pro"/>
                <a:cs typeface="Times New Roman" panose="02020603050405020304" pitchFamily="18" charset="0"/>
              </a:rPr>
              <a:t> as part of national education policy (MOET, 2017).</a:t>
            </a:r>
            <a:endParaRPr lang="en-US" dirty="0"/>
          </a:p>
          <a:p>
            <a:endParaRPr lang="en-US" dirty="0">
              <a:latin typeface="Be Vietnam Pro" panose="020B0604020202020204" charset="0"/>
              <a:cs typeface="Times New Roman" panose="02020603050405020304" pitchFamily="18" charset="0"/>
            </a:endParaRPr>
          </a:p>
          <a:p>
            <a:endParaRPr lang="en-US" dirty="0">
              <a:latin typeface="Be Vietnam Pro" panose="020B0604020202020204" charset="0"/>
              <a:cs typeface="Times New Roman" panose="02020603050405020304" pitchFamily="18" charset="0"/>
            </a:endParaRPr>
          </a:p>
          <a:p>
            <a:r>
              <a:rPr dirty="0">
                <a:solidFill>
                  <a:srgbClr val="FF0000"/>
                </a:solidFill>
                <a:latin typeface="Be Vietnam Pro" panose="020B0604020202020204" charset="0"/>
                <a:cs typeface="Times New Roman" panose="02020603050405020304" pitchFamily="18" charset="0"/>
              </a:rPr>
              <a:t>Problem: ELT focuses on grammar/vocabulary, not intercultural competence (Pham, 2020; Nguyen, 2019)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98356-4BAB-D0EC-3211-B765C2170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046C4-A5B6-C961-6934-C78DC4BE4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174206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V. DISCUSSION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569D03-F366-C96E-FCA0-11B969DCE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2B54EFE-F5F4-4674-A397-603D7A5E2AE8}" type="slidenum">
              <a:rPr lang="vi-VN" smtClean="0"/>
              <a:pPr>
                <a:spcAft>
                  <a:spcPts val="600"/>
                </a:spcAft>
              </a:pPr>
              <a:t>30</a:t>
            </a:fld>
            <a:endParaRPr lang="vi-V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4C2A28-9CBD-FC36-093F-765279CCB046}"/>
              </a:ext>
            </a:extLst>
          </p:cNvPr>
          <p:cNvSpPr txBox="1"/>
          <p:nvPr/>
        </p:nvSpPr>
        <p:spPr>
          <a:xfrm>
            <a:off x="5843062" y="1060309"/>
            <a:ext cx="609765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/>
              <a:t>Future Research:</a:t>
            </a:r>
            <a:endParaRPr lang="en-US" sz="24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/>
              <a:t>Longitudinal &amp; comparative studies</a:t>
            </a:r>
            <a:r>
              <a:rPr lang="en-US" sz="2400"/>
              <a:t> across contexts.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Test different </a:t>
            </a:r>
            <a:r>
              <a:rPr lang="en-US" sz="2400" b="1"/>
              <a:t>types of cultural content</a:t>
            </a:r>
            <a:r>
              <a:rPr lang="en-US" sz="2400"/>
              <a:t> (local vs. foreign).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Assess </a:t>
            </a:r>
            <a:r>
              <a:rPr lang="en-US" sz="2400" b="1"/>
              <a:t>teacher training</a:t>
            </a:r>
            <a:r>
              <a:rPr lang="en-US" sz="2400"/>
              <a:t> effectiveness.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7517CA-0CBA-1033-D012-EE88BFC3556C}"/>
              </a:ext>
            </a:extLst>
          </p:cNvPr>
          <p:cNvSpPr txBox="1"/>
          <p:nvPr/>
        </p:nvSpPr>
        <p:spPr>
          <a:xfrm>
            <a:off x="118706" y="1499769"/>
            <a:ext cx="60943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/>
              <a:t>Limitations:</a:t>
            </a:r>
            <a:endParaRPr lang="en-US" sz="24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One school, small teacher sample.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Reliance on self-reported perceptions.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No long-term outcomes measured.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A27A9E-83BB-9946-D1F3-C56A32D3D55A}"/>
              </a:ext>
            </a:extLst>
          </p:cNvPr>
          <p:cNvSpPr txBox="1"/>
          <p:nvPr/>
        </p:nvSpPr>
        <p:spPr>
          <a:xfrm>
            <a:off x="1480930" y="3489367"/>
            <a:ext cx="827566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/>
              <a:t>Conclusion:</a:t>
            </a:r>
            <a:endParaRPr lang="en-US" sz="24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Multicultural pre-teaching has </a:t>
            </a:r>
            <a:r>
              <a:rPr lang="en-US" sz="2400" b="1"/>
              <a:t>strong potential</a:t>
            </a:r>
            <a:r>
              <a:rPr lang="en-US" sz="2400"/>
              <a:t> to improve learning and intercultural skills.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Success depends on </a:t>
            </a:r>
            <a:r>
              <a:rPr lang="en-US" sz="2400" b="1"/>
              <a:t>relevance, interactivity, and teacher preparation</a:t>
            </a:r>
            <a:r>
              <a:rPr lang="en-US" sz="240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Embedding systematically in ELT can prepare students for </a:t>
            </a:r>
            <a:r>
              <a:rPr lang="en-US" sz="2400" b="1"/>
              <a:t>global communication</a:t>
            </a:r>
            <a:r>
              <a:rPr lang="en-US" sz="24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02272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B854FC-FA24-6B90-6261-D92D51B61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31</a:t>
            </a:fld>
            <a:endParaRPr lang="vi-VN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3B1AC88-5E5B-2164-5A28-B4A6E0BC68DE}"/>
              </a:ext>
            </a:extLst>
          </p:cNvPr>
          <p:cNvGrpSpPr/>
          <p:nvPr/>
        </p:nvGrpSpPr>
        <p:grpSpPr>
          <a:xfrm>
            <a:off x="271305" y="31169"/>
            <a:ext cx="5672066" cy="6325182"/>
            <a:chOff x="0" y="1455386"/>
            <a:chExt cx="4830047" cy="5522691"/>
          </a:xfrm>
        </p:grpSpPr>
        <p:sp>
          <p:nvSpPr>
            <p:cNvPr id="5" name="Rectangle: Top Corners Snipped 2">
              <a:extLst>
                <a:ext uri="{FF2B5EF4-FFF2-40B4-BE49-F238E27FC236}">
                  <a16:creationId xmlns:a16="http://schemas.microsoft.com/office/drawing/2014/main" id="{64C7509B-B515-61C7-1B19-D68AFC8B2BF1}"/>
                </a:ext>
              </a:extLst>
            </p:cNvPr>
            <p:cNvSpPr/>
            <p:nvPr/>
          </p:nvSpPr>
          <p:spPr>
            <a:xfrm rot="5400000" flipH="1">
              <a:off x="-679636" y="2135022"/>
              <a:ext cx="5522691" cy="4163419"/>
            </a:xfrm>
            <a:custGeom>
              <a:avLst/>
              <a:gdLst>
                <a:gd name="connsiteX0" fmla="*/ 1675362 w 5522685"/>
                <a:gd name="connsiteY0" fmla="*/ 0 h 5522686"/>
                <a:gd name="connsiteX1" fmla="*/ 3847323 w 5522685"/>
                <a:gd name="connsiteY1" fmla="*/ 0 h 5522686"/>
                <a:gd name="connsiteX2" fmla="*/ 5522685 w 5522685"/>
                <a:gd name="connsiteY2" fmla="*/ 1675362 h 5522686"/>
                <a:gd name="connsiteX3" fmla="*/ 5522685 w 5522685"/>
                <a:gd name="connsiteY3" fmla="*/ 5522686 h 5522686"/>
                <a:gd name="connsiteX4" fmla="*/ 5522685 w 5522685"/>
                <a:gd name="connsiteY4" fmla="*/ 5522686 h 5522686"/>
                <a:gd name="connsiteX5" fmla="*/ 0 w 5522685"/>
                <a:gd name="connsiteY5" fmla="*/ 5522686 h 5522686"/>
                <a:gd name="connsiteX6" fmla="*/ 0 w 5522685"/>
                <a:gd name="connsiteY6" fmla="*/ 5522686 h 5522686"/>
                <a:gd name="connsiteX7" fmla="*/ 0 w 5522685"/>
                <a:gd name="connsiteY7" fmla="*/ 1675362 h 5522686"/>
                <a:gd name="connsiteX8" fmla="*/ 1675362 w 5522685"/>
                <a:gd name="connsiteY8" fmla="*/ 0 h 5522686"/>
                <a:gd name="connsiteX0" fmla="*/ 1675362 w 5522685"/>
                <a:gd name="connsiteY0" fmla="*/ 0 h 5522686"/>
                <a:gd name="connsiteX1" fmla="*/ 3847323 w 5522685"/>
                <a:gd name="connsiteY1" fmla="*/ 0 h 5522686"/>
                <a:gd name="connsiteX2" fmla="*/ 5522685 w 5522685"/>
                <a:gd name="connsiteY2" fmla="*/ 1675362 h 5522686"/>
                <a:gd name="connsiteX3" fmla="*/ 5522685 w 5522685"/>
                <a:gd name="connsiteY3" fmla="*/ 5522686 h 5522686"/>
                <a:gd name="connsiteX4" fmla="*/ 5522685 w 5522685"/>
                <a:gd name="connsiteY4" fmla="*/ 5522686 h 5522686"/>
                <a:gd name="connsiteX5" fmla="*/ 0 w 5522685"/>
                <a:gd name="connsiteY5" fmla="*/ 5522686 h 5522686"/>
                <a:gd name="connsiteX6" fmla="*/ 0 w 5522685"/>
                <a:gd name="connsiteY6" fmla="*/ 5522686 h 5522686"/>
                <a:gd name="connsiteX7" fmla="*/ 0 w 5522685"/>
                <a:gd name="connsiteY7" fmla="*/ 1675362 h 5522686"/>
                <a:gd name="connsiteX8" fmla="*/ 1675362 w 5522685"/>
                <a:gd name="connsiteY8" fmla="*/ 0 h 5522686"/>
                <a:gd name="connsiteX0" fmla="*/ 1683761 w 5531084"/>
                <a:gd name="connsiteY0" fmla="*/ 0 h 5522686"/>
                <a:gd name="connsiteX1" fmla="*/ 3855722 w 5531084"/>
                <a:gd name="connsiteY1" fmla="*/ 0 h 5522686"/>
                <a:gd name="connsiteX2" fmla="*/ 5531084 w 5531084"/>
                <a:gd name="connsiteY2" fmla="*/ 1675362 h 5522686"/>
                <a:gd name="connsiteX3" fmla="*/ 5531084 w 5531084"/>
                <a:gd name="connsiteY3" fmla="*/ 5522686 h 5522686"/>
                <a:gd name="connsiteX4" fmla="*/ 5531084 w 5531084"/>
                <a:gd name="connsiteY4" fmla="*/ 5522686 h 5522686"/>
                <a:gd name="connsiteX5" fmla="*/ 8399 w 5531084"/>
                <a:gd name="connsiteY5" fmla="*/ 5522686 h 5522686"/>
                <a:gd name="connsiteX6" fmla="*/ 8399 w 5531084"/>
                <a:gd name="connsiteY6" fmla="*/ 5522686 h 5522686"/>
                <a:gd name="connsiteX7" fmla="*/ 8399 w 5531084"/>
                <a:gd name="connsiteY7" fmla="*/ 1675362 h 5522686"/>
                <a:gd name="connsiteX8" fmla="*/ 1683761 w 5531084"/>
                <a:gd name="connsiteY8" fmla="*/ 0 h 5522686"/>
                <a:gd name="connsiteX0" fmla="*/ 1683761 w 5531084"/>
                <a:gd name="connsiteY0" fmla="*/ 322423 h 5845109"/>
                <a:gd name="connsiteX1" fmla="*/ 3855722 w 5531084"/>
                <a:gd name="connsiteY1" fmla="*/ 322423 h 5845109"/>
                <a:gd name="connsiteX2" fmla="*/ 5531084 w 5531084"/>
                <a:gd name="connsiteY2" fmla="*/ 1997785 h 5845109"/>
                <a:gd name="connsiteX3" fmla="*/ 5531084 w 5531084"/>
                <a:gd name="connsiteY3" fmla="*/ 5845109 h 5845109"/>
                <a:gd name="connsiteX4" fmla="*/ 5531084 w 5531084"/>
                <a:gd name="connsiteY4" fmla="*/ 5845109 h 5845109"/>
                <a:gd name="connsiteX5" fmla="*/ 8399 w 5531084"/>
                <a:gd name="connsiteY5" fmla="*/ 5845109 h 5845109"/>
                <a:gd name="connsiteX6" fmla="*/ 8399 w 5531084"/>
                <a:gd name="connsiteY6" fmla="*/ 5845109 h 5845109"/>
                <a:gd name="connsiteX7" fmla="*/ 8399 w 5531084"/>
                <a:gd name="connsiteY7" fmla="*/ 1997785 h 5845109"/>
                <a:gd name="connsiteX8" fmla="*/ 1683761 w 5531084"/>
                <a:gd name="connsiteY8" fmla="*/ 322423 h 5845109"/>
                <a:gd name="connsiteX0" fmla="*/ 1683761 w 5531084"/>
                <a:gd name="connsiteY0" fmla="*/ 418840 h 5941526"/>
                <a:gd name="connsiteX1" fmla="*/ 3855722 w 5531084"/>
                <a:gd name="connsiteY1" fmla="*/ 418840 h 5941526"/>
                <a:gd name="connsiteX2" fmla="*/ 5531084 w 5531084"/>
                <a:gd name="connsiteY2" fmla="*/ 2094202 h 5941526"/>
                <a:gd name="connsiteX3" fmla="*/ 5531084 w 5531084"/>
                <a:gd name="connsiteY3" fmla="*/ 5941526 h 5941526"/>
                <a:gd name="connsiteX4" fmla="*/ 5531084 w 5531084"/>
                <a:gd name="connsiteY4" fmla="*/ 5941526 h 5941526"/>
                <a:gd name="connsiteX5" fmla="*/ 8399 w 5531084"/>
                <a:gd name="connsiteY5" fmla="*/ 5941526 h 5941526"/>
                <a:gd name="connsiteX6" fmla="*/ 8399 w 5531084"/>
                <a:gd name="connsiteY6" fmla="*/ 5941526 h 5941526"/>
                <a:gd name="connsiteX7" fmla="*/ 8399 w 5531084"/>
                <a:gd name="connsiteY7" fmla="*/ 2094202 h 5941526"/>
                <a:gd name="connsiteX8" fmla="*/ 1683761 w 5531084"/>
                <a:gd name="connsiteY8" fmla="*/ 418840 h 5941526"/>
                <a:gd name="connsiteX0" fmla="*/ 1683761 w 5531084"/>
                <a:gd name="connsiteY0" fmla="*/ 418840 h 5941526"/>
                <a:gd name="connsiteX1" fmla="*/ 3855722 w 5531084"/>
                <a:gd name="connsiteY1" fmla="*/ 418840 h 5941526"/>
                <a:gd name="connsiteX2" fmla="*/ 5531084 w 5531084"/>
                <a:gd name="connsiteY2" fmla="*/ 2094202 h 5941526"/>
                <a:gd name="connsiteX3" fmla="*/ 5531084 w 5531084"/>
                <a:gd name="connsiteY3" fmla="*/ 5941526 h 5941526"/>
                <a:gd name="connsiteX4" fmla="*/ 5531084 w 5531084"/>
                <a:gd name="connsiteY4" fmla="*/ 5941526 h 5941526"/>
                <a:gd name="connsiteX5" fmla="*/ 8399 w 5531084"/>
                <a:gd name="connsiteY5" fmla="*/ 5941526 h 5941526"/>
                <a:gd name="connsiteX6" fmla="*/ 8399 w 5531084"/>
                <a:gd name="connsiteY6" fmla="*/ 5941526 h 5941526"/>
                <a:gd name="connsiteX7" fmla="*/ 8399 w 5531084"/>
                <a:gd name="connsiteY7" fmla="*/ 2094202 h 5941526"/>
                <a:gd name="connsiteX8" fmla="*/ 1683761 w 5531084"/>
                <a:gd name="connsiteY8" fmla="*/ 418840 h 5941526"/>
                <a:gd name="connsiteX0" fmla="*/ 2552314 w 5527767"/>
                <a:gd name="connsiteY0" fmla="*/ 1531516 h 5523114"/>
                <a:gd name="connsiteX1" fmla="*/ 3852405 w 5527767"/>
                <a:gd name="connsiteY1" fmla="*/ 428 h 5523114"/>
                <a:gd name="connsiteX2" fmla="*/ 5527767 w 5527767"/>
                <a:gd name="connsiteY2" fmla="*/ 1675790 h 5523114"/>
                <a:gd name="connsiteX3" fmla="*/ 5527767 w 5527767"/>
                <a:gd name="connsiteY3" fmla="*/ 5523114 h 5523114"/>
                <a:gd name="connsiteX4" fmla="*/ 5527767 w 5527767"/>
                <a:gd name="connsiteY4" fmla="*/ 5523114 h 5523114"/>
                <a:gd name="connsiteX5" fmla="*/ 5082 w 5527767"/>
                <a:gd name="connsiteY5" fmla="*/ 5523114 h 5523114"/>
                <a:gd name="connsiteX6" fmla="*/ 5082 w 5527767"/>
                <a:gd name="connsiteY6" fmla="*/ 5523114 h 5523114"/>
                <a:gd name="connsiteX7" fmla="*/ 5082 w 5527767"/>
                <a:gd name="connsiteY7" fmla="*/ 1675790 h 5523114"/>
                <a:gd name="connsiteX8" fmla="*/ 2552314 w 5527767"/>
                <a:gd name="connsiteY8" fmla="*/ 1531516 h 5523114"/>
                <a:gd name="connsiteX0" fmla="*/ 2547232 w 5522685"/>
                <a:gd name="connsiteY0" fmla="*/ 1531485 h 5523083"/>
                <a:gd name="connsiteX1" fmla="*/ 3847323 w 5522685"/>
                <a:gd name="connsiteY1" fmla="*/ 397 h 5523083"/>
                <a:gd name="connsiteX2" fmla="*/ 5522685 w 5522685"/>
                <a:gd name="connsiteY2" fmla="*/ 1675759 h 5523083"/>
                <a:gd name="connsiteX3" fmla="*/ 5522685 w 5522685"/>
                <a:gd name="connsiteY3" fmla="*/ 5523083 h 5523083"/>
                <a:gd name="connsiteX4" fmla="*/ 5522685 w 5522685"/>
                <a:gd name="connsiteY4" fmla="*/ 5523083 h 5523083"/>
                <a:gd name="connsiteX5" fmla="*/ 0 w 5522685"/>
                <a:gd name="connsiteY5" fmla="*/ 5523083 h 5523083"/>
                <a:gd name="connsiteX6" fmla="*/ 0 w 5522685"/>
                <a:gd name="connsiteY6" fmla="*/ 5523083 h 5523083"/>
                <a:gd name="connsiteX7" fmla="*/ 414673 w 5522685"/>
                <a:gd name="connsiteY7" fmla="*/ 2877238 h 5523083"/>
                <a:gd name="connsiteX8" fmla="*/ 2547232 w 5522685"/>
                <a:gd name="connsiteY8" fmla="*/ 1531485 h 5523083"/>
                <a:gd name="connsiteX0" fmla="*/ 2547232 w 5522685"/>
                <a:gd name="connsiteY0" fmla="*/ 24325 h 4015923"/>
                <a:gd name="connsiteX1" fmla="*/ 4006812 w 5522685"/>
                <a:gd name="connsiteY1" fmla="*/ 757972 h 4015923"/>
                <a:gd name="connsiteX2" fmla="*/ 5522685 w 5522685"/>
                <a:gd name="connsiteY2" fmla="*/ 168599 h 4015923"/>
                <a:gd name="connsiteX3" fmla="*/ 5522685 w 5522685"/>
                <a:gd name="connsiteY3" fmla="*/ 4015923 h 4015923"/>
                <a:gd name="connsiteX4" fmla="*/ 5522685 w 5522685"/>
                <a:gd name="connsiteY4" fmla="*/ 4015923 h 4015923"/>
                <a:gd name="connsiteX5" fmla="*/ 0 w 5522685"/>
                <a:gd name="connsiteY5" fmla="*/ 4015923 h 4015923"/>
                <a:gd name="connsiteX6" fmla="*/ 0 w 5522685"/>
                <a:gd name="connsiteY6" fmla="*/ 4015923 h 4015923"/>
                <a:gd name="connsiteX7" fmla="*/ 414673 w 5522685"/>
                <a:gd name="connsiteY7" fmla="*/ 1370078 h 4015923"/>
                <a:gd name="connsiteX8" fmla="*/ 2547232 w 5522685"/>
                <a:gd name="connsiteY8" fmla="*/ 24325 h 4015923"/>
                <a:gd name="connsiteX0" fmla="*/ 2547232 w 5522685"/>
                <a:gd name="connsiteY0" fmla="*/ 123143 h 4114741"/>
                <a:gd name="connsiteX1" fmla="*/ 4006812 w 5522685"/>
                <a:gd name="connsiteY1" fmla="*/ 856790 h 4114741"/>
                <a:gd name="connsiteX2" fmla="*/ 5522685 w 5522685"/>
                <a:gd name="connsiteY2" fmla="*/ 267417 h 4114741"/>
                <a:gd name="connsiteX3" fmla="*/ 5522685 w 5522685"/>
                <a:gd name="connsiteY3" fmla="*/ 4114741 h 4114741"/>
                <a:gd name="connsiteX4" fmla="*/ 5522685 w 5522685"/>
                <a:gd name="connsiteY4" fmla="*/ 4114741 h 4114741"/>
                <a:gd name="connsiteX5" fmla="*/ 0 w 5522685"/>
                <a:gd name="connsiteY5" fmla="*/ 4114741 h 4114741"/>
                <a:gd name="connsiteX6" fmla="*/ 0 w 5522685"/>
                <a:gd name="connsiteY6" fmla="*/ 4114741 h 4114741"/>
                <a:gd name="connsiteX7" fmla="*/ 414673 w 5522685"/>
                <a:gd name="connsiteY7" fmla="*/ 1468896 h 4114741"/>
                <a:gd name="connsiteX8" fmla="*/ 2547232 w 5522685"/>
                <a:gd name="connsiteY8" fmla="*/ 123143 h 4114741"/>
                <a:gd name="connsiteX0" fmla="*/ 2547232 w 5522685"/>
                <a:gd name="connsiteY0" fmla="*/ 123143 h 4114741"/>
                <a:gd name="connsiteX1" fmla="*/ 4006812 w 5522685"/>
                <a:gd name="connsiteY1" fmla="*/ 856790 h 4114741"/>
                <a:gd name="connsiteX2" fmla="*/ 5522685 w 5522685"/>
                <a:gd name="connsiteY2" fmla="*/ 267417 h 4114741"/>
                <a:gd name="connsiteX3" fmla="*/ 5522685 w 5522685"/>
                <a:gd name="connsiteY3" fmla="*/ 4114741 h 4114741"/>
                <a:gd name="connsiteX4" fmla="*/ 5522685 w 5522685"/>
                <a:gd name="connsiteY4" fmla="*/ 4114741 h 4114741"/>
                <a:gd name="connsiteX5" fmla="*/ 0 w 5522685"/>
                <a:gd name="connsiteY5" fmla="*/ 4114741 h 4114741"/>
                <a:gd name="connsiteX6" fmla="*/ 0 w 5522685"/>
                <a:gd name="connsiteY6" fmla="*/ 4114741 h 4114741"/>
                <a:gd name="connsiteX7" fmla="*/ 414673 w 5522685"/>
                <a:gd name="connsiteY7" fmla="*/ 1468896 h 4114741"/>
                <a:gd name="connsiteX8" fmla="*/ 2547232 w 5522685"/>
                <a:gd name="connsiteY8" fmla="*/ 123143 h 4114741"/>
                <a:gd name="connsiteX0" fmla="*/ 2547232 w 5522685"/>
                <a:gd name="connsiteY0" fmla="*/ 139792 h 4131390"/>
                <a:gd name="connsiteX1" fmla="*/ 4006812 w 5522685"/>
                <a:gd name="connsiteY1" fmla="*/ 873439 h 4131390"/>
                <a:gd name="connsiteX2" fmla="*/ 5522685 w 5522685"/>
                <a:gd name="connsiteY2" fmla="*/ 1496178 h 4131390"/>
                <a:gd name="connsiteX3" fmla="*/ 5522685 w 5522685"/>
                <a:gd name="connsiteY3" fmla="*/ 4131390 h 4131390"/>
                <a:gd name="connsiteX4" fmla="*/ 5522685 w 5522685"/>
                <a:gd name="connsiteY4" fmla="*/ 4131390 h 4131390"/>
                <a:gd name="connsiteX5" fmla="*/ 0 w 5522685"/>
                <a:gd name="connsiteY5" fmla="*/ 4131390 h 4131390"/>
                <a:gd name="connsiteX6" fmla="*/ 0 w 5522685"/>
                <a:gd name="connsiteY6" fmla="*/ 4131390 h 4131390"/>
                <a:gd name="connsiteX7" fmla="*/ 414673 w 5522685"/>
                <a:gd name="connsiteY7" fmla="*/ 1485545 h 4131390"/>
                <a:gd name="connsiteX8" fmla="*/ 2547232 w 5522685"/>
                <a:gd name="connsiteY8" fmla="*/ 139792 h 4131390"/>
                <a:gd name="connsiteX0" fmla="*/ 2547232 w 5522688"/>
                <a:gd name="connsiteY0" fmla="*/ 128843 h 4120441"/>
                <a:gd name="connsiteX1" fmla="*/ 4006812 w 5522688"/>
                <a:gd name="connsiteY1" fmla="*/ 862490 h 4120441"/>
                <a:gd name="connsiteX2" fmla="*/ 5522688 w 5522688"/>
                <a:gd name="connsiteY2" fmla="*/ 719685 h 4120441"/>
                <a:gd name="connsiteX3" fmla="*/ 5522685 w 5522688"/>
                <a:gd name="connsiteY3" fmla="*/ 4120441 h 4120441"/>
                <a:gd name="connsiteX4" fmla="*/ 5522685 w 5522688"/>
                <a:gd name="connsiteY4" fmla="*/ 4120441 h 4120441"/>
                <a:gd name="connsiteX5" fmla="*/ 0 w 5522688"/>
                <a:gd name="connsiteY5" fmla="*/ 4120441 h 4120441"/>
                <a:gd name="connsiteX6" fmla="*/ 0 w 5522688"/>
                <a:gd name="connsiteY6" fmla="*/ 4120441 h 4120441"/>
                <a:gd name="connsiteX7" fmla="*/ 414673 w 5522688"/>
                <a:gd name="connsiteY7" fmla="*/ 1474596 h 4120441"/>
                <a:gd name="connsiteX8" fmla="*/ 2547232 w 5522688"/>
                <a:gd name="connsiteY8" fmla="*/ 128843 h 4120441"/>
                <a:gd name="connsiteX0" fmla="*/ 2547232 w 5522691"/>
                <a:gd name="connsiteY0" fmla="*/ 150611 h 4142209"/>
                <a:gd name="connsiteX1" fmla="*/ 4006812 w 5522691"/>
                <a:gd name="connsiteY1" fmla="*/ 884258 h 4142209"/>
                <a:gd name="connsiteX2" fmla="*/ 5522691 w 5522691"/>
                <a:gd name="connsiteY2" fmla="*/ 2166216 h 4142209"/>
                <a:gd name="connsiteX3" fmla="*/ 5522685 w 5522691"/>
                <a:gd name="connsiteY3" fmla="*/ 4142209 h 4142209"/>
                <a:gd name="connsiteX4" fmla="*/ 5522685 w 5522691"/>
                <a:gd name="connsiteY4" fmla="*/ 4142209 h 4142209"/>
                <a:gd name="connsiteX5" fmla="*/ 0 w 5522691"/>
                <a:gd name="connsiteY5" fmla="*/ 4142209 h 4142209"/>
                <a:gd name="connsiteX6" fmla="*/ 0 w 5522691"/>
                <a:gd name="connsiteY6" fmla="*/ 4142209 h 4142209"/>
                <a:gd name="connsiteX7" fmla="*/ 414673 w 5522691"/>
                <a:gd name="connsiteY7" fmla="*/ 1496364 h 4142209"/>
                <a:gd name="connsiteX8" fmla="*/ 2547232 w 5522691"/>
                <a:gd name="connsiteY8" fmla="*/ 150611 h 4142209"/>
                <a:gd name="connsiteX0" fmla="*/ 2547232 w 5522691"/>
                <a:gd name="connsiteY0" fmla="*/ 150611 h 4142209"/>
                <a:gd name="connsiteX1" fmla="*/ 4006812 w 5522691"/>
                <a:gd name="connsiteY1" fmla="*/ 884258 h 4142209"/>
                <a:gd name="connsiteX2" fmla="*/ 5522691 w 5522691"/>
                <a:gd name="connsiteY2" fmla="*/ 2166216 h 4142209"/>
                <a:gd name="connsiteX3" fmla="*/ 5522685 w 5522691"/>
                <a:gd name="connsiteY3" fmla="*/ 4142209 h 4142209"/>
                <a:gd name="connsiteX4" fmla="*/ 5522685 w 5522691"/>
                <a:gd name="connsiteY4" fmla="*/ 4142209 h 4142209"/>
                <a:gd name="connsiteX5" fmla="*/ 0 w 5522691"/>
                <a:gd name="connsiteY5" fmla="*/ 4142209 h 4142209"/>
                <a:gd name="connsiteX6" fmla="*/ 0 w 5522691"/>
                <a:gd name="connsiteY6" fmla="*/ 4142209 h 4142209"/>
                <a:gd name="connsiteX7" fmla="*/ 414673 w 5522691"/>
                <a:gd name="connsiteY7" fmla="*/ 1496364 h 4142209"/>
                <a:gd name="connsiteX8" fmla="*/ 2547232 w 5522691"/>
                <a:gd name="connsiteY8" fmla="*/ 150611 h 4142209"/>
                <a:gd name="connsiteX0" fmla="*/ 2547232 w 5522691"/>
                <a:gd name="connsiteY0" fmla="*/ 150611 h 4142209"/>
                <a:gd name="connsiteX1" fmla="*/ 4006812 w 5522691"/>
                <a:gd name="connsiteY1" fmla="*/ 884258 h 4142209"/>
                <a:gd name="connsiteX2" fmla="*/ 5522691 w 5522691"/>
                <a:gd name="connsiteY2" fmla="*/ 2166216 h 4142209"/>
                <a:gd name="connsiteX3" fmla="*/ 5522685 w 5522691"/>
                <a:gd name="connsiteY3" fmla="*/ 4142209 h 4142209"/>
                <a:gd name="connsiteX4" fmla="*/ 5522685 w 5522691"/>
                <a:gd name="connsiteY4" fmla="*/ 4142209 h 4142209"/>
                <a:gd name="connsiteX5" fmla="*/ 0 w 5522691"/>
                <a:gd name="connsiteY5" fmla="*/ 4142209 h 4142209"/>
                <a:gd name="connsiteX6" fmla="*/ 0 w 5522691"/>
                <a:gd name="connsiteY6" fmla="*/ 4142209 h 4142209"/>
                <a:gd name="connsiteX7" fmla="*/ 414673 w 5522691"/>
                <a:gd name="connsiteY7" fmla="*/ 1496364 h 4142209"/>
                <a:gd name="connsiteX8" fmla="*/ 2547232 w 5522691"/>
                <a:gd name="connsiteY8" fmla="*/ 150611 h 4142209"/>
                <a:gd name="connsiteX0" fmla="*/ 2547232 w 5522691"/>
                <a:gd name="connsiteY0" fmla="*/ 171821 h 4163419"/>
                <a:gd name="connsiteX1" fmla="*/ 4006812 w 5522691"/>
                <a:gd name="connsiteY1" fmla="*/ 905468 h 4163419"/>
                <a:gd name="connsiteX2" fmla="*/ 5522691 w 5522691"/>
                <a:gd name="connsiteY2" fmla="*/ 2187426 h 4163419"/>
                <a:gd name="connsiteX3" fmla="*/ 5522685 w 5522691"/>
                <a:gd name="connsiteY3" fmla="*/ 4163419 h 4163419"/>
                <a:gd name="connsiteX4" fmla="*/ 5522685 w 5522691"/>
                <a:gd name="connsiteY4" fmla="*/ 4163419 h 4163419"/>
                <a:gd name="connsiteX5" fmla="*/ 0 w 5522691"/>
                <a:gd name="connsiteY5" fmla="*/ 4163419 h 4163419"/>
                <a:gd name="connsiteX6" fmla="*/ 0 w 5522691"/>
                <a:gd name="connsiteY6" fmla="*/ 4163419 h 4163419"/>
                <a:gd name="connsiteX7" fmla="*/ 414673 w 5522691"/>
                <a:gd name="connsiteY7" fmla="*/ 1517574 h 4163419"/>
                <a:gd name="connsiteX8" fmla="*/ 2547232 w 5522691"/>
                <a:gd name="connsiteY8" fmla="*/ 171821 h 4163419"/>
                <a:gd name="connsiteX0" fmla="*/ 2547232 w 5522691"/>
                <a:gd name="connsiteY0" fmla="*/ 171821 h 4163419"/>
                <a:gd name="connsiteX1" fmla="*/ 4006812 w 5522691"/>
                <a:gd name="connsiteY1" fmla="*/ 905468 h 4163419"/>
                <a:gd name="connsiteX2" fmla="*/ 5522691 w 5522691"/>
                <a:gd name="connsiteY2" fmla="*/ 2187426 h 4163419"/>
                <a:gd name="connsiteX3" fmla="*/ 5522685 w 5522691"/>
                <a:gd name="connsiteY3" fmla="*/ 4163419 h 4163419"/>
                <a:gd name="connsiteX4" fmla="*/ 5522685 w 5522691"/>
                <a:gd name="connsiteY4" fmla="*/ 4163419 h 4163419"/>
                <a:gd name="connsiteX5" fmla="*/ 0 w 5522691"/>
                <a:gd name="connsiteY5" fmla="*/ 4163419 h 4163419"/>
                <a:gd name="connsiteX6" fmla="*/ 0 w 5522691"/>
                <a:gd name="connsiteY6" fmla="*/ 4163419 h 4163419"/>
                <a:gd name="connsiteX7" fmla="*/ 414673 w 5522691"/>
                <a:gd name="connsiteY7" fmla="*/ 1517574 h 4163419"/>
                <a:gd name="connsiteX8" fmla="*/ 2547232 w 5522691"/>
                <a:gd name="connsiteY8" fmla="*/ 171821 h 4163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2691" h="4163419">
                  <a:moveTo>
                    <a:pt x="2547232" y="171821"/>
                  </a:moveTo>
                  <a:cubicBezTo>
                    <a:pt x="3135290" y="-334235"/>
                    <a:pt x="3659757" y="388780"/>
                    <a:pt x="4006812" y="905468"/>
                  </a:cubicBezTo>
                  <a:cubicBezTo>
                    <a:pt x="4353867" y="1422156"/>
                    <a:pt x="5522692" y="1053841"/>
                    <a:pt x="5522691" y="2187426"/>
                  </a:cubicBezTo>
                  <a:cubicBezTo>
                    <a:pt x="5522690" y="3321011"/>
                    <a:pt x="5522686" y="3029834"/>
                    <a:pt x="5522685" y="4163419"/>
                  </a:cubicBezTo>
                  <a:lnTo>
                    <a:pt x="5522685" y="4163419"/>
                  </a:lnTo>
                  <a:lnTo>
                    <a:pt x="0" y="4163419"/>
                  </a:lnTo>
                  <a:lnTo>
                    <a:pt x="0" y="4163419"/>
                  </a:lnTo>
                  <a:cubicBezTo>
                    <a:pt x="69112" y="3722445"/>
                    <a:pt x="536699" y="3394466"/>
                    <a:pt x="414673" y="1517574"/>
                  </a:cubicBezTo>
                  <a:cubicBezTo>
                    <a:pt x="292647" y="-359318"/>
                    <a:pt x="1959174" y="677877"/>
                    <a:pt x="2547232" y="171821"/>
                  </a:cubicBezTo>
                  <a:close/>
                </a:path>
              </a:pathLst>
            </a:custGeom>
            <a:solidFill>
              <a:srgbClr val="002E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244AE3D-45E2-15C8-5F75-910DF035B7BF}"/>
                </a:ext>
              </a:extLst>
            </p:cNvPr>
            <p:cNvGrpSpPr/>
            <p:nvPr/>
          </p:nvGrpSpPr>
          <p:grpSpPr>
            <a:xfrm>
              <a:off x="906246" y="2074460"/>
              <a:ext cx="3923801" cy="3739347"/>
              <a:chOff x="909505" y="2074460"/>
              <a:chExt cx="3923801" cy="3739347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B716D3A-451E-6672-D29B-BED9B03A961C}"/>
                  </a:ext>
                </a:extLst>
              </p:cNvPr>
              <p:cNvSpPr/>
              <p:nvPr/>
            </p:nvSpPr>
            <p:spPr>
              <a:xfrm>
                <a:off x="909505" y="2074460"/>
                <a:ext cx="3700733" cy="370073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aphic 179">
                <a:extLst>
                  <a:ext uri="{FF2B5EF4-FFF2-40B4-BE49-F238E27FC236}">
                    <a16:creationId xmlns:a16="http://schemas.microsoft.com/office/drawing/2014/main" id="{F1AD25EE-A3A1-F9D5-BB66-A0ED2C9772ED}"/>
                  </a:ext>
                </a:extLst>
              </p:cNvPr>
              <p:cNvGrpSpPr/>
              <p:nvPr/>
            </p:nvGrpSpPr>
            <p:grpSpPr>
              <a:xfrm>
                <a:off x="1279266" y="2265003"/>
                <a:ext cx="3517193" cy="3536967"/>
                <a:chOff x="6024114" y="-2437811"/>
                <a:chExt cx="2315816" cy="2328836"/>
              </a:xfrm>
            </p:grpSpPr>
            <p:grpSp>
              <p:nvGrpSpPr>
                <p:cNvPr id="177" name="Graphic 179">
                  <a:extLst>
                    <a:ext uri="{FF2B5EF4-FFF2-40B4-BE49-F238E27FC236}">
                      <a16:creationId xmlns:a16="http://schemas.microsoft.com/office/drawing/2014/main" id="{7E5F634E-4D70-8FBD-7026-E88E45D0E2D3}"/>
                    </a:ext>
                  </a:extLst>
                </p:cNvPr>
                <p:cNvGrpSpPr/>
                <p:nvPr/>
              </p:nvGrpSpPr>
              <p:grpSpPr>
                <a:xfrm>
                  <a:off x="7152252" y="-751054"/>
                  <a:ext cx="440649" cy="642079"/>
                  <a:chOff x="7152252" y="-751054"/>
                  <a:chExt cx="440649" cy="642079"/>
                </a:xfrm>
              </p:grpSpPr>
              <p:sp>
                <p:nvSpPr>
                  <p:cNvPr id="202" name="Freeform: Shape 201">
                    <a:extLst>
                      <a:ext uri="{FF2B5EF4-FFF2-40B4-BE49-F238E27FC236}">
                        <a16:creationId xmlns:a16="http://schemas.microsoft.com/office/drawing/2014/main" id="{204A6660-6D11-8E97-4D69-FDAB9EB8D2D0}"/>
                      </a:ext>
                    </a:extLst>
                  </p:cNvPr>
                  <p:cNvSpPr/>
                  <p:nvPr/>
                </p:nvSpPr>
                <p:spPr>
                  <a:xfrm>
                    <a:off x="7152252" y="-751054"/>
                    <a:ext cx="440649" cy="642079"/>
                  </a:xfrm>
                  <a:custGeom>
                    <a:avLst/>
                    <a:gdLst>
                      <a:gd name="connsiteX0" fmla="*/ 150555 w 440649"/>
                      <a:gd name="connsiteY0" fmla="*/ 638599 h 642079"/>
                      <a:gd name="connsiteX1" fmla="*/ 4092 w 440649"/>
                      <a:gd name="connsiteY1" fmla="*/ 386843 h 642079"/>
                      <a:gd name="connsiteX2" fmla="*/ 2492 w 440649"/>
                      <a:gd name="connsiteY2" fmla="*/ 337231 h 642079"/>
                      <a:gd name="connsiteX3" fmla="*/ 40570 w 440649"/>
                      <a:gd name="connsiteY3" fmla="*/ 312839 h 642079"/>
                      <a:gd name="connsiteX4" fmla="*/ 70480 w 440649"/>
                      <a:gd name="connsiteY4" fmla="*/ 340597 h 642079"/>
                      <a:gd name="connsiteX5" fmla="*/ 115567 w 440649"/>
                      <a:gd name="connsiteY5" fmla="*/ 371115 h 642079"/>
                      <a:gd name="connsiteX6" fmla="*/ 150058 w 440649"/>
                      <a:gd name="connsiteY6" fmla="*/ 368466 h 642079"/>
                      <a:gd name="connsiteX7" fmla="*/ 158446 w 440649"/>
                      <a:gd name="connsiteY7" fmla="*/ 321724 h 642079"/>
                      <a:gd name="connsiteX8" fmla="*/ 142277 w 440649"/>
                      <a:gd name="connsiteY8" fmla="*/ 229785 h 642079"/>
                      <a:gd name="connsiteX9" fmla="*/ 138966 w 440649"/>
                      <a:gd name="connsiteY9" fmla="*/ 180062 h 642079"/>
                      <a:gd name="connsiteX10" fmla="*/ 165234 w 440649"/>
                      <a:gd name="connsiteY10" fmla="*/ 140108 h 642079"/>
                      <a:gd name="connsiteX11" fmla="*/ 207065 w 440649"/>
                      <a:gd name="connsiteY11" fmla="*/ 154401 h 642079"/>
                      <a:gd name="connsiteX12" fmla="*/ 210983 w 440649"/>
                      <a:gd name="connsiteY12" fmla="*/ 174820 h 642079"/>
                      <a:gd name="connsiteX13" fmla="*/ 223896 w 440649"/>
                      <a:gd name="connsiteY13" fmla="*/ 189389 h 642079"/>
                      <a:gd name="connsiteX14" fmla="*/ 240673 w 440649"/>
                      <a:gd name="connsiteY14" fmla="*/ 178793 h 642079"/>
                      <a:gd name="connsiteX15" fmla="*/ 269921 w 440649"/>
                      <a:gd name="connsiteY15" fmla="*/ 112846 h 642079"/>
                      <a:gd name="connsiteX16" fmla="*/ 296189 w 440649"/>
                      <a:gd name="connsiteY16" fmla="*/ 45410 h 642079"/>
                      <a:gd name="connsiteX17" fmla="*/ 350768 w 440649"/>
                      <a:gd name="connsiteY17" fmla="*/ 1371 h 642079"/>
                      <a:gd name="connsiteX18" fmla="*/ 411582 w 440649"/>
                      <a:gd name="connsiteY18" fmla="*/ 28468 h 642079"/>
                      <a:gd name="connsiteX19" fmla="*/ 400380 w 440649"/>
                      <a:gd name="connsiteY19" fmla="*/ 97781 h 642079"/>
                      <a:gd name="connsiteX20" fmla="*/ 336199 w 440649"/>
                      <a:gd name="connsiteY20" fmla="*/ 183649 h 642079"/>
                      <a:gd name="connsiteX21" fmla="*/ 325714 w 440649"/>
                      <a:gd name="connsiteY21" fmla="*/ 199598 h 642079"/>
                      <a:gd name="connsiteX22" fmla="*/ 347678 w 440649"/>
                      <a:gd name="connsiteY22" fmla="*/ 222114 h 642079"/>
                      <a:gd name="connsiteX23" fmla="*/ 386804 w 440649"/>
                      <a:gd name="connsiteY23" fmla="*/ 219962 h 642079"/>
                      <a:gd name="connsiteX24" fmla="*/ 421681 w 440649"/>
                      <a:gd name="connsiteY24" fmla="*/ 233924 h 642079"/>
                      <a:gd name="connsiteX25" fmla="*/ 408271 w 440649"/>
                      <a:gd name="connsiteY25" fmla="*/ 283535 h 642079"/>
                      <a:gd name="connsiteX26" fmla="*/ 324224 w 440649"/>
                      <a:gd name="connsiteY26" fmla="*/ 353069 h 642079"/>
                      <a:gd name="connsiteX27" fmla="*/ 292437 w 440649"/>
                      <a:gd name="connsiteY27" fmla="*/ 375750 h 642079"/>
                      <a:gd name="connsiteX28" fmla="*/ 288574 w 440649"/>
                      <a:gd name="connsiteY28" fmla="*/ 412283 h 642079"/>
                      <a:gd name="connsiteX29" fmla="*/ 324500 w 440649"/>
                      <a:gd name="connsiteY29" fmla="*/ 419568 h 642079"/>
                      <a:gd name="connsiteX30" fmla="*/ 358273 w 440649"/>
                      <a:gd name="connsiteY30" fmla="*/ 399646 h 642079"/>
                      <a:gd name="connsiteX31" fmla="*/ 426703 w 440649"/>
                      <a:gd name="connsiteY31" fmla="*/ 400970 h 642079"/>
                      <a:gd name="connsiteX32" fmla="*/ 440058 w 440649"/>
                      <a:gd name="connsiteY32" fmla="*/ 446112 h 642079"/>
                      <a:gd name="connsiteX33" fmla="*/ 422013 w 440649"/>
                      <a:gd name="connsiteY33" fmla="*/ 491033 h 642079"/>
                      <a:gd name="connsiteX34" fmla="*/ 302922 w 440649"/>
                      <a:gd name="connsiteY34" fmla="*/ 608854 h 642079"/>
                      <a:gd name="connsiteX35" fmla="*/ 150555 w 440649"/>
                      <a:gd name="connsiteY35" fmla="*/ 638599 h 6420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440649" h="642079">
                        <a:moveTo>
                          <a:pt x="150555" y="638599"/>
                        </a:moveTo>
                        <a:cubicBezTo>
                          <a:pt x="55470" y="593568"/>
                          <a:pt x="17502" y="486508"/>
                          <a:pt x="4092" y="386843"/>
                        </a:cubicBezTo>
                        <a:cubicBezTo>
                          <a:pt x="1830" y="370177"/>
                          <a:pt x="-2916" y="353069"/>
                          <a:pt x="2492" y="337231"/>
                        </a:cubicBezTo>
                        <a:cubicBezTo>
                          <a:pt x="7900" y="321393"/>
                          <a:pt x="24621" y="308369"/>
                          <a:pt x="40570" y="312839"/>
                        </a:cubicBezTo>
                        <a:cubicBezTo>
                          <a:pt x="53814" y="316536"/>
                          <a:pt x="61596" y="329946"/>
                          <a:pt x="70480" y="340597"/>
                        </a:cubicBezTo>
                        <a:cubicBezTo>
                          <a:pt x="82290" y="354780"/>
                          <a:pt x="98128" y="365486"/>
                          <a:pt x="115567" y="371115"/>
                        </a:cubicBezTo>
                        <a:cubicBezTo>
                          <a:pt x="127046" y="374812"/>
                          <a:pt x="140621" y="375916"/>
                          <a:pt x="150058" y="368466"/>
                        </a:cubicBezTo>
                        <a:cubicBezTo>
                          <a:pt x="163027" y="358201"/>
                          <a:pt x="161371" y="338169"/>
                          <a:pt x="158446" y="321724"/>
                        </a:cubicBezTo>
                        <a:cubicBezTo>
                          <a:pt x="153038" y="291096"/>
                          <a:pt x="147685" y="260413"/>
                          <a:pt x="142277" y="229785"/>
                        </a:cubicBezTo>
                        <a:cubicBezTo>
                          <a:pt x="139407" y="213339"/>
                          <a:pt x="136482" y="196563"/>
                          <a:pt x="138966" y="180062"/>
                        </a:cubicBezTo>
                        <a:cubicBezTo>
                          <a:pt x="141449" y="163562"/>
                          <a:pt x="150279" y="147172"/>
                          <a:pt x="165234" y="140108"/>
                        </a:cubicBezTo>
                        <a:cubicBezTo>
                          <a:pt x="180134" y="133099"/>
                          <a:pt x="201049" y="138839"/>
                          <a:pt x="207065" y="154401"/>
                        </a:cubicBezTo>
                        <a:cubicBezTo>
                          <a:pt x="209603" y="160858"/>
                          <a:pt x="209383" y="168087"/>
                          <a:pt x="210983" y="174820"/>
                        </a:cubicBezTo>
                        <a:cubicBezTo>
                          <a:pt x="212583" y="181552"/>
                          <a:pt x="217053" y="188616"/>
                          <a:pt x="223896" y="189389"/>
                        </a:cubicBezTo>
                        <a:cubicBezTo>
                          <a:pt x="230795" y="190216"/>
                          <a:pt x="236589" y="184422"/>
                          <a:pt x="240673" y="178793"/>
                        </a:cubicBezTo>
                        <a:cubicBezTo>
                          <a:pt x="254855" y="159313"/>
                          <a:pt x="262747" y="135914"/>
                          <a:pt x="269921" y="112846"/>
                        </a:cubicBezTo>
                        <a:cubicBezTo>
                          <a:pt x="277095" y="89724"/>
                          <a:pt x="283883" y="66159"/>
                          <a:pt x="296189" y="45410"/>
                        </a:cubicBezTo>
                        <a:cubicBezTo>
                          <a:pt x="308551" y="24660"/>
                          <a:pt x="327424" y="6724"/>
                          <a:pt x="350768" y="1371"/>
                        </a:cubicBezTo>
                        <a:cubicBezTo>
                          <a:pt x="374112" y="-3926"/>
                          <a:pt x="401704" y="6338"/>
                          <a:pt x="411582" y="28468"/>
                        </a:cubicBezTo>
                        <a:cubicBezTo>
                          <a:pt x="421461" y="50652"/>
                          <a:pt x="411914" y="76479"/>
                          <a:pt x="400380" y="97781"/>
                        </a:cubicBezTo>
                        <a:cubicBezTo>
                          <a:pt x="383217" y="129347"/>
                          <a:pt x="361529" y="158374"/>
                          <a:pt x="336199" y="183649"/>
                        </a:cubicBezTo>
                        <a:cubicBezTo>
                          <a:pt x="331619" y="188230"/>
                          <a:pt x="326707" y="193141"/>
                          <a:pt x="325714" y="199598"/>
                        </a:cubicBezTo>
                        <a:cubicBezTo>
                          <a:pt x="324003" y="211187"/>
                          <a:pt x="336254" y="220293"/>
                          <a:pt x="347678" y="222114"/>
                        </a:cubicBezTo>
                        <a:cubicBezTo>
                          <a:pt x="360646" y="224101"/>
                          <a:pt x="373725" y="220624"/>
                          <a:pt x="386804" y="219962"/>
                        </a:cubicBezTo>
                        <a:cubicBezTo>
                          <a:pt x="399883" y="219299"/>
                          <a:pt x="414783" y="222610"/>
                          <a:pt x="421681" y="233924"/>
                        </a:cubicBezTo>
                        <a:cubicBezTo>
                          <a:pt x="431284" y="249596"/>
                          <a:pt x="420191" y="269629"/>
                          <a:pt x="408271" y="283535"/>
                        </a:cubicBezTo>
                        <a:cubicBezTo>
                          <a:pt x="384486" y="311349"/>
                          <a:pt x="355900" y="334968"/>
                          <a:pt x="324224" y="353069"/>
                        </a:cubicBezTo>
                        <a:cubicBezTo>
                          <a:pt x="312855" y="359526"/>
                          <a:pt x="300770" y="365596"/>
                          <a:pt x="292437" y="375750"/>
                        </a:cubicBezTo>
                        <a:cubicBezTo>
                          <a:pt x="284104" y="385905"/>
                          <a:pt x="280737" y="401688"/>
                          <a:pt x="288574" y="412283"/>
                        </a:cubicBezTo>
                        <a:cubicBezTo>
                          <a:pt x="296465" y="422879"/>
                          <a:pt x="312193" y="424038"/>
                          <a:pt x="324500" y="419568"/>
                        </a:cubicBezTo>
                        <a:cubicBezTo>
                          <a:pt x="336806" y="415098"/>
                          <a:pt x="346960" y="406268"/>
                          <a:pt x="358273" y="399646"/>
                        </a:cubicBezTo>
                        <a:cubicBezTo>
                          <a:pt x="379465" y="387284"/>
                          <a:pt x="408934" y="383918"/>
                          <a:pt x="426703" y="400970"/>
                        </a:cubicBezTo>
                        <a:cubicBezTo>
                          <a:pt x="438403" y="412228"/>
                          <a:pt x="442266" y="429943"/>
                          <a:pt x="440058" y="446112"/>
                        </a:cubicBezTo>
                        <a:cubicBezTo>
                          <a:pt x="437851" y="462226"/>
                          <a:pt x="430290" y="477071"/>
                          <a:pt x="422013" y="491033"/>
                        </a:cubicBezTo>
                        <a:cubicBezTo>
                          <a:pt x="392930" y="539707"/>
                          <a:pt x="352313" y="581813"/>
                          <a:pt x="302922" y="608854"/>
                        </a:cubicBezTo>
                        <a:cubicBezTo>
                          <a:pt x="253697" y="635675"/>
                          <a:pt x="205906" y="648864"/>
                          <a:pt x="150555" y="638599"/>
                        </a:cubicBezTo>
                      </a:path>
                    </a:pathLst>
                  </a:custGeom>
                  <a:solidFill>
                    <a:srgbClr val="287192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3" name="Freeform: Shape 202">
                    <a:extLst>
                      <a:ext uri="{FF2B5EF4-FFF2-40B4-BE49-F238E27FC236}">
                        <a16:creationId xmlns:a16="http://schemas.microsoft.com/office/drawing/2014/main" id="{3EA6BB9E-725A-C93F-B269-14B4B39B5931}"/>
                      </a:ext>
                    </a:extLst>
                  </p:cNvPr>
                  <p:cNvSpPr/>
                  <p:nvPr/>
                </p:nvSpPr>
                <p:spPr>
                  <a:xfrm>
                    <a:off x="7317873" y="-741243"/>
                    <a:ext cx="218429" cy="562565"/>
                  </a:xfrm>
                  <a:custGeom>
                    <a:avLst/>
                    <a:gdLst>
                      <a:gd name="connsiteX0" fmla="*/ 0 w 218429"/>
                      <a:gd name="connsiteY0" fmla="*/ 562290 h 562565"/>
                      <a:gd name="connsiteX1" fmla="*/ 31676 w 218429"/>
                      <a:gd name="connsiteY1" fmla="*/ 393587 h 562565"/>
                      <a:gd name="connsiteX2" fmla="*/ 42272 w 218429"/>
                      <a:gd name="connsiteY2" fmla="*/ 349770 h 562565"/>
                      <a:gd name="connsiteX3" fmla="*/ 53530 w 218429"/>
                      <a:gd name="connsiteY3" fmla="*/ 307443 h 562565"/>
                      <a:gd name="connsiteX4" fmla="*/ 82502 w 218429"/>
                      <a:gd name="connsiteY4" fmla="*/ 229962 h 562565"/>
                      <a:gd name="connsiteX5" fmla="*/ 113903 w 218429"/>
                      <a:gd name="connsiteY5" fmla="*/ 162139 h 562565"/>
                      <a:gd name="connsiteX6" fmla="*/ 143924 w 218429"/>
                      <a:gd name="connsiteY6" fmla="*/ 104415 h 562565"/>
                      <a:gd name="connsiteX7" fmla="*/ 196240 w 218429"/>
                      <a:gd name="connsiteY7" fmla="*/ 26272 h 562565"/>
                      <a:gd name="connsiteX8" fmla="*/ 212520 w 218429"/>
                      <a:gd name="connsiteY8" fmla="*/ 6571 h 562565"/>
                      <a:gd name="connsiteX9" fmla="*/ 216879 w 218429"/>
                      <a:gd name="connsiteY9" fmla="*/ 1604 h 562565"/>
                      <a:gd name="connsiteX10" fmla="*/ 218424 w 218429"/>
                      <a:gd name="connsiteY10" fmla="*/ 4 h 562565"/>
                      <a:gd name="connsiteX11" fmla="*/ 217100 w 218429"/>
                      <a:gd name="connsiteY11" fmla="*/ 1825 h 562565"/>
                      <a:gd name="connsiteX12" fmla="*/ 212961 w 218429"/>
                      <a:gd name="connsiteY12" fmla="*/ 7012 h 562565"/>
                      <a:gd name="connsiteX13" fmla="*/ 197178 w 218429"/>
                      <a:gd name="connsiteY13" fmla="*/ 27045 h 562565"/>
                      <a:gd name="connsiteX14" fmla="*/ 145800 w 218429"/>
                      <a:gd name="connsiteY14" fmla="*/ 105519 h 562565"/>
                      <a:gd name="connsiteX15" fmla="*/ 116166 w 218429"/>
                      <a:gd name="connsiteY15" fmla="*/ 163298 h 562565"/>
                      <a:gd name="connsiteX16" fmla="*/ 85096 w 218429"/>
                      <a:gd name="connsiteY16" fmla="*/ 231121 h 562565"/>
                      <a:gd name="connsiteX17" fmla="*/ 56400 w 218429"/>
                      <a:gd name="connsiteY17" fmla="*/ 308326 h 562565"/>
                      <a:gd name="connsiteX18" fmla="*/ 45252 w 218429"/>
                      <a:gd name="connsiteY18" fmla="*/ 350487 h 562565"/>
                      <a:gd name="connsiteX19" fmla="*/ 34712 w 218429"/>
                      <a:gd name="connsiteY19" fmla="*/ 394250 h 562565"/>
                      <a:gd name="connsiteX20" fmla="*/ 2870 w 218429"/>
                      <a:gd name="connsiteY20" fmla="*/ 562566 h 562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18429" h="562565">
                        <a:moveTo>
                          <a:pt x="0" y="562290"/>
                        </a:moveTo>
                        <a:cubicBezTo>
                          <a:pt x="6126" y="509808"/>
                          <a:pt x="17604" y="452802"/>
                          <a:pt x="31676" y="393587"/>
                        </a:cubicBezTo>
                        <a:cubicBezTo>
                          <a:pt x="35263" y="378798"/>
                          <a:pt x="38795" y="364173"/>
                          <a:pt x="42272" y="349770"/>
                        </a:cubicBezTo>
                        <a:cubicBezTo>
                          <a:pt x="45804" y="335422"/>
                          <a:pt x="49225" y="321184"/>
                          <a:pt x="53530" y="307443"/>
                        </a:cubicBezTo>
                        <a:cubicBezTo>
                          <a:pt x="61918" y="279960"/>
                          <a:pt x="72127" y="254189"/>
                          <a:pt x="82502" y="229962"/>
                        </a:cubicBezTo>
                        <a:cubicBezTo>
                          <a:pt x="92933" y="205791"/>
                          <a:pt x="103694" y="183220"/>
                          <a:pt x="113903" y="162139"/>
                        </a:cubicBezTo>
                        <a:cubicBezTo>
                          <a:pt x="124168" y="141113"/>
                          <a:pt x="134101" y="121688"/>
                          <a:pt x="143924" y="104415"/>
                        </a:cubicBezTo>
                        <a:cubicBezTo>
                          <a:pt x="163460" y="69703"/>
                          <a:pt x="182499" y="43656"/>
                          <a:pt x="196240" y="26272"/>
                        </a:cubicBezTo>
                        <a:cubicBezTo>
                          <a:pt x="203138" y="17553"/>
                          <a:pt x="208657" y="10986"/>
                          <a:pt x="212520" y="6571"/>
                        </a:cubicBezTo>
                        <a:cubicBezTo>
                          <a:pt x="214341" y="4474"/>
                          <a:pt x="215831" y="2818"/>
                          <a:pt x="216879" y="1604"/>
                        </a:cubicBezTo>
                        <a:cubicBezTo>
                          <a:pt x="217873" y="500"/>
                          <a:pt x="218424" y="-51"/>
                          <a:pt x="218424" y="4"/>
                        </a:cubicBezTo>
                        <a:cubicBezTo>
                          <a:pt x="218480" y="59"/>
                          <a:pt x="218038" y="666"/>
                          <a:pt x="217100" y="1825"/>
                        </a:cubicBezTo>
                        <a:cubicBezTo>
                          <a:pt x="216052" y="3094"/>
                          <a:pt x="214672" y="4805"/>
                          <a:pt x="212961" y="7012"/>
                        </a:cubicBezTo>
                        <a:cubicBezTo>
                          <a:pt x="209319" y="11538"/>
                          <a:pt x="203911" y="18270"/>
                          <a:pt x="197178" y="27045"/>
                        </a:cubicBezTo>
                        <a:cubicBezTo>
                          <a:pt x="183713" y="44594"/>
                          <a:pt x="165005" y="70807"/>
                          <a:pt x="145800" y="105519"/>
                        </a:cubicBezTo>
                        <a:cubicBezTo>
                          <a:pt x="136143" y="122847"/>
                          <a:pt x="126320" y="142272"/>
                          <a:pt x="116166" y="163298"/>
                        </a:cubicBezTo>
                        <a:cubicBezTo>
                          <a:pt x="106067" y="184379"/>
                          <a:pt x="95416" y="206950"/>
                          <a:pt x="85096" y="231121"/>
                        </a:cubicBezTo>
                        <a:cubicBezTo>
                          <a:pt x="74776" y="255292"/>
                          <a:pt x="64678" y="281009"/>
                          <a:pt x="56400" y="308326"/>
                        </a:cubicBezTo>
                        <a:cubicBezTo>
                          <a:pt x="52206" y="321956"/>
                          <a:pt x="48729" y="336084"/>
                          <a:pt x="45252" y="350487"/>
                        </a:cubicBezTo>
                        <a:cubicBezTo>
                          <a:pt x="41775" y="364891"/>
                          <a:pt x="38244" y="379460"/>
                          <a:pt x="34712" y="394250"/>
                        </a:cubicBezTo>
                        <a:cubicBezTo>
                          <a:pt x="20639" y="453409"/>
                          <a:pt x="9106" y="510250"/>
                          <a:pt x="2870" y="562566"/>
                        </a:cubicBezTo>
                      </a:path>
                    </a:pathLst>
                  </a:custGeom>
                  <a:solidFill>
                    <a:srgbClr val="E0E0E0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4" name="Freeform: Shape 203">
                    <a:extLst>
                      <a:ext uri="{FF2B5EF4-FFF2-40B4-BE49-F238E27FC236}">
                        <a16:creationId xmlns:a16="http://schemas.microsoft.com/office/drawing/2014/main" id="{9A4263E0-6BA3-FEE0-371E-BADE0FFBF01B}"/>
                      </a:ext>
                    </a:extLst>
                  </p:cNvPr>
                  <p:cNvSpPr/>
                  <p:nvPr/>
                </p:nvSpPr>
                <p:spPr>
                  <a:xfrm>
                    <a:off x="7317519" y="-611057"/>
                    <a:ext cx="54737" cy="177037"/>
                  </a:xfrm>
                  <a:custGeom>
                    <a:avLst/>
                    <a:gdLst>
                      <a:gd name="connsiteX0" fmla="*/ 54711 w 54737"/>
                      <a:gd name="connsiteY0" fmla="*/ 177036 h 177037"/>
                      <a:gd name="connsiteX1" fmla="*/ 51897 w 54737"/>
                      <a:gd name="connsiteY1" fmla="*/ 170304 h 177037"/>
                      <a:gd name="connsiteX2" fmla="*/ 45550 w 54737"/>
                      <a:gd name="connsiteY2" fmla="*/ 151430 h 177037"/>
                      <a:gd name="connsiteX3" fmla="*/ 27339 w 54737"/>
                      <a:gd name="connsiteY3" fmla="*/ 88463 h 177037"/>
                      <a:gd name="connsiteX4" fmla="*/ 8576 w 54737"/>
                      <a:gd name="connsiteY4" fmla="*/ 25773 h 177037"/>
                      <a:gd name="connsiteX5" fmla="*/ 2174 w 54737"/>
                      <a:gd name="connsiteY5" fmla="*/ 7010 h 177037"/>
                      <a:gd name="connsiteX6" fmla="*/ 22 w 54737"/>
                      <a:gd name="connsiteY6" fmla="*/ 1 h 177037"/>
                      <a:gd name="connsiteX7" fmla="*/ 3278 w 54737"/>
                      <a:gd name="connsiteY7" fmla="*/ 6568 h 177037"/>
                      <a:gd name="connsiteX8" fmla="*/ 10618 w 54737"/>
                      <a:gd name="connsiteY8" fmla="*/ 25055 h 177037"/>
                      <a:gd name="connsiteX9" fmla="*/ 30264 w 54737"/>
                      <a:gd name="connsiteY9" fmla="*/ 87636 h 177037"/>
                      <a:gd name="connsiteX10" fmla="*/ 47647 w 54737"/>
                      <a:gd name="connsiteY10" fmla="*/ 150823 h 177037"/>
                      <a:gd name="connsiteX11" fmla="*/ 53055 w 54737"/>
                      <a:gd name="connsiteY11" fmla="*/ 169917 h 177037"/>
                      <a:gd name="connsiteX12" fmla="*/ 54711 w 54737"/>
                      <a:gd name="connsiteY12" fmla="*/ 177036 h 177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54737" h="177037">
                        <a:moveTo>
                          <a:pt x="54711" y="177036"/>
                        </a:moveTo>
                        <a:cubicBezTo>
                          <a:pt x="54490" y="177091"/>
                          <a:pt x="53552" y="174719"/>
                          <a:pt x="51897" y="170304"/>
                        </a:cubicBezTo>
                        <a:cubicBezTo>
                          <a:pt x="50241" y="165889"/>
                          <a:pt x="48089" y="159432"/>
                          <a:pt x="45550" y="151430"/>
                        </a:cubicBezTo>
                        <a:cubicBezTo>
                          <a:pt x="40473" y="135426"/>
                          <a:pt x="34182" y="113131"/>
                          <a:pt x="27339" y="88463"/>
                        </a:cubicBezTo>
                        <a:cubicBezTo>
                          <a:pt x="20496" y="63795"/>
                          <a:pt x="13929" y="41611"/>
                          <a:pt x="8576" y="25773"/>
                        </a:cubicBezTo>
                        <a:cubicBezTo>
                          <a:pt x="5927" y="17826"/>
                          <a:pt x="3720" y="11424"/>
                          <a:pt x="2174" y="7010"/>
                        </a:cubicBezTo>
                        <a:cubicBezTo>
                          <a:pt x="629" y="2595"/>
                          <a:pt x="-144" y="111"/>
                          <a:pt x="22" y="1"/>
                        </a:cubicBezTo>
                        <a:cubicBezTo>
                          <a:pt x="243" y="-54"/>
                          <a:pt x="1347" y="2264"/>
                          <a:pt x="3278" y="6568"/>
                        </a:cubicBezTo>
                        <a:cubicBezTo>
                          <a:pt x="5209" y="10873"/>
                          <a:pt x="7748" y="17164"/>
                          <a:pt x="10618" y="25055"/>
                        </a:cubicBezTo>
                        <a:cubicBezTo>
                          <a:pt x="16523" y="40783"/>
                          <a:pt x="23421" y="62968"/>
                          <a:pt x="30264" y="87636"/>
                        </a:cubicBezTo>
                        <a:cubicBezTo>
                          <a:pt x="36941" y="111973"/>
                          <a:pt x="43012" y="133992"/>
                          <a:pt x="47647" y="150823"/>
                        </a:cubicBezTo>
                        <a:cubicBezTo>
                          <a:pt x="49800" y="158384"/>
                          <a:pt x="51566" y="164785"/>
                          <a:pt x="53055" y="169917"/>
                        </a:cubicBezTo>
                        <a:cubicBezTo>
                          <a:pt x="54270" y="174443"/>
                          <a:pt x="54877" y="176981"/>
                          <a:pt x="54711" y="177036"/>
                        </a:cubicBezTo>
                        <a:close/>
                      </a:path>
                    </a:pathLst>
                  </a:custGeom>
                  <a:solidFill>
                    <a:srgbClr val="E0E0E0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5" name="Freeform: Shape 204">
                    <a:extLst>
                      <a:ext uri="{FF2B5EF4-FFF2-40B4-BE49-F238E27FC236}">
                        <a16:creationId xmlns:a16="http://schemas.microsoft.com/office/drawing/2014/main" id="{B0C4AC32-4DAF-0742-685E-6E2B6229F0F9}"/>
                      </a:ext>
                    </a:extLst>
                  </p:cNvPr>
                  <p:cNvSpPr/>
                  <p:nvPr/>
                </p:nvSpPr>
                <p:spPr>
                  <a:xfrm>
                    <a:off x="7372282" y="-509456"/>
                    <a:ext cx="204852" cy="75395"/>
                  </a:xfrm>
                  <a:custGeom>
                    <a:avLst/>
                    <a:gdLst>
                      <a:gd name="connsiteX0" fmla="*/ 204852 w 204852"/>
                      <a:gd name="connsiteY0" fmla="*/ 52 h 75395"/>
                      <a:gd name="connsiteX1" fmla="*/ 196574 w 204852"/>
                      <a:gd name="connsiteY1" fmla="*/ 2480 h 75395"/>
                      <a:gd name="connsiteX2" fmla="*/ 174003 w 204852"/>
                      <a:gd name="connsiteY2" fmla="*/ 8605 h 75395"/>
                      <a:gd name="connsiteX3" fmla="*/ 100662 w 204852"/>
                      <a:gd name="connsiteY3" fmla="*/ 32777 h 75395"/>
                      <a:gd name="connsiteX4" fmla="*/ 29141 w 204852"/>
                      <a:gd name="connsiteY4" fmla="*/ 62080 h 75395"/>
                      <a:gd name="connsiteX5" fmla="*/ 7895 w 204852"/>
                      <a:gd name="connsiteY5" fmla="*/ 71959 h 75395"/>
                      <a:gd name="connsiteX6" fmla="*/ 3 w 204852"/>
                      <a:gd name="connsiteY6" fmla="*/ 75380 h 75395"/>
                      <a:gd name="connsiteX7" fmla="*/ 7398 w 204852"/>
                      <a:gd name="connsiteY7" fmla="*/ 70855 h 75395"/>
                      <a:gd name="connsiteX8" fmla="*/ 28314 w 204852"/>
                      <a:gd name="connsiteY8" fmla="*/ 60094 h 75395"/>
                      <a:gd name="connsiteX9" fmla="*/ 99668 w 204852"/>
                      <a:gd name="connsiteY9" fmla="*/ 29852 h 75395"/>
                      <a:gd name="connsiteX10" fmla="*/ 173507 w 204852"/>
                      <a:gd name="connsiteY10" fmla="*/ 6508 h 75395"/>
                      <a:gd name="connsiteX11" fmla="*/ 196409 w 204852"/>
                      <a:gd name="connsiteY11" fmla="*/ 1321 h 75395"/>
                      <a:gd name="connsiteX12" fmla="*/ 204852 w 204852"/>
                      <a:gd name="connsiteY12" fmla="*/ 52 h 75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04852" h="75395">
                        <a:moveTo>
                          <a:pt x="204852" y="52"/>
                        </a:moveTo>
                        <a:cubicBezTo>
                          <a:pt x="204907" y="273"/>
                          <a:pt x="201927" y="1100"/>
                          <a:pt x="196574" y="2480"/>
                        </a:cubicBezTo>
                        <a:cubicBezTo>
                          <a:pt x="191221" y="3860"/>
                          <a:pt x="183495" y="5846"/>
                          <a:pt x="174003" y="8605"/>
                        </a:cubicBezTo>
                        <a:cubicBezTo>
                          <a:pt x="154964" y="13959"/>
                          <a:pt x="128972" y="22292"/>
                          <a:pt x="100662" y="32777"/>
                        </a:cubicBezTo>
                        <a:cubicBezTo>
                          <a:pt x="72352" y="43262"/>
                          <a:pt x="47132" y="53913"/>
                          <a:pt x="29141" y="62080"/>
                        </a:cubicBezTo>
                        <a:cubicBezTo>
                          <a:pt x="20091" y="66109"/>
                          <a:pt x="12861" y="69586"/>
                          <a:pt x="7895" y="71959"/>
                        </a:cubicBezTo>
                        <a:cubicBezTo>
                          <a:pt x="2873" y="74332"/>
                          <a:pt x="59" y="75546"/>
                          <a:pt x="3" y="75380"/>
                        </a:cubicBezTo>
                        <a:cubicBezTo>
                          <a:pt x="-107" y="75159"/>
                          <a:pt x="2542" y="73614"/>
                          <a:pt x="7398" y="70855"/>
                        </a:cubicBezTo>
                        <a:cubicBezTo>
                          <a:pt x="12255" y="68151"/>
                          <a:pt x="19374" y="64398"/>
                          <a:pt x="28314" y="60094"/>
                        </a:cubicBezTo>
                        <a:cubicBezTo>
                          <a:pt x="46139" y="51374"/>
                          <a:pt x="71303" y="40392"/>
                          <a:pt x="99668" y="29852"/>
                        </a:cubicBezTo>
                        <a:cubicBezTo>
                          <a:pt x="128089" y="19367"/>
                          <a:pt x="154302" y="11310"/>
                          <a:pt x="173507" y="6508"/>
                        </a:cubicBezTo>
                        <a:cubicBezTo>
                          <a:pt x="183109" y="4025"/>
                          <a:pt x="190945" y="2314"/>
                          <a:pt x="196409" y="1321"/>
                        </a:cubicBezTo>
                        <a:cubicBezTo>
                          <a:pt x="201817" y="328"/>
                          <a:pt x="204797" y="-169"/>
                          <a:pt x="204852" y="52"/>
                        </a:cubicBezTo>
                        <a:close/>
                      </a:path>
                    </a:pathLst>
                  </a:custGeom>
                  <a:solidFill>
                    <a:srgbClr val="E0E0E0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6" name="Freeform: Shape 205">
                    <a:extLst>
                      <a:ext uri="{FF2B5EF4-FFF2-40B4-BE49-F238E27FC236}">
                        <a16:creationId xmlns:a16="http://schemas.microsoft.com/office/drawing/2014/main" id="{C10E43AB-F78F-517C-0B92-AF5E9063172F}"/>
                      </a:ext>
                    </a:extLst>
                  </p:cNvPr>
                  <p:cNvSpPr/>
                  <p:nvPr/>
                </p:nvSpPr>
                <p:spPr>
                  <a:xfrm>
                    <a:off x="7167598" y="-435514"/>
                    <a:ext cx="152221" cy="252258"/>
                  </a:xfrm>
                  <a:custGeom>
                    <a:avLst/>
                    <a:gdLst>
                      <a:gd name="connsiteX0" fmla="*/ 152206 w 152221"/>
                      <a:gd name="connsiteY0" fmla="*/ 252256 h 252258"/>
                      <a:gd name="connsiteX1" fmla="*/ 150330 w 152221"/>
                      <a:gd name="connsiteY1" fmla="*/ 249938 h 252258"/>
                      <a:gd name="connsiteX2" fmla="*/ 145419 w 152221"/>
                      <a:gd name="connsiteY2" fmla="*/ 242874 h 252258"/>
                      <a:gd name="connsiteX3" fmla="*/ 128146 w 152221"/>
                      <a:gd name="connsiteY3" fmla="*/ 216440 h 252258"/>
                      <a:gd name="connsiteX4" fmla="*/ 74781 w 152221"/>
                      <a:gd name="connsiteY4" fmla="*/ 126929 h 252258"/>
                      <a:gd name="connsiteX5" fmla="*/ 22244 w 152221"/>
                      <a:gd name="connsiteY5" fmla="*/ 36977 h 252258"/>
                      <a:gd name="connsiteX6" fmla="*/ 5799 w 152221"/>
                      <a:gd name="connsiteY6" fmla="*/ 10046 h 252258"/>
                      <a:gd name="connsiteX7" fmla="*/ 1384 w 152221"/>
                      <a:gd name="connsiteY7" fmla="*/ 2707 h 252258"/>
                      <a:gd name="connsiteX8" fmla="*/ 5 w 152221"/>
                      <a:gd name="connsiteY8" fmla="*/ 3 h 252258"/>
                      <a:gd name="connsiteX9" fmla="*/ 1881 w 152221"/>
                      <a:gd name="connsiteY9" fmla="*/ 2320 h 252258"/>
                      <a:gd name="connsiteX10" fmla="*/ 6792 w 152221"/>
                      <a:gd name="connsiteY10" fmla="*/ 9384 h 252258"/>
                      <a:gd name="connsiteX11" fmla="*/ 24065 w 152221"/>
                      <a:gd name="connsiteY11" fmla="*/ 35818 h 252258"/>
                      <a:gd name="connsiteX12" fmla="*/ 77430 w 152221"/>
                      <a:gd name="connsiteY12" fmla="*/ 125384 h 252258"/>
                      <a:gd name="connsiteX13" fmla="*/ 129967 w 152221"/>
                      <a:gd name="connsiteY13" fmla="*/ 215337 h 252258"/>
                      <a:gd name="connsiteX14" fmla="*/ 146412 w 152221"/>
                      <a:gd name="connsiteY14" fmla="*/ 242267 h 252258"/>
                      <a:gd name="connsiteX15" fmla="*/ 150827 w 152221"/>
                      <a:gd name="connsiteY15" fmla="*/ 249607 h 252258"/>
                      <a:gd name="connsiteX16" fmla="*/ 152206 w 152221"/>
                      <a:gd name="connsiteY16" fmla="*/ 252256 h 2522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52221" h="252258">
                        <a:moveTo>
                          <a:pt x="152206" y="252256"/>
                        </a:moveTo>
                        <a:cubicBezTo>
                          <a:pt x="152096" y="252311"/>
                          <a:pt x="151489" y="251539"/>
                          <a:pt x="150330" y="249938"/>
                        </a:cubicBezTo>
                        <a:cubicBezTo>
                          <a:pt x="149006" y="248007"/>
                          <a:pt x="147405" y="245689"/>
                          <a:pt x="145419" y="242874"/>
                        </a:cubicBezTo>
                        <a:cubicBezTo>
                          <a:pt x="141169" y="236749"/>
                          <a:pt x="135265" y="227698"/>
                          <a:pt x="128146" y="216440"/>
                        </a:cubicBezTo>
                        <a:cubicBezTo>
                          <a:pt x="113852" y="193925"/>
                          <a:pt x="95034" y="162193"/>
                          <a:pt x="74781" y="126929"/>
                        </a:cubicBezTo>
                        <a:cubicBezTo>
                          <a:pt x="54528" y="91611"/>
                          <a:pt x="36041" y="59769"/>
                          <a:pt x="22244" y="36977"/>
                        </a:cubicBezTo>
                        <a:cubicBezTo>
                          <a:pt x="15512" y="25885"/>
                          <a:pt x="9938" y="16779"/>
                          <a:pt x="5799" y="10046"/>
                        </a:cubicBezTo>
                        <a:cubicBezTo>
                          <a:pt x="4033" y="7122"/>
                          <a:pt x="2543" y="4693"/>
                          <a:pt x="1384" y="2707"/>
                        </a:cubicBezTo>
                        <a:cubicBezTo>
                          <a:pt x="391" y="996"/>
                          <a:pt x="-51" y="113"/>
                          <a:pt x="5" y="3"/>
                        </a:cubicBezTo>
                        <a:cubicBezTo>
                          <a:pt x="115" y="-52"/>
                          <a:pt x="722" y="775"/>
                          <a:pt x="1881" y="2320"/>
                        </a:cubicBezTo>
                        <a:cubicBezTo>
                          <a:pt x="3205" y="4252"/>
                          <a:pt x="4806" y="6570"/>
                          <a:pt x="6792" y="9384"/>
                        </a:cubicBezTo>
                        <a:cubicBezTo>
                          <a:pt x="11042" y="15510"/>
                          <a:pt x="16947" y="24560"/>
                          <a:pt x="24065" y="35818"/>
                        </a:cubicBezTo>
                        <a:cubicBezTo>
                          <a:pt x="38359" y="58334"/>
                          <a:pt x="57177" y="90065"/>
                          <a:pt x="77430" y="125384"/>
                        </a:cubicBezTo>
                        <a:cubicBezTo>
                          <a:pt x="97683" y="160648"/>
                          <a:pt x="116170" y="192545"/>
                          <a:pt x="129967" y="215337"/>
                        </a:cubicBezTo>
                        <a:cubicBezTo>
                          <a:pt x="136754" y="226374"/>
                          <a:pt x="142273" y="235535"/>
                          <a:pt x="146412" y="242267"/>
                        </a:cubicBezTo>
                        <a:cubicBezTo>
                          <a:pt x="148178" y="245192"/>
                          <a:pt x="149668" y="247620"/>
                          <a:pt x="150827" y="249607"/>
                        </a:cubicBezTo>
                        <a:cubicBezTo>
                          <a:pt x="151820" y="251263"/>
                          <a:pt x="152317" y="252201"/>
                          <a:pt x="152206" y="252256"/>
                        </a:cubicBezTo>
                        <a:close/>
                      </a:path>
                    </a:pathLst>
                  </a:custGeom>
                  <a:solidFill>
                    <a:srgbClr val="E0E0E0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7" name="Freeform: Shape 206">
                    <a:extLst>
                      <a:ext uri="{FF2B5EF4-FFF2-40B4-BE49-F238E27FC236}">
                        <a16:creationId xmlns:a16="http://schemas.microsoft.com/office/drawing/2014/main" id="{45AFAFEA-5B59-3C29-67FA-6FCC1ABB2B41}"/>
                      </a:ext>
                    </a:extLst>
                  </p:cNvPr>
                  <p:cNvSpPr/>
                  <p:nvPr/>
                </p:nvSpPr>
                <p:spPr>
                  <a:xfrm>
                    <a:off x="7319801" y="-321516"/>
                    <a:ext cx="265889" cy="138221"/>
                  </a:xfrm>
                  <a:custGeom>
                    <a:avLst/>
                    <a:gdLst>
                      <a:gd name="connsiteX0" fmla="*/ 265887 w 265889"/>
                      <a:gd name="connsiteY0" fmla="*/ 19 h 138221"/>
                      <a:gd name="connsiteX1" fmla="*/ 263293 w 265889"/>
                      <a:gd name="connsiteY1" fmla="*/ 1619 h 138221"/>
                      <a:gd name="connsiteX2" fmla="*/ 255567 w 265889"/>
                      <a:gd name="connsiteY2" fmla="*/ 5758 h 138221"/>
                      <a:gd name="connsiteX3" fmla="*/ 227091 w 265889"/>
                      <a:gd name="connsiteY3" fmla="*/ 20603 h 138221"/>
                      <a:gd name="connsiteX4" fmla="*/ 133662 w 265889"/>
                      <a:gd name="connsiteY4" fmla="*/ 70491 h 138221"/>
                      <a:gd name="connsiteX5" fmla="*/ 39736 w 265889"/>
                      <a:gd name="connsiteY5" fmla="*/ 119606 h 138221"/>
                      <a:gd name="connsiteX6" fmla="*/ 10819 w 265889"/>
                      <a:gd name="connsiteY6" fmla="*/ 133568 h 138221"/>
                      <a:gd name="connsiteX7" fmla="*/ 2872 w 265889"/>
                      <a:gd name="connsiteY7" fmla="*/ 137155 h 138221"/>
                      <a:gd name="connsiteX8" fmla="*/ 2 w 265889"/>
                      <a:gd name="connsiteY8" fmla="*/ 138203 h 138221"/>
                      <a:gd name="connsiteX9" fmla="*/ 2596 w 265889"/>
                      <a:gd name="connsiteY9" fmla="*/ 136548 h 138221"/>
                      <a:gd name="connsiteX10" fmla="*/ 10322 w 265889"/>
                      <a:gd name="connsiteY10" fmla="*/ 132409 h 138221"/>
                      <a:gd name="connsiteX11" fmla="*/ 38798 w 265889"/>
                      <a:gd name="connsiteY11" fmla="*/ 117564 h 138221"/>
                      <a:gd name="connsiteX12" fmla="*/ 132282 w 265889"/>
                      <a:gd name="connsiteY12" fmla="*/ 67676 h 138221"/>
                      <a:gd name="connsiteX13" fmla="*/ 226208 w 265889"/>
                      <a:gd name="connsiteY13" fmla="*/ 18561 h 138221"/>
                      <a:gd name="connsiteX14" fmla="*/ 255125 w 265889"/>
                      <a:gd name="connsiteY14" fmla="*/ 4599 h 138221"/>
                      <a:gd name="connsiteX15" fmla="*/ 263072 w 265889"/>
                      <a:gd name="connsiteY15" fmla="*/ 1012 h 138221"/>
                      <a:gd name="connsiteX16" fmla="*/ 265887 w 265889"/>
                      <a:gd name="connsiteY16" fmla="*/ 19 h 138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5889" h="138221">
                        <a:moveTo>
                          <a:pt x="265887" y="19"/>
                        </a:moveTo>
                        <a:cubicBezTo>
                          <a:pt x="265942" y="129"/>
                          <a:pt x="265059" y="681"/>
                          <a:pt x="263293" y="1619"/>
                        </a:cubicBezTo>
                        <a:cubicBezTo>
                          <a:pt x="261196" y="2723"/>
                          <a:pt x="258657" y="4102"/>
                          <a:pt x="255567" y="5758"/>
                        </a:cubicBezTo>
                        <a:cubicBezTo>
                          <a:pt x="248448" y="9455"/>
                          <a:pt x="238791" y="14477"/>
                          <a:pt x="227091" y="20603"/>
                        </a:cubicBezTo>
                        <a:cubicBezTo>
                          <a:pt x="203085" y="33130"/>
                          <a:pt x="170084" y="50845"/>
                          <a:pt x="133662" y="70491"/>
                        </a:cubicBezTo>
                        <a:cubicBezTo>
                          <a:pt x="97240" y="90137"/>
                          <a:pt x="64018" y="107520"/>
                          <a:pt x="39736" y="119606"/>
                        </a:cubicBezTo>
                        <a:cubicBezTo>
                          <a:pt x="27595" y="125621"/>
                          <a:pt x="17717" y="130422"/>
                          <a:pt x="10819" y="133568"/>
                        </a:cubicBezTo>
                        <a:cubicBezTo>
                          <a:pt x="7618" y="135003"/>
                          <a:pt x="5024" y="136217"/>
                          <a:pt x="2872" y="137155"/>
                        </a:cubicBezTo>
                        <a:cubicBezTo>
                          <a:pt x="1051" y="137927"/>
                          <a:pt x="58" y="138314"/>
                          <a:pt x="2" y="138203"/>
                        </a:cubicBezTo>
                        <a:cubicBezTo>
                          <a:pt x="-53" y="138093"/>
                          <a:pt x="830" y="137541"/>
                          <a:pt x="2596" y="136548"/>
                        </a:cubicBezTo>
                        <a:cubicBezTo>
                          <a:pt x="4693" y="135444"/>
                          <a:pt x="7232" y="134064"/>
                          <a:pt x="10322" y="132409"/>
                        </a:cubicBezTo>
                        <a:cubicBezTo>
                          <a:pt x="17441" y="128711"/>
                          <a:pt x="27099" y="123690"/>
                          <a:pt x="38798" y="117564"/>
                        </a:cubicBezTo>
                        <a:cubicBezTo>
                          <a:pt x="62804" y="105037"/>
                          <a:pt x="95805" y="87322"/>
                          <a:pt x="132282" y="67676"/>
                        </a:cubicBezTo>
                        <a:cubicBezTo>
                          <a:pt x="168705" y="48030"/>
                          <a:pt x="201871" y="30647"/>
                          <a:pt x="226208" y="18561"/>
                        </a:cubicBezTo>
                        <a:cubicBezTo>
                          <a:pt x="238349" y="12546"/>
                          <a:pt x="248227" y="7745"/>
                          <a:pt x="255125" y="4599"/>
                        </a:cubicBezTo>
                        <a:cubicBezTo>
                          <a:pt x="258326" y="3164"/>
                          <a:pt x="260920" y="1950"/>
                          <a:pt x="263072" y="1012"/>
                        </a:cubicBezTo>
                        <a:cubicBezTo>
                          <a:pt x="264838" y="295"/>
                          <a:pt x="265831" y="-92"/>
                          <a:pt x="265887" y="19"/>
                        </a:cubicBezTo>
                        <a:close/>
                      </a:path>
                    </a:pathLst>
                  </a:custGeom>
                  <a:solidFill>
                    <a:srgbClr val="E0E0E0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8" name="Graphic 179">
                  <a:extLst>
                    <a:ext uri="{FF2B5EF4-FFF2-40B4-BE49-F238E27FC236}">
                      <a16:creationId xmlns:a16="http://schemas.microsoft.com/office/drawing/2014/main" id="{A51F0C04-9A3D-4DAB-3881-F634ACE1456A}"/>
                    </a:ext>
                  </a:extLst>
                </p:cNvPr>
                <p:cNvGrpSpPr/>
                <p:nvPr/>
              </p:nvGrpSpPr>
              <p:grpSpPr>
                <a:xfrm>
                  <a:off x="6525167" y="-1298574"/>
                  <a:ext cx="607452" cy="1165645"/>
                  <a:chOff x="6525167" y="-1298574"/>
                  <a:chExt cx="607452" cy="1165645"/>
                </a:xfrm>
              </p:grpSpPr>
              <p:sp>
                <p:nvSpPr>
                  <p:cNvPr id="194" name="Freeform: Shape 193">
                    <a:extLst>
                      <a:ext uri="{FF2B5EF4-FFF2-40B4-BE49-F238E27FC236}">
                        <a16:creationId xmlns:a16="http://schemas.microsoft.com/office/drawing/2014/main" id="{B7B9E4E3-E1C2-982C-D7D8-E15F88358472}"/>
                      </a:ext>
                    </a:extLst>
                  </p:cNvPr>
                  <p:cNvSpPr/>
                  <p:nvPr/>
                </p:nvSpPr>
                <p:spPr>
                  <a:xfrm>
                    <a:off x="6525167" y="-1298574"/>
                    <a:ext cx="607452" cy="1141805"/>
                  </a:xfrm>
                  <a:custGeom>
                    <a:avLst/>
                    <a:gdLst>
                      <a:gd name="connsiteX0" fmla="*/ 87600 w 607452"/>
                      <a:gd name="connsiteY0" fmla="*/ 1561 h 1141805"/>
                      <a:gd name="connsiteX1" fmla="*/ 58848 w 607452"/>
                      <a:gd name="connsiteY1" fmla="*/ 154259 h 1141805"/>
                      <a:gd name="connsiteX2" fmla="*/ 126892 w 607452"/>
                      <a:gd name="connsiteY2" fmla="*/ 371856 h 1141805"/>
                      <a:gd name="connsiteX3" fmla="*/ 105590 w 607452"/>
                      <a:gd name="connsiteY3" fmla="*/ 403367 h 1141805"/>
                      <a:gd name="connsiteX4" fmla="*/ 7746 w 607452"/>
                      <a:gd name="connsiteY4" fmla="*/ 409382 h 1141805"/>
                      <a:gd name="connsiteX5" fmla="*/ 46486 w 607452"/>
                      <a:gd name="connsiteY5" fmla="*/ 511089 h 1141805"/>
                      <a:gd name="connsiteX6" fmla="*/ 182574 w 607452"/>
                      <a:gd name="connsiteY6" fmla="*/ 640169 h 1141805"/>
                      <a:gd name="connsiteX7" fmla="*/ 178159 w 607452"/>
                      <a:gd name="connsiteY7" fmla="*/ 665775 h 1141805"/>
                      <a:gd name="connsiteX8" fmla="*/ 29048 w 607452"/>
                      <a:gd name="connsiteY8" fmla="*/ 713952 h 1141805"/>
                      <a:gd name="connsiteX9" fmla="*/ 171261 w 607452"/>
                      <a:gd name="connsiteY9" fmla="*/ 868692 h 1141805"/>
                      <a:gd name="connsiteX10" fmla="*/ 184506 w 607452"/>
                      <a:gd name="connsiteY10" fmla="*/ 893857 h 1141805"/>
                      <a:gd name="connsiteX11" fmla="*/ 102445 w 607452"/>
                      <a:gd name="connsiteY11" fmla="*/ 890270 h 1141805"/>
                      <a:gd name="connsiteX12" fmla="*/ 24136 w 607452"/>
                      <a:gd name="connsiteY12" fmla="*/ 926030 h 1141805"/>
                      <a:gd name="connsiteX13" fmla="*/ 295594 w 607452"/>
                      <a:gd name="connsiteY13" fmla="*/ 1117138 h 1141805"/>
                      <a:gd name="connsiteX14" fmla="*/ 390955 w 607452"/>
                      <a:gd name="connsiteY14" fmla="*/ 1141806 h 1141805"/>
                      <a:gd name="connsiteX15" fmla="*/ 461427 w 607452"/>
                      <a:gd name="connsiteY15" fmla="*/ 1072382 h 1141805"/>
                      <a:gd name="connsiteX16" fmla="*/ 602040 w 607452"/>
                      <a:gd name="connsiteY16" fmla="*/ 771621 h 1141805"/>
                      <a:gd name="connsiteX17" fmla="*/ 516281 w 607452"/>
                      <a:gd name="connsiteY17" fmla="*/ 779512 h 1141805"/>
                      <a:gd name="connsiteX18" fmla="*/ 446858 w 607452"/>
                      <a:gd name="connsiteY18" fmla="*/ 823440 h 1141805"/>
                      <a:gd name="connsiteX19" fmla="*/ 445865 w 607452"/>
                      <a:gd name="connsiteY19" fmla="*/ 795019 h 1141805"/>
                      <a:gd name="connsiteX20" fmla="*/ 492386 w 607452"/>
                      <a:gd name="connsiteY20" fmla="*/ 590060 h 1141805"/>
                      <a:gd name="connsiteX21" fmla="*/ 339080 w 607452"/>
                      <a:gd name="connsiteY21" fmla="*/ 622344 h 1141805"/>
                      <a:gd name="connsiteX22" fmla="*/ 322525 w 607452"/>
                      <a:gd name="connsiteY22" fmla="*/ 602311 h 1141805"/>
                      <a:gd name="connsiteX23" fmla="*/ 376496 w 607452"/>
                      <a:gd name="connsiteY23" fmla="*/ 422682 h 1141805"/>
                      <a:gd name="connsiteX24" fmla="*/ 359609 w 607452"/>
                      <a:gd name="connsiteY24" fmla="*/ 315181 h 1141805"/>
                      <a:gd name="connsiteX25" fmla="*/ 271754 w 607452"/>
                      <a:gd name="connsiteY25" fmla="*/ 358557 h 1141805"/>
                      <a:gd name="connsiteX26" fmla="*/ 237649 w 607452"/>
                      <a:gd name="connsiteY26" fmla="*/ 341780 h 1141805"/>
                      <a:gd name="connsiteX27" fmla="*/ 188534 w 607452"/>
                      <a:gd name="connsiteY27" fmla="*/ 119106 h 1141805"/>
                      <a:gd name="connsiteX28" fmla="*/ 86275 w 607452"/>
                      <a:gd name="connsiteY28" fmla="*/ 1782 h 11418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607452" h="1141805">
                        <a:moveTo>
                          <a:pt x="87600" y="1561"/>
                        </a:moveTo>
                        <a:cubicBezTo>
                          <a:pt x="87600" y="1561"/>
                          <a:pt x="22039" y="10667"/>
                          <a:pt x="58848" y="154259"/>
                        </a:cubicBezTo>
                        <a:cubicBezTo>
                          <a:pt x="95657" y="297852"/>
                          <a:pt x="126892" y="371856"/>
                          <a:pt x="126892" y="371856"/>
                        </a:cubicBezTo>
                        <a:cubicBezTo>
                          <a:pt x="126892" y="371856"/>
                          <a:pt x="131859" y="404361"/>
                          <a:pt x="105590" y="403367"/>
                        </a:cubicBezTo>
                        <a:cubicBezTo>
                          <a:pt x="79377" y="402374"/>
                          <a:pt x="25902" y="381072"/>
                          <a:pt x="7746" y="409382"/>
                        </a:cubicBezTo>
                        <a:cubicBezTo>
                          <a:pt x="-11072" y="438741"/>
                          <a:pt x="5373" y="474060"/>
                          <a:pt x="46486" y="511089"/>
                        </a:cubicBezTo>
                        <a:cubicBezTo>
                          <a:pt x="87600" y="548119"/>
                          <a:pt x="174738" y="632498"/>
                          <a:pt x="182574" y="640169"/>
                        </a:cubicBezTo>
                        <a:cubicBezTo>
                          <a:pt x="190300" y="647674"/>
                          <a:pt x="196150" y="663622"/>
                          <a:pt x="178159" y="665775"/>
                        </a:cubicBezTo>
                        <a:cubicBezTo>
                          <a:pt x="160169" y="667927"/>
                          <a:pt x="32580" y="652972"/>
                          <a:pt x="29048" y="713952"/>
                        </a:cubicBezTo>
                        <a:cubicBezTo>
                          <a:pt x="25571" y="774932"/>
                          <a:pt x="157078" y="859200"/>
                          <a:pt x="171261" y="868692"/>
                        </a:cubicBezTo>
                        <a:cubicBezTo>
                          <a:pt x="185444" y="878184"/>
                          <a:pt x="187706" y="885579"/>
                          <a:pt x="184506" y="893857"/>
                        </a:cubicBezTo>
                        <a:cubicBezTo>
                          <a:pt x="181305" y="902079"/>
                          <a:pt x="138922" y="893029"/>
                          <a:pt x="102445" y="890270"/>
                        </a:cubicBezTo>
                        <a:cubicBezTo>
                          <a:pt x="65967" y="887510"/>
                          <a:pt x="23198" y="890656"/>
                          <a:pt x="24136" y="926030"/>
                        </a:cubicBezTo>
                        <a:cubicBezTo>
                          <a:pt x="25075" y="961404"/>
                          <a:pt x="94112" y="1050749"/>
                          <a:pt x="295594" y="1117138"/>
                        </a:cubicBezTo>
                        <a:lnTo>
                          <a:pt x="390955" y="1141806"/>
                        </a:lnTo>
                        <a:lnTo>
                          <a:pt x="461427" y="1072382"/>
                        </a:lnTo>
                        <a:cubicBezTo>
                          <a:pt x="603254" y="914606"/>
                          <a:pt x="618761" y="802801"/>
                          <a:pt x="602040" y="771621"/>
                        </a:cubicBezTo>
                        <a:cubicBezTo>
                          <a:pt x="585263" y="740496"/>
                          <a:pt x="546578" y="758983"/>
                          <a:pt x="516281" y="779512"/>
                        </a:cubicBezTo>
                        <a:cubicBezTo>
                          <a:pt x="485984" y="800041"/>
                          <a:pt x="453701" y="829014"/>
                          <a:pt x="446858" y="823440"/>
                        </a:cubicBezTo>
                        <a:cubicBezTo>
                          <a:pt x="440015" y="817866"/>
                          <a:pt x="438249" y="810306"/>
                          <a:pt x="445865" y="795019"/>
                        </a:cubicBezTo>
                        <a:cubicBezTo>
                          <a:pt x="453480" y="779733"/>
                          <a:pt x="525718" y="641217"/>
                          <a:pt x="492386" y="590060"/>
                        </a:cubicBezTo>
                        <a:cubicBezTo>
                          <a:pt x="459054" y="538848"/>
                          <a:pt x="355747" y="615280"/>
                          <a:pt x="339080" y="622344"/>
                        </a:cubicBezTo>
                        <a:cubicBezTo>
                          <a:pt x="322414" y="629407"/>
                          <a:pt x="319545" y="612631"/>
                          <a:pt x="322525" y="602311"/>
                        </a:cubicBezTo>
                        <a:cubicBezTo>
                          <a:pt x="325505" y="591771"/>
                          <a:pt x="359223" y="475219"/>
                          <a:pt x="376496" y="422682"/>
                        </a:cubicBezTo>
                        <a:cubicBezTo>
                          <a:pt x="393769" y="370146"/>
                          <a:pt x="390513" y="331295"/>
                          <a:pt x="359609" y="315181"/>
                        </a:cubicBezTo>
                        <a:cubicBezTo>
                          <a:pt x="329809" y="299618"/>
                          <a:pt x="293994" y="344705"/>
                          <a:pt x="271754" y="358557"/>
                        </a:cubicBezTo>
                        <a:cubicBezTo>
                          <a:pt x="249514" y="372463"/>
                          <a:pt x="237649" y="341780"/>
                          <a:pt x="237649" y="341780"/>
                        </a:cubicBezTo>
                        <a:cubicBezTo>
                          <a:pt x="237649" y="341780"/>
                          <a:pt x="227992" y="262037"/>
                          <a:pt x="188534" y="119106"/>
                        </a:cubicBezTo>
                        <a:cubicBezTo>
                          <a:pt x="149132" y="-23824"/>
                          <a:pt x="86275" y="1782"/>
                          <a:pt x="86275" y="1782"/>
                        </a:cubicBezTo>
                      </a:path>
                    </a:pathLst>
                  </a:custGeom>
                  <a:solidFill>
                    <a:srgbClr val="95B7A9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5" name="Freeform: Shape 194">
                    <a:extLst>
                      <a:ext uri="{FF2B5EF4-FFF2-40B4-BE49-F238E27FC236}">
                        <a16:creationId xmlns:a16="http://schemas.microsoft.com/office/drawing/2014/main" id="{0AD254EE-A7CB-CDC0-940D-18DD1F706A26}"/>
                      </a:ext>
                    </a:extLst>
                  </p:cNvPr>
                  <p:cNvSpPr/>
                  <p:nvPr/>
                </p:nvSpPr>
                <p:spPr>
                  <a:xfrm>
                    <a:off x="6645491" y="-1168320"/>
                    <a:ext cx="272671" cy="1035391"/>
                  </a:xfrm>
                  <a:custGeom>
                    <a:avLst/>
                    <a:gdLst>
                      <a:gd name="connsiteX0" fmla="*/ 270630 w 272671"/>
                      <a:gd name="connsiteY0" fmla="*/ 1035392 h 1035391"/>
                      <a:gd name="connsiteX1" fmla="*/ 152809 w 272671"/>
                      <a:gd name="connsiteY1" fmla="*/ 581877 h 1035391"/>
                      <a:gd name="connsiteX2" fmla="*/ 45252 w 272671"/>
                      <a:gd name="connsiteY2" fmla="*/ 170303 h 1035391"/>
                      <a:gd name="connsiteX3" fmla="*/ 11975 w 272671"/>
                      <a:gd name="connsiteY3" fmla="*/ 45749 h 1035391"/>
                      <a:gd name="connsiteX4" fmla="*/ 2925 w 272671"/>
                      <a:gd name="connsiteY4" fmla="*/ 11865 h 1035391"/>
                      <a:gd name="connsiteX5" fmla="*/ 662 w 272671"/>
                      <a:gd name="connsiteY5" fmla="*/ 3035 h 1035391"/>
                      <a:gd name="connsiteX6" fmla="*/ 0 w 272671"/>
                      <a:gd name="connsiteY6" fmla="*/ 0 h 1035391"/>
                      <a:gd name="connsiteX7" fmla="*/ 993 w 272671"/>
                      <a:gd name="connsiteY7" fmla="*/ 2980 h 1035391"/>
                      <a:gd name="connsiteX8" fmla="*/ 3532 w 272671"/>
                      <a:gd name="connsiteY8" fmla="*/ 11754 h 1035391"/>
                      <a:gd name="connsiteX9" fmla="*/ 13134 w 272671"/>
                      <a:gd name="connsiteY9" fmla="*/ 45473 h 1035391"/>
                      <a:gd name="connsiteX10" fmla="*/ 47349 w 272671"/>
                      <a:gd name="connsiteY10" fmla="*/ 169806 h 1035391"/>
                      <a:gd name="connsiteX11" fmla="*/ 155734 w 272671"/>
                      <a:gd name="connsiteY11" fmla="*/ 581159 h 1035391"/>
                      <a:gd name="connsiteX12" fmla="*/ 272672 w 272671"/>
                      <a:gd name="connsiteY12" fmla="*/ 1034895 h 1035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72671" h="1035391">
                        <a:moveTo>
                          <a:pt x="270630" y="1035392"/>
                        </a:moveTo>
                        <a:cubicBezTo>
                          <a:pt x="242099" y="930318"/>
                          <a:pt x="194529" y="742743"/>
                          <a:pt x="152809" y="581877"/>
                        </a:cubicBezTo>
                        <a:cubicBezTo>
                          <a:pt x="111144" y="421066"/>
                          <a:pt x="73286" y="275542"/>
                          <a:pt x="45252" y="170303"/>
                        </a:cubicBezTo>
                        <a:cubicBezTo>
                          <a:pt x="31235" y="117821"/>
                          <a:pt x="19867" y="75273"/>
                          <a:pt x="11975" y="45749"/>
                        </a:cubicBezTo>
                        <a:cubicBezTo>
                          <a:pt x="8057" y="31125"/>
                          <a:pt x="5022" y="19756"/>
                          <a:pt x="2925" y="11865"/>
                        </a:cubicBezTo>
                        <a:cubicBezTo>
                          <a:pt x="1931" y="8057"/>
                          <a:pt x="1214" y="5132"/>
                          <a:pt x="662" y="3035"/>
                        </a:cubicBezTo>
                        <a:cubicBezTo>
                          <a:pt x="166" y="1049"/>
                          <a:pt x="0" y="0"/>
                          <a:pt x="0" y="0"/>
                        </a:cubicBezTo>
                        <a:cubicBezTo>
                          <a:pt x="0" y="0"/>
                          <a:pt x="386" y="993"/>
                          <a:pt x="993" y="2980"/>
                        </a:cubicBezTo>
                        <a:cubicBezTo>
                          <a:pt x="1600" y="5077"/>
                          <a:pt x="2483" y="8002"/>
                          <a:pt x="3532" y="11754"/>
                        </a:cubicBezTo>
                        <a:cubicBezTo>
                          <a:pt x="5739" y="19591"/>
                          <a:pt x="8995" y="30959"/>
                          <a:pt x="13134" y="45473"/>
                        </a:cubicBezTo>
                        <a:cubicBezTo>
                          <a:pt x="21412" y="74776"/>
                          <a:pt x="33111" y="117269"/>
                          <a:pt x="47349" y="169806"/>
                        </a:cubicBezTo>
                        <a:cubicBezTo>
                          <a:pt x="75880" y="274879"/>
                          <a:pt x="114069" y="420348"/>
                          <a:pt x="155734" y="581159"/>
                        </a:cubicBezTo>
                        <a:cubicBezTo>
                          <a:pt x="197399" y="742025"/>
                          <a:pt x="244693" y="929712"/>
                          <a:pt x="272672" y="1034895"/>
                        </a:cubicBezTo>
                      </a:path>
                    </a:pathLst>
                  </a:custGeom>
                  <a:solidFill>
                    <a:srgbClr val="E0E0E0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6" name="Freeform: Shape 195">
                    <a:extLst>
                      <a:ext uri="{FF2B5EF4-FFF2-40B4-BE49-F238E27FC236}">
                        <a16:creationId xmlns:a16="http://schemas.microsoft.com/office/drawing/2014/main" id="{8D9E3A80-FE1A-DD92-BD79-F11A8A976540}"/>
                      </a:ext>
                    </a:extLst>
                  </p:cNvPr>
                  <p:cNvSpPr/>
                  <p:nvPr/>
                </p:nvSpPr>
                <p:spPr>
                  <a:xfrm>
                    <a:off x="6606526" y="-856371"/>
                    <a:ext cx="149119" cy="102234"/>
                  </a:xfrm>
                  <a:custGeom>
                    <a:avLst/>
                    <a:gdLst>
                      <a:gd name="connsiteX0" fmla="*/ 4 w 149119"/>
                      <a:gd name="connsiteY0" fmla="*/ 15 h 102234"/>
                      <a:gd name="connsiteX1" fmla="*/ 6296 w 149119"/>
                      <a:gd name="connsiteY1" fmla="*/ 3381 h 102234"/>
                      <a:gd name="connsiteX2" fmla="*/ 22741 w 149119"/>
                      <a:gd name="connsiteY2" fmla="*/ 13646 h 102234"/>
                      <a:gd name="connsiteX3" fmla="*/ 75553 w 149119"/>
                      <a:gd name="connsiteY3" fmla="*/ 49682 h 102234"/>
                      <a:gd name="connsiteX4" fmla="*/ 127593 w 149119"/>
                      <a:gd name="connsiteY4" fmla="*/ 86767 h 102234"/>
                      <a:gd name="connsiteX5" fmla="*/ 143432 w 149119"/>
                      <a:gd name="connsiteY5" fmla="*/ 97914 h 102234"/>
                      <a:gd name="connsiteX6" fmla="*/ 149116 w 149119"/>
                      <a:gd name="connsiteY6" fmla="*/ 102219 h 102234"/>
                      <a:gd name="connsiteX7" fmla="*/ 142825 w 149119"/>
                      <a:gd name="connsiteY7" fmla="*/ 98907 h 102234"/>
                      <a:gd name="connsiteX8" fmla="*/ 126434 w 149119"/>
                      <a:gd name="connsiteY8" fmla="*/ 88533 h 102234"/>
                      <a:gd name="connsiteX9" fmla="*/ 73898 w 149119"/>
                      <a:gd name="connsiteY9" fmla="*/ 52110 h 102234"/>
                      <a:gd name="connsiteX10" fmla="*/ 21637 w 149119"/>
                      <a:gd name="connsiteY10" fmla="*/ 15412 h 102234"/>
                      <a:gd name="connsiteX11" fmla="*/ 5744 w 149119"/>
                      <a:gd name="connsiteY11" fmla="*/ 4319 h 102234"/>
                      <a:gd name="connsiteX12" fmla="*/ 4 w 149119"/>
                      <a:gd name="connsiteY12" fmla="*/ 15 h 1022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49119" h="102234">
                        <a:moveTo>
                          <a:pt x="4" y="15"/>
                        </a:moveTo>
                        <a:cubicBezTo>
                          <a:pt x="115" y="-151"/>
                          <a:pt x="2322" y="1063"/>
                          <a:pt x="6296" y="3381"/>
                        </a:cubicBezTo>
                        <a:cubicBezTo>
                          <a:pt x="10269" y="5699"/>
                          <a:pt x="15843" y="9231"/>
                          <a:pt x="22741" y="13646"/>
                        </a:cubicBezTo>
                        <a:cubicBezTo>
                          <a:pt x="36482" y="22531"/>
                          <a:pt x="55190" y="35223"/>
                          <a:pt x="75553" y="49682"/>
                        </a:cubicBezTo>
                        <a:cubicBezTo>
                          <a:pt x="95586" y="63975"/>
                          <a:pt x="113687" y="76888"/>
                          <a:pt x="127593" y="86767"/>
                        </a:cubicBezTo>
                        <a:cubicBezTo>
                          <a:pt x="133885" y="91181"/>
                          <a:pt x="139182" y="94934"/>
                          <a:pt x="143432" y="97914"/>
                        </a:cubicBezTo>
                        <a:cubicBezTo>
                          <a:pt x="147184" y="100508"/>
                          <a:pt x="149226" y="102053"/>
                          <a:pt x="149116" y="102219"/>
                        </a:cubicBezTo>
                        <a:cubicBezTo>
                          <a:pt x="149005" y="102384"/>
                          <a:pt x="146743" y="101225"/>
                          <a:pt x="142825" y="98907"/>
                        </a:cubicBezTo>
                        <a:cubicBezTo>
                          <a:pt x="138906" y="96590"/>
                          <a:pt x="133278" y="93058"/>
                          <a:pt x="126434" y="88533"/>
                        </a:cubicBezTo>
                        <a:cubicBezTo>
                          <a:pt x="112748" y="79537"/>
                          <a:pt x="94261" y="66569"/>
                          <a:pt x="73898" y="52110"/>
                        </a:cubicBezTo>
                        <a:cubicBezTo>
                          <a:pt x="53755" y="37983"/>
                          <a:pt x="35544" y="25180"/>
                          <a:pt x="21637" y="15412"/>
                        </a:cubicBezTo>
                        <a:cubicBezTo>
                          <a:pt x="15346" y="10997"/>
                          <a:pt x="10048" y="7299"/>
                          <a:pt x="5744" y="4319"/>
                        </a:cubicBezTo>
                        <a:cubicBezTo>
                          <a:pt x="1881" y="1726"/>
                          <a:pt x="-106" y="181"/>
                          <a:pt x="4" y="15"/>
                        </a:cubicBezTo>
                        <a:close/>
                      </a:path>
                    </a:pathLst>
                  </a:custGeom>
                  <a:solidFill>
                    <a:srgbClr val="E0E0E0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7" name="Freeform: Shape 196">
                    <a:extLst>
                      <a:ext uri="{FF2B5EF4-FFF2-40B4-BE49-F238E27FC236}">
                        <a16:creationId xmlns:a16="http://schemas.microsoft.com/office/drawing/2014/main" id="{650FA011-E755-7BA3-1A69-A2CF5BAB7FA6}"/>
                      </a:ext>
                    </a:extLst>
                  </p:cNvPr>
                  <p:cNvSpPr/>
                  <p:nvPr/>
                </p:nvSpPr>
                <p:spPr>
                  <a:xfrm>
                    <a:off x="6763518" y="-934448"/>
                    <a:ext cx="112222" cy="175663"/>
                  </a:xfrm>
                  <a:custGeom>
                    <a:avLst/>
                    <a:gdLst>
                      <a:gd name="connsiteX0" fmla="*/ 15 w 112222"/>
                      <a:gd name="connsiteY0" fmla="*/ 175660 h 175663"/>
                      <a:gd name="connsiteX1" fmla="*/ 54815 w 112222"/>
                      <a:gd name="connsiteY1" fmla="*/ 87031 h 175663"/>
                      <a:gd name="connsiteX2" fmla="*/ 112208 w 112222"/>
                      <a:gd name="connsiteY2" fmla="*/ 4 h 175663"/>
                      <a:gd name="connsiteX3" fmla="*/ 57353 w 112222"/>
                      <a:gd name="connsiteY3" fmla="*/ 88632 h 175663"/>
                      <a:gd name="connsiteX4" fmla="*/ 15 w 112222"/>
                      <a:gd name="connsiteY4" fmla="*/ 175660 h 1756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222" h="175663">
                        <a:moveTo>
                          <a:pt x="15" y="175660"/>
                        </a:moveTo>
                        <a:cubicBezTo>
                          <a:pt x="-702" y="175218"/>
                          <a:pt x="23855" y="135540"/>
                          <a:pt x="54815" y="87031"/>
                        </a:cubicBezTo>
                        <a:cubicBezTo>
                          <a:pt x="85829" y="38523"/>
                          <a:pt x="111490" y="-438"/>
                          <a:pt x="112208" y="4"/>
                        </a:cubicBezTo>
                        <a:cubicBezTo>
                          <a:pt x="112925" y="445"/>
                          <a:pt x="88367" y="40124"/>
                          <a:pt x="57353" y="88632"/>
                        </a:cubicBezTo>
                        <a:cubicBezTo>
                          <a:pt x="26394" y="137140"/>
                          <a:pt x="733" y="176101"/>
                          <a:pt x="15" y="175660"/>
                        </a:cubicBezTo>
                        <a:close/>
                      </a:path>
                    </a:pathLst>
                  </a:custGeom>
                  <a:solidFill>
                    <a:srgbClr val="E0E0E0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8" name="Freeform: Shape 197">
                    <a:extLst>
                      <a:ext uri="{FF2B5EF4-FFF2-40B4-BE49-F238E27FC236}">
                        <a16:creationId xmlns:a16="http://schemas.microsoft.com/office/drawing/2014/main" id="{1443AF1A-BF63-C344-AFBE-02BCBDEBBD8D}"/>
                      </a:ext>
                    </a:extLst>
                  </p:cNvPr>
                  <p:cNvSpPr/>
                  <p:nvPr/>
                </p:nvSpPr>
                <p:spPr>
                  <a:xfrm>
                    <a:off x="6816396" y="-635900"/>
                    <a:ext cx="133675" cy="127004"/>
                  </a:xfrm>
                  <a:custGeom>
                    <a:avLst/>
                    <a:gdLst>
                      <a:gd name="connsiteX0" fmla="*/ 5 w 133675"/>
                      <a:gd name="connsiteY0" fmla="*/ 126992 h 127004"/>
                      <a:gd name="connsiteX1" fmla="*/ 5247 w 133675"/>
                      <a:gd name="connsiteY1" fmla="*/ 121915 h 127004"/>
                      <a:gd name="connsiteX2" fmla="*/ 20147 w 133675"/>
                      <a:gd name="connsiteY2" fmla="*/ 108892 h 127004"/>
                      <a:gd name="connsiteX3" fmla="*/ 68380 w 133675"/>
                      <a:gd name="connsiteY3" fmla="*/ 65074 h 127004"/>
                      <a:gd name="connsiteX4" fmla="*/ 114625 w 133675"/>
                      <a:gd name="connsiteY4" fmla="*/ 19160 h 127004"/>
                      <a:gd name="connsiteX5" fmla="*/ 128366 w 133675"/>
                      <a:gd name="connsiteY5" fmla="*/ 4977 h 127004"/>
                      <a:gd name="connsiteX6" fmla="*/ 133664 w 133675"/>
                      <a:gd name="connsiteY6" fmla="*/ 10 h 127004"/>
                      <a:gd name="connsiteX7" fmla="*/ 129249 w 133675"/>
                      <a:gd name="connsiteY7" fmla="*/ 5805 h 127004"/>
                      <a:gd name="connsiteX8" fmla="*/ 116170 w 133675"/>
                      <a:gd name="connsiteY8" fmla="*/ 20650 h 127004"/>
                      <a:gd name="connsiteX9" fmla="*/ 70477 w 133675"/>
                      <a:gd name="connsiteY9" fmla="*/ 67337 h 127004"/>
                      <a:gd name="connsiteX10" fmla="*/ 21527 w 133675"/>
                      <a:gd name="connsiteY10" fmla="*/ 110602 h 127004"/>
                      <a:gd name="connsiteX11" fmla="*/ 6020 w 133675"/>
                      <a:gd name="connsiteY11" fmla="*/ 122909 h 127004"/>
                      <a:gd name="connsiteX12" fmla="*/ 5 w 133675"/>
                      <a:gd name="connsiteY12" fmla="*/ 126992 h 127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33675" h="127004">
                        <a:moveTo>
                          <a:pt x="5" y="126992"/>
                        </a:moveTo>
                        <a:cubicBezTo>
                          <a:pt x="-106" y="126827"/>
                          <a:pt x="1771" y="125061"/>
                          <a:pt x="5247" y="121915"/>
                        </a:cubicBezTo>
                        <a:cubicBezTo>
                          <a:pt x="9221" y="118439"/>
                          <a:pt x="14187" y="114079"/>
                          <a:pt x="20147" y="108892"/>
                        </a:cubicBezTo>
                        <a:cubicBezTo>
                          <a:pt x="32674" y="97910"/>
                          <a:pt x="49948" y="82623"/>
                          <a:pt x="68380" y="65074"/>
                        </a:cubicBezTo>
                        <a:cubicBezTo>
                          <a:pt x="86867" y="47580"/>
                          <a:pt x="103036" y="31135"/>
                          <a:pt x="114625" y="19160"/>
                        </a:cubicBezTo>
                        <a:cubicBezTo>
                          <a:pt x="120088" y="13531"/>
                          <a:pt x="124724" y="8785"/>
                          <a:pt x="128366" y="4977"/>
                        </a:cubicBezTo>
                        <a:cubicBezTo>
                          <a:pt x="131622" y="1666"/>
                          <a:pt x="133499" y="-155"/>
                          <a:pt x="133664" y="10"/>
                        </a:cubicBezTo>
                        <a:cubicBezTo>
                          <a:pt x="133830" y="176"/>
                          <a:pt x="132229" y="2218"/>
                          <a:pt x="129249" y="5805"/>
                        </a:cubicBezTo>
                        <a:cubicBezTo>
                          <a:pt x="126269" y="9392"/>
                          <a:pt x="121799" y="14469"/>
                          <a:pt x="116170" y="20650"/>
                        </a:cubicBezTo>
                        <a:cubicBezTo>
                          <a:pt x="104968" y="33011"/>
                          <a:pt x="88964" y="49733"/>
                          <a:pt x="70477" y="67337"/>
                        </a:cubicBezTo>
                        <a:cubicBezTo>
                          <a:pt x="51989" y="84941"/>
                          <a:pt x="34440" y="100007"/>
                          <a:pt x="21527" y="110602"/>
                        </a:cubicBezTo>
                        <a:cubicBezTo>
                          <a:pt x="15070" y="115900"/>
                          <a:pt x="9772" y="120094"/>
                          <a:pt x="6020" y="122909"/>
                        </a:cubicBezTo>
                        <a:cubicBezTo>
                          <a:pt x="2267" y="125668"/>
                          <a:pt x="115" y="127158"/>
                          <a:pt x="5" y="126992"/>
                        </a:cubicBezTo>
                        <a:close/>
                      </a:path>
                    </a:pathLst>
                  </a:custGeom>
                  <a:solidFill>
                    <a:srgbClr val="E0E0E0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9" name="Freeform: Shape 198">
                    <a:extLst>
                      <a:ext uri="{FF2B5EF4-FFF2-40B4-BE49-F238E27FC236}">
                        <a16:creationId xmlns:a16="http://schemas.microsoft.com/office/drawing/2014/main" id="{6C38F90C-BF79-A7CF-335D-D48D842C1DE3}"/>
                      </a:ext>
                    </a:extLst>
                  </p:cNvPr>
                  <p:cNvSpPr/>
                  <p:nvPr/>
                </p:nvSpPr>
                <p:spPr>
                  <a:xfrm>
                    <a:off x="6654979" y="-565959"/>
                    <a:ext cx="161477" cy="54833"/>
                  </a:xfrm>
                  <a:custGeom>
                    <a:avLst/>
                    <a:gdLst>
                      <a:gd name="connsiteX0" fmla="*/ 4 w 161477"/>
                      <a:gd name="connsiteY0" fmla="*/ 45 h 54833"/>
                      <a:gd name="connsiteX1" fmla="*/ 6516 w 161477"/>
                      <a:gd name="connsiteY1" fmla="*/ 1645 h 54833"/>
                      <a:gd name="connsiteX2" fmla="*/ 23954 w 161477"/>
                      <a:gd name="connsiteY2" fmla="*/ 7053 h 54833"/>
                      <a:gd name="connsiteX3" fmla="*/ 81182 w 161477"/>
                      <a:gd name="connsiteY3" fmla="*/ 25982 h 54833"/>
                      <a:gd name="connsiteX4" fmla="*/ 138133 w 161477"/>
                      <a:gd name="connsiteY4" fmla="*/ 45738 h 54833"/>
                      <a:gd name="connsiteX5" fmla="*/ 155296 w 161477"/>
                      <a:gd name="connsiteY5" fmla="*/ 52085 h 54833"/>
                      <a:gd name="connsiteX6" fmla="*/ 161477 w 161477"/>
                      <a:gd name="connsiteY6" fmla="*/ 54789 h 54833"/>
                      <a:gd name="connsiteX7" fmla="*/ 154965 w 161477"/>
                      <a:gd name="connsiteY7" fmla="*/ 53188 h 54833"/>
                      <a:gd name="connsiteX8" fmla="*/ 137526 w 161477"/>
                      <a:gd name="connsiteY8" fmla="*/ 47780 h 54833"/>
                      <a:gd name="connsiteX9" fmla="*/ 80299 w 161477"/>
                      <a:gd name="connsiteY9" fmla="*/ 28851 h 54833"/>
                      <a:gd name="connsiteX10" fmla="*/ 23347 w 161477"/>
                      <a:gd name="connsiteY10" fmla="*/ 9095 h 54833"/>
                      <a:gd name="connsiteX11" fmla="*/ 6185 w 161477"/>
                      <a:gd name="connsiteY11" fmla="*/ 2749 h 54833"/>
                      <a:gd name="connsiteX12" fmla="*/ 4 w 161477"/>
                      <a:gd name="connsiteY12" fmla="*/ 45 h 548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61477" h="54833">
                        <a:moveTo>
                          <a:pt x="4" y="45"/>
                        </a:moveTo>
                        <a:cubicBezTo>
                          <a:pt x="59" y="-176"/>
                          <a:pt x="2377" y="431"/>
                          <a:pt x="6516" y="1645"/>
                        </a:cubicBezTo>
                        <a:cubicBezTo>
                          <a:pt x="11262" y="3135"/>
                          <a:pt x="17111" y="4901"/>
                          <a:pt x="23954" y="7053"/>
                        </a:cubicBezTo>
                        <a:cubicBezTo>
                          <a:pt x="38634" y="11744"/>
                          <a:pt x="58887" y="18421"/>
                          <a:pt x="81182" y="25982"/>
                        </a:cubicBezTo>
                        <a:cubicBezTo>
                          <a:pt x="103477" y="33542"/>
                          <a:pt x="123620" y="40551"/>
                          <a:pt x="138133" y="45738"/>
                        </a:cubicBezTo>
                        <a:cubicBezTo>
                          <a:pt x="144866" y="48222"/>
                          <a:pt x="150605" y="50319"/>
                          <a:pt x="155296" y="52085"/>
                        </a:cubicBezTo>
                        <a:cubicBezTo>
                          <a:pt x="159325" y="53630"/>
                          <a:pt x="161532" y="54623"/>
                          <a:pt x="161477" y="54789"/>
                        </a:cubicBezTo>
                        <a:cubicBezTo>
                          <a:pt x="161422" y="55009"/>
                          <a:pt x="159104" y="54402"/>
                          <a:pt x="154965" y="53188"/>
                        </a:cubicBezTo>
                        <a:cubicBezTo>
                          <a:pt x="150219" y="51698"/>
                          <a:pt x="144369" y="49932"/>
                          <a:pt x="137526" y="47780"/>
                        </a:cubicBezTo>
                        <a:cubicBezTo>
                          <a:pt x="122847" y="43089"/>
                          <a:pt x="102594" y="36412"/>
                          <a:pt x="80299" y="28851"/>
                        </a:cubicBezTo>
                        <a:cubicBezTo>
                          <a:pt x="58004" y="21291"/>
                          <a:pt x="37861" y="14283"/>
                          <a:pt x="23347" y="9095"/>
                        </a:cubicBezTo>
                        <a:cubicBezTo>
                          <a:pt x="16615" y="6612"/>
                          <a:pt x="10876" y="4515"/>
                          <a:pt x="6185" y="2749"/>
                        </a:cubicBezTo>
                        <a:cubicBezTo>
                          <a:pt x="2101" y="1204"/>
                          <a:pt x="-106" y="265"/>
                          <a:pt x="4" y="45"/>
                        </a:cubicBezTo>
                        <a:close/>
                      </a:path>
                    </a:pathLst>
                  </a:custGeom>
                  <a:solidFill>
                    <a:srgbClr val="E0E0E0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0" name="Freeform: Shape 199">
                    <a:extLst>
                      <a:ext uri="{FF2B5EF4-FFF2-40B4-BE49-F238E27FC236}">
                        <a16:creationId xmlns:a16="http://schemas.microsoft.com/office/drawing/2014/main" id="{CF198CA7-63C5-F340-F2E2-75F75E9D70AA}"/>
                      </a:ext>
                    </a:extLst>
                  </p:cNvPr>
                  <p:cNvSpPr/>
                  <p:nvPr/>
                </p:nvSpPr>
                <p:spPr>
                  <a:xfrm>
                    <a:off x="6673633" y="-339415"/>
                    <a:ext cx="207614" cy="68228"/>
                  </a:xfrm>
                  <a:custGeom>
                    <a:avLst/>
                    <a:gdLst>
                      <a:gd name="connsiteX0" fmla="*/ 3 w 207614"/>
                      <a:gd name="connsiteY0" fmla="*/ 37 h 68228"/>
                      <a:gd name="connsiteX1" fmla="*/ 8336 w 207614"/>
                      <a:gd name="connsiteY1" fmla="*/ 2134 h 68228"/>
                      <a:gd name="connsiteX2" fmla="*/ 30741 w 207614"/>
                      <a:gd name="connsiteY2" fmla="*/ 8977 h 68228"/>
                      <a:gd name="connsiteX3" fmla="*/ 104304 w 207614"/>
                      <a:gd name="connsiteY3" fmla="*/ 32652 h 68228"/>
                      <a:gd name="connsiteX4" fmla="*/ 177590 w 207614"/>
                      <a:gd name="connsiteY4" fmla="*/ 57154 h 68228"/>
                      <a:gd name="connsiteX5" fmla="*/ 199665 w 207614"/>
                      <a:gd name="connsiteY5" fmla="*/ 64935 h 68228"/>
                      <a:gd name="connsiteX6" fmla="*/ 207611 w 207614"/>
                      <a:gd name="connsiteY6" fmla="*/ 68191 h 68228"/>
                      <a:gd name="connsiteX7" fmla="*/ 199278 w 207614"/>
                      <a:gd name="connsiteY7" fmla="*/ 66094 h 68228"/>
                      <a:gd name="connsiteX8" fmla="*/ 176873 w 207614"/>
                      <a:gd name="connsiteY8" fmla="*/ 59251 h 68228"/>
                      <a:gd name="connsiteX9" fmla="*/ 103310 w 207614"/>
                      <a:gd name="connsiteY9" fmla="*/ 35577 h 68228"/>
                      <a:gd name="connsiteX10" fmla="*/ 30024 w 207614"/>
                      <a:gd name="connsiteY10" fmla="*/ 11074 h 68228"/>
                      <a:gd name="connsiteX11" fmla="*/ 7950 w 207614"/>
                      <a:gd name="connsiteY11" fmla="*/ 3293 h 68228"/>
                      <a:gd name="connsiteX12" fmla="*/ 3 w 207614"/>
                      <a:gd name="connsiteY12" fmla="*/ 37 h 682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07614" h="68228">
                        <a:moveTo>
                          <a:pt x="3" y="37"/>
                        </a:moveTo>
                        <a:cubicBezTo>
                          <a:pt x="58" y="-184"/>
                          <a:pt x="3038" y="589"/>
                          <a:pt x="8336" y="2134"/>
                        </a:cubicBezTo>
                        <a:cubicBezTo>
                          <a:pt x="14186" y="3900"/>
                          <a:pt x="21691" y="6218"/>
                          <a:pt x="30741" y="8977"/>
                        </a:cubicBezTo>
                        <a:cubicBezTo>
                          <a:pt x="49615" y="14882"/>
                          <a:pt x="75607" y="23215"/>
                          <a:pt x="104304" y="32652"/>
                        </a:cubicBezTo>
                        <a:cubicBezTo>
                          <a:pt x="133000" y="42033"/>
                          <a:pt x="158882" y="50753"/>
                          <a:pt x="177590" y="57154"/>
                        </a:cubicBezTo>
                        <a:cubicBezTo>
                          <a:pt x="186530" y="60300"/>
                          <a:pt x="193925" y="62893"/>
                          <a:pt x="199665" y="64935"/>
                        </a:cubicBezTo>
                        <a:cubicBezTo>
                          <a:pt x="204852" y="66812"/>
                          <a:pt x="207722" y="67971"/>
                          <a:pt x="207611" y="68191"/>
                        </a:cubicBezTo>
                        <a:cubicBezTo>
                          <a:pt x="207556" y="68412"/>
                          <a:pt x="204576" y="67639"/>
                          <a:pt x="199278" y="66094"/>
                        </a:cubicBezTo>
                        <a:cubicBezTo>
                          <a:pt x="193429" y="64328"/>
                          <a:pt x="185923" y="62011"/>
                          <a:pt x="176873" y="59251"/>
                        </a:cubicBezTo>
                        <a:cubicBezTo>
                          <a:pt x="157999" y="53346"/>
                          <a:pt x="132007" y="45013"/>
                          <a:pt x="103310" y="35577"/>
                        </a:cubicBezTo>
                        <a:cubicBezTo>
                          <a:pt x="74669" y="26195"/>
                          <a:pt x="48732" y="17476"/>
                          <a:pt x="30024" y="11074"/>
                        </a:cubicBezTo>
                        <a:cubicBezTo>
                          <a:pt x="21084" y="7929"/>
                          <a:pt x="13689" y="5335"/>
                          <a:pt x="7950" y="3293"/>
                        </a:cubicBezTo>
                        <a:cubicBezTo>
                          <a:pt x="2762" y="1362"/>
                          <a:pt x="-107" y="203"/>
                          <a:pt x="3" y="37"/>
                        </a:cubicBezTo>
                        <a:close/>
                      </a:path>
                    </a:pathLst>
                  </a:custGeom>
                  <a:solidFill>
                    <a:srgbClr val="E0E0E0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1" name="Freeform: Shape 200">
                    <a:extLst>
                      <a:ext uri="{FF2B5EF4-FFF2-40B4-BE49-F238E27FC236}">
                        <a16:creationId xmlns:a16="http://schemas.microsoft.com/office/drawing/2014/main" id="{1291BD52-8CFA-48E2-6A10-9577603E99B0}"/>
                      </a:ext>
                    </a:extLst>
                  </p:cNvPr>
                  <p:cNvSpPr/>
                  <p:nvPr/>
                </p:nvSpPr>
                <p:spPr>
                  <a:xfrm>
                    <a:off x="6876766" y="-440040"/>
                    <a:ext cx="165188" cy="165735"/>
                  </a:xfrm>
                  <a:custGeom>
                    <a:avLst/>
                    <a:gdLst>
                      <a:gd name="connsiteX0" fmla="*/ 8 w 165188"/>
                      <a:gd name="connsiteY0" fmla="*/ 165726 h 165735"/>
                      <a:gd name="connsiteX1" fmla="*/ 6465 w 165188"/>
                      <a:gd name="connsiteY1" fmla="*/ 159159 h 165735"/>
                      <a:gd name="connsiteX2" fmla="*/ 24731 w 165188"/>
                      <a:gd name="connsiteY2" fmla="*/ 141996 h 165735"/>
                      <a:gd name="connsiteX3" fmla="*/ 84111 w 165188"/>
                      <a:gd name="connsiteY3" fmla="*/ 84438 h 165735"/>
                      <a:gd name="connsiteX4" fmla="*/ 141504 w 165188"/>
                      <a:gd name="connsiteY4" fmla="*/ 24837 h 165735"/>
                      <a:gd name="connsiteX5" fmla="*/ 158612 w 165188"/>
                      <a:gd name="connsiteY5" fmla="*/ 6516 h 165735"/>
                      <a:gd name="connsiteX6" fmla="*/ 165179 w 165188"/>
                      <a:gd name="connsiteY6" fmla="*/ 4 h 165735"/>
                      <a:gd name="connsiteX7" fmla="*/ 159550 w 165188"/>
                      <a:gd name="connsiteY7" fmla="*/ 7288 h 165735"/>
                      <a:gd name="connsiteX8" fmla="*/ 143104 w 165188"/>
                      <a:gd name="connsiteY8" fmla="*/ 26272 h 165735"/>
                      <a:gd name="connsiteX9" fmla="*/ 86319 w 165188"/>
                      <a:gd name="connsiteY9" fmla="*/ 86590 h 165735"/>
                      <a:gd name="connsiteX10" fmla="*/ 26221 w 165188"/>
                      <a:gd name="connsiteY10" fmla="*/ 143597 h 165735"/>
                      <a:gd name="connsiteX11" fmla="*/ 7293 w 165188"/>
                      <a:gd name="connsiteY11" fmla="*/ 160097 h 165735"/>
                      <a:gd name="connsiteX12" fmla="*/ 8 w 165188"/>
                      <a:gd name="connsiteY12" fmla="*/ 165726 h 165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65188" h="165735">
                        <a:moveTo>
                          <a:pt x="8" y="165726"/>
                        </a:moveTo>
                        <a:cubicBezTo>
                          <a:pt x="-157" y="165561"/>
                          <a:pt x="2161" y="163243"/>
                          <a:pt x="6465" y="159159"/>
                        </a:cubicBezTo>
                        <a:cubicBezTo>
                          <a:pt x="11156" y="154744"/>
                          <a:pt x="17337" y="148950"/>
                          <a:pt x="24731" y="141996"/>
                        </a:cubicBezTo>
                        <a:cubicBezTo>
                          <a:pt x="40128" y="127482"/>
                          <a:pt x="61319" y="107340"/>
                          <a:pt x="84111" y="84438"/>
                        </a:cubicBezTo>
                        <a:cubicBezTo>
                          <a:pt x="106903" y="61591"/>
                          <a:pt x="127045" y="40344"/>
                          <a:pt x="141504" y="24837"/>
                        </a:cubicBezTo>
                        <a:cubicBezTo>
                          <a:pt x="148457" y="17387"/>
                          <a:pt x="154197" y="11262"/>
                          <a:pt x="158612" y="6516"/>
                        </a:cubicBezTo>
                        <a:cubicBezTo>
                          <a:pt x="162695" y="2211"/>
                          <a:pt x="165013" y="-107"/>
                          <a:pt x="165179" y="4"/>
                        </a:cubicBezTo>
                        <a:cubicBezTo>
                          <a:pt x="165344" y="169"/>
                          <a:pt x="163302" y="2708"/>
                          <a:pt x="159550" y="7288"/>
                        </a:cubicBezTo>
                        <a:cubicBezTo>
                          <a:pt x="155742" y="11869"/>
                          <a:pt x="150168" y="18380"/>
                          <a:pt x="143104" y="26272"/>
                        </a:cubicBezTo>
                        <a:cubicBezTo>
                          <a:pt x="129032" y="42165"/>
                          <a:pt x="109165" y="63633"/>
                          <a:pt x="86319" y="86590"/>
                        </a:cubicBezTo>
                        <a:cubicBezTo>
                          <a:pt x="63527" y="109547"/>
                          <a:pt x="42005" y="129469"/>
                          <a:pt x="26221" y="143597"/>
                        </a:cubicBezTo>
                        <a:cubicBezTo>
                          <a:pt x="18330" y="150660"/>
                          <a:pt x="11818" y="156289"/>
                          <a:pt x="7293" y="160097"/>
                        </a:cubicBezTo>
                        <a:cubicBezTo>
                          <a:pt x="2712" y="163850"/>
                          <a:pt x="119" y="165892"/>
                          <a:pt x="8" y="165726"/>
                        </a:cubicBezTo>
                        <a:close/>
                      </a:path>
                    </a:pathLst>
                  </a:custGeom>
                  <a:solidFill>
                    <a:srgbClr val="E0E0E0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9" name="Graphic 179">
                  <a:extLst>
                    <a:ext uri="{FF2B5EF4-FFF2-40B4-BE49-F238E27FC236}">
                      <a16:creationId xmlns:a16="http://schemas.microsoft.com/office/drawing/2014/main" id="{F2C58509-7B68-6234-742B-DD1B0375972B}"/>
                    </a:ext>
                  </a:extLst>
                </p:cNvPr>
                <p:cNvGrpSpPr/>
                <p:nvPr/>
              </p:nvGrpSpPr>
              <p:grpSpPr>
                <a:xfrm>
                  <a:off x="6119712" y="-2437811"/>
                  <a:ext cx="211004" cy="360097"/>
                  <a:chOff x="6119712" y="-2437811"/>
                  <a:chExt cx="211004" cy="360097"/>
                </a:xfrm>
                <a:solidFill>
                  <a:srgbClr val="F5F5F5"/>
                </a:solidFill>
              </p:grpSpPr>
              <p:sp>
                <p:nvSpPr>
                  <p:cNvPr id="192" name="Freeform: Shape 191">
                    <a:extLst>
                      <a:ext uri="{FF2B5EF4-FFF2-40B4-BE49-F238E27FC236}">
                        <a16:creationId xmlns:a16="http://schemas.microsoft.com/office/drawing/2014/main" id="{21D54145-E389-F385-0FCE-CAEC04A7C8B6}"/>
                      </a:ext>
                    </a:extLst>
                  </p:cNvPr>
                  <p:cNvSpPr/>
                  <p:nvPr/>
                </p:nvSpPr>
                <p:spPr>
                  <a:xfrm>
                    <a:off x="6119712" y="-2362150"/>
                    <a:ext cx="208296" cy="284436"/>
                  </a:xfrm>
                  <a:custGeom>
                    <a:avLst/>
                    <a:gdLst>
                      <a:gd name="connsiteX0" fmla="*/ 208297 w 208296"/>
                      <a:gd name="connsiteY0" fmla="*/ 208822 h 284436"/>
                      <a:gd name="connsiteX1" fmla="*/ 154435 w 208296"/>
                      <a:gd name="connsiteY1" fmla="*/ 192046 h 284436"/>
                      <a:gd name="connsiteX2" fmla="*/ 93069 w 208296"/>
                      <a:gd name="connsiteY2" fmla="*/ 223391 h 284436"/>
                      <a:gd name="connsiteX3" fmla="*/ 59571 w 208296"/>
                      <a:gd name="connsiteY3" fmla="*/ 182388 h 284436"/>
                      <a:gd name="connsiteX4" fmla="*/ 77010 w 208296"/>
                      <a:gd name="connsiteY4" fmla="*/ 139951 h 284436"/>
                      <a:gd name="connsiteX5" fmla="*/ 149413 w 208296"/>
                      <a:gd name="connsiteY5" fmla="*/ 138019 h 284436"/>
                      <a:gd name="connsiteX6" fmla="*/ 187271 w 208296"/>
                      <a:gd name="connsiteY6" fmla="*/ 16611 h 284436"/>
                      <a:gd name="connsiteX7" fmla="*/ 134017 w 208296"/>
                      <a:gd name="connsiteY7" fmla="*/ 0 h 284436"/>
                      <a:gd name="connsiteX8" fmla="*/ 111832 w 208296"/>
                      <a:gd name="connsiteY8" fmla="*/ 71134 h 284436"/>
                      <a:gd name="connsiteX9" fmla="*/ 5434 w 208296"/>
                      <a:gd name="connsiteY9" fmla="*/ 149443 h 284436"/>
                      <a:gd name="connsiteX10" fmla="*/ 76017 w 208296"/>
                      <a:gd name="connsiteY10" fmla="*/ 277970 h 284436"/>
                      <a:gd name="connsiteX11" fmla="*/ 208297 w 208296"/>
                      <a:gd name="connsiteY11" fmla="*/ 208822 h 284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08296" h="284436">
                        <a:moveTo>
                          <a:pt x="208297" y="208822"/>
                        </a:moveTo>
                        <a:lnTo>
                          <a:pt x="154435" y="192046"/>
                        </a:lnTo>
                        <a:cubicBezTo>
                          <a:pt x="154435" y="192046"/>
                          <a:pt x="140308" y="237243"/>
                          <a:pt x="93069" y="223391"/>
                        </a:cubicBezTo>
                        <a:cubicBezTo>
                          <a:pt x="68511" y="216217"/>
                          <a:pt x="60841" y="196240"/>
                          <a:pt x="59571" y="182388"/>
                        </a:cubicBezTo>
                        <a:cubicBezTo>
                          <a:pt x="58026" y="166329"/>
                          <a:pt x="64924" y="150657"/>
                          <a:pt x="77010" y="139951"/>
                        </a:cubicBezTo>
                        <a:cubicBezTo>
                          <a:pt x="90862" y="127755"/>
                          <a:pt x="115143" y="120305"/>
                          <a:pt x="149413" y="138019"/>
                        </a:cubicBezTo>
                        <a:lnTo>
                          <a:pt x="187271" y="16611"/>
                        </a:lnTo>
                        <a:lnTo>
                          <a:pt x="134017" y="0"/>
                        </a:lnTo>
                        <a:lnTo>
                          <a:pt x="111832" y="71134"/>
                        </a:lnTo>
                        <a:cubicBezTo>
                          <a:pt x="111832" y="71134"/>
                          <a:pt x="31096" y="67161"/>
                          <a:pt x="5434" y="149443"/>
                        </a:cubicBezTo>
                        <a:cubicBezTo>
                          <a:pt x="-19123" y="228192"/>
                          <a:pt x="45775" y="268533"/>
                          <a:pt x="76017" y="277970"/>
                        </a:cubicBezTo>
                        <a:cubicBezTo>
                          <a:pt x="99195" y="285144"/>
                          <a:pt x="179655" y="304128"/>
                          <a:pt x="208297" y="208822"/>
                        </a:cubicBezTo>
                        <a:close/>
                      </a:path>
                    </a:pathLst>
                  </a:custGeom>
                  <a:solidFill>
                    <a:srgbClr val="95B7A9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3" name="Freeform: Shape 192">
                    <a:extLst>
                      <a:ext uri="{FF2B5EF4-FFF2-40B4-BE49-F238E27FC236}">
                        <a16:creationId xmlns:a16="http://schemas.microsoft.com/office/drawing/2014/main" id="{65E37275-07CA-E902-1458-4B82D45DED3A}"/>
                      </a:ext>
                    </a:extLst>
                  </p:cNvPr>
                  <p:cNvSpPr/>
                  <p:nvPr/>
                </p:nvSpPr>
                <p:spPr>
                  <a:xfrm rot="-9760440">
                    <a:off x="6267510" y="-2430580"/>
                    <a:ext cx="56618" cy="52866"/>
                  </a:xfrm>
                  <a:custGeom>
                    <a:avLst/>
                    <a:gdLst>
                      <a:gd name="connsiteX0" fmla="*/ 0 w 56618"/>
                      <a:gd name="connsiteY0" fmla="*/ 0 h 52866"/>
                      <a:gd name="connsiteX1" fmla="*/ 56619 w 56618"/>
                      <a:gd name="connsiteY1" fmla="*/ 0 h 52866"/>
                      <a:gd name="connsiteX2" fmla="*/ 56619 w 56618"/>
                      <a:gd name="connsiteY2" fmla="*/ 52866 h 52866"/>
                      <a:gd name="connsiteX3" fmla="*/ 0 w 56618"/>
                      <a:gd name="connsiteY3" fmla="*/ 52866 h 52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618" h="52866">
                        <a:moveTo>
                          <a:pt x="0" y="0"/>
                        </a:moveTo>
                        <a:lnTo>
                          <a:pt x="56619" y="0"/>
                        </a:lnTo>
                        <a:lnTo>
                          <a:pt x="56619" y="52866"/>
                        </a:lnTo>
                        <a:lnTo>
                          <a:pt x="0" y="52866"/>
                        </a:lnTo>
                        <a:close/>
                      </a:path>
                    </a:pathLst>
                  </a:custGeom>
                  <a:solidFill>
                    <a:srgbClr val="95B7A9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0" name="Graphic 179">
                  <a:extLst>
                    <a:ext uri="{FF2B5EF4-FFF2-40B4-BE49-F238E27FC236}">
                      <a16:creationId xmlns:a16="http://schemas.microsoft.com/office/drawing/2014/main" id="{19D824DF-81ED-C626-399E-AC8C929C39DC}"/>
                    </a:ext>
                  </a:extLst>
                </p:cNvPr>
                <p:cNvGrpSpPr/>
                <p:nvPr/>
              </p:nvGrpSpPr>
              <p:grpSpPr>
                <a:xfrm>
                  <a:off x="6474503" y="-2342722"/>
                  <a:ext cx="84160" cy="142465"/>
                  <a:chOff x="6474503" y="-2342722"/>
                  <a:chExt cx="84160" cy="142465"/>
                </a:xfrm>
                <a:solidFill>
                  <a:srgbClr val="EBEBEB"/>
                </a:solidFill>
              </p:grpSpPr>
              <p:sp>
                <p:nvSpPr>
                  <p:cNvPr id="190" name="Freeform: Shape 189">
                    <a:extLst>
                      <a:ext uri="{FF2B5EF4-FFF2-40B4-BE49-F238E27FC236}">
                        <a16:creationId xmlns:a16="http://schemas.microsoft.com/office/drawing/2014/main" id="{5D4C6E39-D1CC-F1BE-CD6B-4D719508C874}"/>
                      </a:ext>
                    </a:extLst>
                  </p:cNvPr>
                  <p:cNvSpPr/>
                  <p:nvPr/>
                </p:nvSpPr>
                <p:spPr>
                  <a:xfrm>
                    <a:off x="6474503" y="-2342722"/>
                    <a:ext cx="84160" cy="112244"/>
                  </a:xfrm>
                  <a:custGeom>
                    <a:avLst/>
                    <a:gdLst>
                      <a:gd name="connsiteX0" fmla="*/ 2120 w 84160"/>
                      <a:gd name="connsiteY0" fmla="*/ 52313 h 112244"/>
                      <a:gd name="connsiteX1" fmla="*/ 23698 w 84160"/>
                      <a:gd name="connsiteY1" fmla="*/ 46629 h 112244"/>
                      <a:gd name="connsiteX2" fmla="*/ 37660 w 84160"/>
                      <a:gd name="connsiteY2" fmla="*/ 23230 h 112244"/>
                      <a:gd name="connsiteX3" fmla="*/ 57472 w 84160"/>
                      <a:gd name="connsiteY3" fmla="*/ 29907 h 112244"/>
                      <a:gd name="connsiteX4" fmla="*/ 60562 w 84160"/>
                      <a:gd name="connsiteY4" fmla="*/ 47788 h 112244"/>
                      <a:gd name="connsiteX5" fmla="*/ 36722 w 84160"/>
                      <a:gd name="connsiteY5" fmla="*/ 63626 h 112244"/>
                      <a:gd name="connsiteX6" fmla="*/ 49525 w 84160"/>
                      <a:gd name="connsiteY6" fmla="*/ 112244 h 112244"/>
                      <a:gd name="connsiteX7" fmla="*/ 70827 w 84160"/>
                      <a:gd name="connsiteY7" fmla="*/ 106615 h 112244"/>
                      <a:gd name="connsiteX8" fmla="*/ 63321 w 84160"/>
                      <a:gd name="connsiteY8" fmla="*/ 78140 h 112244"/>
                      <a:gd name="connsiteX9" fmla="*/ 82471 w 84160"/>
                      <a:gd name="connsiteY9" fmla="*/ 29576 h 112244"/>
                      <a:gd name="connsiteX10" fmla="*/ 31810 w 84160"/>
                      <a:gd name="connsiteY10" fmla="*/ 1377 h 112244"/>
                      <a:gd name="connsiteX11" fmla="*/ 2120 w 84160"/>
                      <a:gd name="connsiteY11" fmla="*/ 52313 h 112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4160" h="112244">
                        <a:moveTo>
                          <a:pt x="2120" y="52313"/>
                        </a:moveTo>
                        <a:lnTo>
                          <a:pt x="23698" y="46629"/>
                        </a:lnTo>
                        <a:cubicBezTo>
                          <a:pt x="23698" y="46629"/>
                          <a:pt x="18897" y="28528"/>
                          <a:pt x="37660" y="23230"/>
                        </a:cubicBezTo>
                        <a:cubicBezTo>
                          <a:pt x="47373" y="20471"/>
                          <a:pt x="54161" y="25548"/>
                          <a:pt x="57472" y="29907"/>
                        </a:cubicBezTo>
                        <a:cubicBezTo>
                          <a:pt x="61390" y="34985"/>
                          <a:pt x="62328" y="41662"/>
                          <a:pt x="60562" y="47788"/>
                        </a:cubicBezTo>
                        <a:cubicBezTo>
                          <a:pt x="58520" y="54796"/>
                          <a:pt x="51898" y="62357"/>
                          <a:pt x="36722" y="63626"/>
                        </a:cubicBezTo>
                        <a:lnTo>
                          <a:pt x="49525" y="112244"/>
                        </a:lnTo>
                        <a:lnTo>
                          <a:pt x="70827" y="106615"/>
                        </a:lnTo>
                        <a:lnTo>
                          <a:pt x="63321" y="78140"/>
                        </a:lnTo>
                        <a:cubicBezTo>
                          <a:pt x="63321" y="78140"/>
                          <a:pt x="91190" y="62522"/>
                          <a:pt x="82471" y="29576"/>
                        </a:cubicBezTo>
                        <a:cubicBezTo>
                          <a:pt x="74138" y="-1935"/>
                          <a:pt x="43951" y="-1824"/>
                          <a:pt x="31810" y="1377"/>
                        </a:cubicBezTo>
                        <a:cubicBezTo>
                          <a:pt x="22650" y="3805"/>
                          <a:pt x="-8310" y="14345"/>
                          <a:pt x="2120" y="52313"/>
                        </a:cubicBezTo>
                        <a:close/>
                      </a:path>
                    </a:pathLst>
                  </a:custGeom>
                  <a:solidFill>
                    <a:srgbClr val="002E35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1" name="Freeform: Shape 190">
                    <a:extLst>
                      <a:ext uri="{FF2B5EF4-FFF2-40B4-BE49-F238E27FC236}">
                        <a16:creationId xmlns:a16="http://schemas.microsoft.com/office/drawing/2014/main" id="{21A2FF6A-7713-F0D2-BC0A-2516AF2B9CD5}"/>
                      </a:ext>
                    </a:extLst>
                  </p:cNvPr>
                  <p:cNvSpPr/>
                  <p:nvPr/>
                </p:nvSpPr>
                <p:spPr>
                  <a:xfrm rot="-886784">
                    <a:off x="6528941" y="-2223683"/>
                    <a:ext cx="22405" cy="20915"/>
                  </a:xfrm>
                  <a:custGeom>
                    <a:avLst/>
                    <a:gdLst>
                      <a:gd name="connsiteX0" fmla="*/ 0 w 22405"/>
                      <a:gd name="connsiteY0" fmla="*/ 0 h 20915"/>
                      <a:gd name="connsiteX1" fmla="*/ 22405 w 22405"/>
                      <a:gd name="connsiteY1" fmla="*/ 0 h 20915"/>
                      <a:gd name="connsiteX2" fmla="*/ 22405 w 22405"/>
                      <a:gd name="connsiteY2" fmla="*/ 20915 h 20915"/>
                      <a:gd name="connsiteX3" fmla="*/ 0 w 22405"/>
                      <a:gd name="connsiteY3" fmla="*/ 20915 h 209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05" h="20915">
                        <a:moveTo>
                          <a:pt x="0" y="0"/>
                        </a:moveTo>
                        <a:lnTo>
                          <a:pt x="22405" y="0"/>
                        </a:lnTo>
                        <a:lnTo>
                          <a:pt x="22405" y="20915"/>
                        </a:lnTo>
                        <a:lnTo>
                          <a:pt x="0" y="20915"/>
                        </a:lnTo>
                        <a:close/>
                      </a:path>
                    </a:pathLst>
                  </a:custGeom>
                  <a:solidFill>
                    <a:srgbClr val="002E35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1" name="Graphic 179">
                  <a:extLst>
                    <a:ext uri="{FF2B5EF4-FFF2-40B4-BE49-F238E27FC236}">
                      <a16:creationId xmlns:a16="http://schemas.microsoft.com/office/drawing/2014/main" id="{A2A8332D-E274-63CA-DDC3-9C84F3834F2C}"/>
                    </a:ext>
                  </a:extLst>
                </p:cNvPr>
                <p:cNvGrpSpPr/>
                <p:nvPr/>
              </p:nvGrpSpPr>
              <p:grpSpPr>
                <a:xfrm>
                  <a:off x="8252249" y="-1760191"/>
                  <a:ext cx="87682" cy="141572"/>
                  <a:chOff x="8252249" y="-1760191"/>
                  <a:chExt cx="87682" cy="141572"/>
                </a:xfrm>
                <a:solidFill>
                  <a:srgbClr val="EBEBEB"/>
                </a:solidFill>
              </p:grpSpPr>
              <p:sp>
                <p:nvSpPr>
                  <p:cNvPr id="188" name="Freeform: Shape 187">
                    <a:extLst>
                      <a:ext uri="{FF2B5EF4-FFF2-40B4-BE49-F238E27FC236}">
                        <a16:creationId xmlns:a16="http://schemas.microsoft.com/office/drawing/2014/main" id="{D9035AD9-5555-FD8B-0D75-34DB3B7DC49F}"/>
                      </a:ext>
                    </a:extLst>
                  </p:cNvPr>
                  <p:cNvSpPr/>
                  <p:nvPr/>
                </p:nvSpPr>
                <p:spPr>
                  <a:xfrm>
                    <a:off x="8258069" y="-1760191"/>
                    <a:ext cx="81861" cy="112086"/>
                  </a:xfrm>
                  <a:custGeom>
                    <a:avLst/>
                    <a:gdLst>
                      <a:gd name="connsiteX0" fmla="*/ 0 w 81861"/>
                      <a:gd name="connsiteY0" fmla="*/ 28315 h 112086"/>
                      <a:gd name="connsiteX1" fmla="*/ 20970 w 81861"/>
                      <a:gd name="connsiteY1" fmla="*/ 35931 h 112086"/>
                      <a:gd name="connsiteX2" fmla="*/ 45749 w 81861"/>
                      <a:gd name="connsiteY2" fmla="*/ 24618 h 112086"/>
                      <a:gd name="connsiteX3" fmla="*/ 58276 w 81861"/>
                      <a:gd name="connsiteY3" fmla="*/ 41394 h 112086"/>
                      <a:gd name="connsiteX4" fmla="*/ 50605 w 81861"/>
                      <a:gd name="connsiteY4" fmla="*/ 57840 h 112086"/>
                      <a:gd name="connsiteX5" fmla="*/ 21964 w 81861"/>
                      <a:gd name="connsiteY5" fmla="*/ 57288 h 112086"/>
                      <a:gd name="connsiteX6" fmla="*/ 4856 w 81861"/>
                      <a:gd name="connsiteY6" fmla="*/ 104582 h 112086"/>
                      <a:gd name="connsiteX7" fmla="*/ 25606 w 81861"/>
                      <a:gd name="connsiteY7" fmla="*/ 112087 h 112086"/>
                      <a:gd name="connsiteX8" fmla="*/ 35650 w 81861"/>
                      <a:gd name="connsiteY8" fmla="*/ 84384 h 112086"/>
                      <a:gd name="connsiteX9" fmla="*/ 79081 w 81861"/>
                      <a:gd name="connsiteY9" fmla="*/ 55356 h 112086"/>
                      <a:gd name="connsiteX10" fmla="*/ 53475 w 81861"/>
                      <a:gd name="connsiteY10" fmla="*/ 3316 h 112086"/>
                      <a:gd name="connsiteX11" fmla="*/ 0 w 81861"/>
                      <a:gd name="connsiteY11" fmla="*/ 28315 h 112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1861" h="112086">
                        <a:moveTo>
                          <a:pt x="0" y="28315"/>
                        </a:moveTo>
                        <a:lnTo>
                          <a:pt x="20970" y="35931"/>
                        </a:lnTo>
                        <a:cubicBezTo>
                          <a:pt x="20970" y="35931"/>
                          <a:pt x="27372" y="18327"/>
                          <a:pt x="45749" y="24618"/>
                        </a:cubicBezTo>
                        <a:cubicBezTo>
                          <a:pt x="55296" y="27874"/>
                          <a:pt x="58000" y="35931"/>
                          <a:pt x="58276" y="41394"/>
                        </a:cubicBezTo>
                        <a:cubicBezTo>
                          <a:pt x="58607" y="47796"/>
                          <a:pt x="55627" y="53811"/>
                          <a:pt x="50605" y="57840"/>
                        </a:cubicBezTo>
                        <a:cubicBezTo>
                          <a:pt x="44921" y="62420"/>
                          <a:pt x="35208" y="64903"/>
                          <a:pt x="21964" y="57288"/>
                        </a:cubicBezTo>
                        <a:lnTo>
                          <a:pt x="4856" y="104582"/>
                        </a:lnTo>
                        <a:lnTo>
                          <a:pt x="25606" y="112087"/>
                        </a:lnTo>
                        <a:lnTo>
                          <a:pt x="35650" y="84384"/>
                        </a:lnTo>
                        <a:cubicBezTo>
                          <a:pt x="35650" y="84384"/>
                          <a:pt x="67437" y="87419"/>
                          <a:pt x="79081" y="55356"/>
                        </a:cubicBezTo>
                        <a:cubicBezTo>
                          <a:pt x="90173" y="24673"/>
                          <a:pt x="65284" y="7621"/>
                          <a:pt x="53475" y="3316"/>
                        </a:cubicBezTo>
                        <a:cubicBezTo>
                          <a:pt x="44480" y="60"/>
                          <a:pt x="13024" y="-8825"/>
                          <a:pt x="0" y="28315"/>
                        </a:cubicBezTo>
                        <a:close/>
                      </a:path>
                    </a:pathLst>
                  </a:custGeom>
                  <a:solidFill>
                    <a:srgbClr val="002E35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9" name="Freeform: Shape 188">
                    <a:extLst>
                      <a:ext uri="{FF2B5EF4-FFF2-40B4-BE49-F238E27FC236}">
                        <a16:creationId xmlns:a16="http://schemas.microsoft.com/office/drawing/2014/main" id="{E10D01E4-12D5-10A1-684E-057D69104B10}"/>
                      </a:ext>
                    </a:extLst>
                  </p:cNvPr>
                  <p:cNvSpPr/>
                  <p:nvPr/>
                </p:nvSpPr>
                <p:spPr>
                  <a:xfrm rot="1194816">
                    <a:off x="8255141" y="-1642724"/>
                    <a:ext cx="22405" cy="20915"/>
                  </a:xfrm>
                  <a:custGeom>
                    <a:avLst/>
                    <a:gdLst>
                      <a:gd name="connsiteX0" fmla="*/ 0 w 22405"/>
                      <a:gd name="connsiteY0" fmla="*/ 0 h 20915"/>
                      <a:gd name="connsiteX1" fmla="*/ 22405 w 22405"/>
                      <a:gd name="connsiteY1" fmla="*/ 0 h 20915"/>
                      <a:gd name="connsiteX2" fmla="*/ 22405 w 22405"/>
                      <a:gd name="connsiteY2" fmla="*/ 20915 h 20915"/>
                      <a:gd name="connsiteX3" fmla="*/ 0 w 22405"/>
                      <a:gd name="connsiteY3" fmla="*/ 20915 h 209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05" h="20915">
                        <a:moveTo>
                          <a:pt x="0" y="0"/>
                        </a:moveTo>
                        <a:lnTo>
                          <a:pt x="22405" y="0"/>
                        </a:lnTo>
                        <a:lnTo>
                          <a:pt x="22405" y="20915"/>
                        </a:lnTo>
                        <a:lnTo>
                          <a:pt x="0" y="20915"/>
                        </a:lnTo>
                        <a:close/>
                      </a:path>
                    </a:pathLst>
                  </a:custGeom>
                  <a:solidFill>
                    <a:srgbClr val="002E35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" name="Graphic 179">
                  <a:extLst>
                    <a:ext uri="{FF2B5EF4-FFF2-40B4-BE49-F238E27FC236}">
                      <a16:creationId xmlns:a16="http://schemas.microsoft.com/office/drawing/2014/main" id="{F7B49C65-F0BC-A4A7-99F4-BA4700F9FDA4}"/>
                    </a:ext>
                  </a:extLst>
                </p:cNvPr>
                <p:cNvGrpSpPr/>
                <p:nvPr/>
              </p:nvGrpSpPr>
              <p:grpSpPr>
                <a:xfrm>
                  <a:off x="6024114" y="-1612864"/>
                  <a:ext cx="191266" cy="299372"/>
                  <a:chOff x="6024114" y="-1612864"/>
                  <a:chExt cx="191266" cy="299372"/>
                </a:xfrm>
                <a:solidFill>
                  <a:srgbClr val="F5F5F5"/>
                </a:solidFill>
              </p:grpSpPr>
              <p:sp>
                <p:nvSpPr>
                  <p:cNvPr id="186" name="Freeform: Shape 185">
                    <a:extLst>
                      <a:ext uri="{FF2B5EF4-FFF2-40B4-BE49-F238E27FC236}">
                        <a16:creationId xmlns:a16="http://schemas.microsoft.com/office/drawing/2014/main" id="{08CEDDB6-6996-D7A0-CE87-E8FD05FAFCED}"/>
                      </a:ext>
                    </a:extLst>
                  </p:cNvPr>
                  <p:cNvSpPr/>
                  <p:nvPr/>
                </p:nvSpPr>
                <p:spPr>
                  <a:xfrm>
                    <a:off x="6024114" y="-1612864"/>
                    <a:ext cx="180481" cy="237155"/>
                  </a:xfrm>
                  <a:custGeom>
                    <a:avLst/>
                    <a:gdLst>
                      <a:gd name="connsiteX0" fmla="*/ 8431 w 180481"/>
                      <a:gd name="connsiteY0" fmla="*/ 121156 h 237155"/>
                      <a:gd name="connsiteX1" fmla="*/ 52800 w 180481"/>
                      <a:gd name="connsiteY1" fmla="*/ 104048 h 237155"/>
                      <a:gd name="connsiteX2" fmla="*/ 76916 w 180481"/>
                      <a:gd name="connsiteY2" fmla="*/ 51180 h 237155"/>
                      <a:gd name="connsiteX3" fmla="*/ 120513 w 180481"/>
                      <a:gd name="connsiteY3" fmla="*/ 60727 h 237155"/>
                      <a:gd name="connsiteX4" fmla="*/ 131219 w 180481"/>
                      <a:gd name="connsiteY4" fmla="*/ 97867 h 237155"/>
                      <a:gd name="connsiteX5" fmla="*/ 84366 w 180481"/>
                      <a:gd name="connsiteY5" fmla="*/ 137049 h 237155"/>
                      <a:gd name="connsiteX6" fmla="*/ 122886 w 180481"/>
                      <a:gd name="connsiteY6" fmla="*/ 237156 h 237155"/>
                      <a:gd name="connsiteX7" fmla="*/ 166758 w 180481"/>
                      <a:gd name="connsiteY7" fmla="*/ 220269 h 237155"/>
                      <a:gd name="connsiteX8" fmla="*/ 144187 w 180481"/>
                      <a:gd name="connsiteY8" fmla="*/ 161662 h 237155"/>
                      <a:gd name="connsiteX9" fmla="*/ 173491 w 180481"/>
                      <a:gd name="connsiteY9" fmla="*/ 54216 h 237155"/>
                      <a:gd name="connsiteX10" fmla="*/ 59588 w 180481"/>
                      <a:gd name="connsiteY10" fmla="*/ 6259 h 237155"/>
                      <a:gd name="connsiteX11" fmla="*/ 8431 w 180481"/>
                      <a:gd name="connsiteY11" fmla="*/ 121156 h 237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80481" h="237155">
                        <a:moveTo>
                          <a:pt x="8431" y="121156"/>
                        </a:moveTo>
                        <a:lnTo>
                          <a:pt x="52800" y="104048"/>
                        </a:lnTo>
                        <a:cubicBezTo>
                          <a:pt x="52800" y="104048"/>
                          <a:pt x="38452" y="66798"/>
                          <a:pt x="76916" y="51180"/>
                        </a:cubicBezTo>
                        <a:cubicBezTo>
                          <a:pt x="96893" y="43068"/>
                          <a:pt x="112400" y="52229"/>
                          <a:pt x="120513" y="60727"/>
                        </a:cubicBezTo>
                        <a:cubicBezTo>
                          <a:pt x="129949" y="70551"/>
                          <a:pt x="133592" y="84457"/>
                          <a:pt x="131219" y="97867"/>
                        </a:cubicBezTo>
                        <a:cubicBezTo>
                          <a:pt x="128459" y="113154"/>
                          <a:pt x="116319" y="130813"/>
                          <a:pt x="84366" y="137049"/>
                        </a:cubicBezTo>
                        <a:lnTo>
                          <a:pt x="122886" y="237156"/>
                        </a:lnTo>
                        <a:lnTo>
                          <a:pt x="166758" y="220269"/>
                        </a:lnTo>
                        <a:lnTo>
                          <a:pt x="144187" y="161662"/>
                        </a:lnTo>
                        <a:cubicBezTo>
                          <a:pt x="144187" y="161662"/>
                          <a:pt x="199594" y="122039"/>
                          <a:pt x="173491" y="54216"/>
                        </a:cubicBezTo>
                        <a:cubicBezTo>
                          <a:pt x="148492" y="-10683"/>
                          <a:pt x="84477" y="-3343"/>
                          <a:pt x="59588" y="6259"/>
                        </a:cubicBezTo>
                        <a:cubicBezTo>
                          <a:pt x="40549" y="13544"/>
                          <a:pt x="-22583" y="43179"/>
                          <a:pt x="8431" y="121156"/>
                        </a:cubicBezTo>
                        <a:close/>
                      </a:path>
                    </a:pathLst>
                  </a:custGeom>
                  <a:solidFill>
                    <a:srgbClr val="002E35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7" name="Freeform: Shape 186">
                    <a:extLst>
                      <a:ext uri="{FF2B5EF4-FFF2-40B4-BE49-F238E27FC236}">
                        <a16:creationId xmlns:a16="http://schemas.microsoft.com/office/drawing/2014/main" id="{64EF8224-100F-48B2-EB27-99F99A124856}"/>
                      </a:ext>
                    </a:extLst>
                  </p:cNvPr>
                  <p:cNvSpPr/>
                  <p:nvPr/>
                </p:nvSpPr>
                <p:spPr>
                  <a:xfrm rot="-1264225">
                    <a:off x="6161228" y="-1365169"/>
                    <a:ext cx="47733" cy="44588"/>
                  </a:xfrm>
                  <a:custGeom>
                    <a:avLst/>
                    <a:gdLst>
                      <a:gd name="connsiteX0" fmla="*/ 0 w 47733"/>
                      <a:gd name="connsiteY0" fmla="*/ 0 h 44588"/>
                      <a:gd name="connsiteX1" fmla="*/ 47734 w 47733"/>
                      <a:gd name="connsiteY1" fmla="*/ 0 h 44588"/>
                      <a:gd name="connsiteX2" fmla="*/ 47734 w 47733"/>
                      <a:gd name="connsiteY2" fmla="*/ 44588 h 44588"/>
                      <a:gd name="connsiteX3" fmla="*/ 0 w 47733"/>
                      <a:gd name="connsiteY3" fmla="*/ 44588 h 44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33" h="44588">
                        <a:moveTo>
                          <a:pt x="0" y="0"/>
                        </a:moveTo>
                        <a:lnTo>
                          <a:pt x="47734" y="0"/>
                        </a:lnTo>
                        <a:lnTo>
                          <a:pt x="47734" y="44588"/>
                        </a:lnTo>
                        <a:lnTo>
                          <a:pt x="0" y="44588"/>
                        </a:lnTo>
                        <a:close/>
                      </a:path>
                    </a:pathLst>
                  </a:custGeom>
                  <a:solidFill>
                    <a:srgbClr val="002E35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3" name="Graphic 179">
                  <a:extLst>
                    <a:ext uri="{FF2B5EF4-FFF2-40B4-BE49-F238E27FC236}">
                      <a16:creationId xmlns:a16="http://schemas.microsoft.com/office/drawing/2014/main" id="{BCB41678-05A3-9914-0397-97B00288EF29}"/>
                    </a:ext>
                  </a:extLst>
                </p:cNvPr>
                <p:cNvGrpSpPr/>
                <p:nvPr/>
              </p:nvGrpSpPr>
              <p:grpSpPr>
                <a:xfrm>
                  <a:off x="8145844" y="-1449582"/>
                  <a:ext cx="135469" cy="212230"/>
                  <a:chOff x="8145844" y="-1449582"/>
                  <a:chExt cx="135469" cy="212230"/>
                </a:xfrm>
                <a:solidFill>
                  <a:srgbClr val="F5F5F5"/>
                </a:solidFill>
              </p:grpSpPr>
              <p:sp>
                <p:nvSpPr>
                  <p:cNvPr id="184" name="Freeform: Shape 183">
                    <a:extLst>
                      <a:ext uri="{FF2B5EF4-FFF2-40B4-BE49-F238E27FC236}">
                        <a16:creationId xmlns:a16="http://schemas.microsoft.com/office/drawing/2014/main" id="{43CE94A7-AA26-2709-A1C4-79EC8529FA76}"/>
                      </a:ext>
                    </a:extLst>
                  </p:cNvPr>
                  <p:cNvSpPr/>
                  <p:nvPr/>
                </p:nvSpPr>
                <p:spPr>
                  <a:xfrm>
                    <a:off x="8153322" y="-1405453"/>
                    <a:ext cx="127991" cy="168101"/>
                  </a:xfrm>
                  <a:custGeom>
                    <a:avLst/>
                    <a:gdLst>
                      <a:gd name="connsiteX0" fmla="*/ 122021 w 127991"/>
                      <a:gd name="connsiteY0" fmla="*/ 82116 h 168101"/>
                      <a:gd name="connsiteX1" fmla="*/ 90565 w 127991"/>
                      <a:gd name="connsiteY1" fmla="*/ 94257 h 168101"/>
                      <a:gd name="connsiteX2" fmla="*/ 73457 w 127991"/>
                      <a:gd name="connsiteY2" fmla="*/ 131728 h 168101"/>
                      <a:gd name="connsiteX3" fmla="*/ 42553 w 127991"/>
                      <a:gd name="connsiteY3" fmla="*/ 124995 h 168101"/>
                      <a:gd name="connsiteX4" fmla="*/ 34993 w 127991"/>
                      <a:gd name="connsiteY4" fmla="*/ 98672 h 168101"/>
                      <a:gd name="connsiteX5" fmla="*/ 68159 w 127991"/>
                      <a:gd name="connsiteY5" fmla="*/ 70914 h 168101"/>
                      <a:gd name="connsiteX6" fmla="*/ 40843 w 127991"/>
                      <a:gd name="connsiteY6" fmla="*/ 0 h 168101"/>
                      <a:gd name="connsiteX7" fmla="*/ 9718 w 127991"/>
                      <a:gd name="connsiteY7" fmla="*/ 11975 h 168101"/>
                      <a:gd name="connsiteX8" fmla="*/ 25722 w 127991"/>
                      <a:gd name="connsiteY8" fmla="*/ 53530 h 168101"/>
                      <a:gd name="connsiteX9" fmla="*/ 4972 w 127991"/>
                      <a:gd name="connsiteY9" fmla="*/ 129686 h 168101"/>
                      <a:gd name="connsiteX10" fmla="*/ 85708 w 127991"/>
                      <a:gd name="connsiteY10" fmla="*/ 163681 h 168101"/>
                      <a:gd name="connsiteX11" fmla="*/ 122021 w 127991"/>
                      <a:gd name="connsiteY11" fmla="*/ 82116 h 168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7991" h="168101">
                        <a:moveTo>
                          <a:pt x="122021" y="82116"/>
                        </a:moveTo>
                        <a:lnTo>
                          <a:pt x="90565" y="94257"/>
                        </a:lnTo>
                        <a:cubicBezTo>
                          <a:pt x="90565" y="94257"/>
                          <a:pt x="100719" y="120691"/>
                          <a:pt x="73457" y="131728"/>
                        </a:cubicBezTo>
                        <a:cubicBezTo>
                          <a:pt x="59275" y="137467"/>
                          <a:pt x="48293" y="130955"/>
                          <a:pt x="42553" y="124995"/>
                        </a:cubicBezTo>
                        <a:cubicBezTo>
                          <a:pt x="35876" y="118042"/>
                          <a:pt x="33282" y="108164"/>
                          <a:pt x="34993" y="98672"/>
                        </a:cubicBezTo>
                        <a:cubicBezTo>
                          <a:pt x="36924" y="87800"/>
                          <a:pt x="45533" y="75328"/>
                          <a:pt x="68159" y="70914"/>
                        </a:cubicBezTo>
                        <a:lnTo>
                          <a:pt x="40843" y="0"/>
                        </a:lnTo>
                        <a:lnTo>
                          <a:pt x="9718" y="11975"/>
                        </a:lnTo>
                        <a:lnTo>
                          <a:pt x="25722" y="53530"/>
                        </a:lnTo>
                        <a:cubicBezTo>
                          <a:pt x="25722" y="53530"/>
                          <a:pt x="-13570" y="81620"/>
                          <a:pt x="4972" y="129686"/>
                        </a:cubicBezTo>
                        <a:cubicBezTo>
                          <a:pt x="22687" y="175656"/>
                          <a:pt x="68049" y="170468"/>
                          <a:pt x="85708" y="163681"/>
                        </a:cubicBezTo>
                        <a:cubicBezTo>
                          <a:pt x="99284" y="158328"/>
                          <a:pt x="143984" y="137357"/>
                          <a:pt x="122021" y="82116"/>
                        </a:cubicBezTo>
                        <a:close/>
                      </a:path>
                    </a:pathLst>
                  </a:custGeom>
                  <a:solidFill>
                    <a:srgbClr val="95B7A9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5" name="Freeform: Shape 184">
                    <a:extLst>
                      <a:ext uri="{FF2B5EF4-FFF2-40B4-BE49-F238E27FC236}">
                        <a16:creationId xmlns:a16="http://schemas.microsoft.com/office/drawing/2014/main" id="{0818BF8C-9A32-7D0D-4442-E61B5140F409}"/>
                      </a:ext>
                    </a:extLst>
                  </p:cNvPr>
                  <p:cNvSpPr/>
                  <p:nvPr/>
                </p:nvSpPr>
                <p:spPr>
                  <a:xfrm rot="9535775">
                    <a:off x="8150387" y="-1444557"/>
                    <a:ext cx="33827" cy="31564"/>
                  </a:xfrm>
                  <a:custGeom>
                    <a:avLst/>
                    <a:gdLst>
                      <a:gd name="connsiteX0" fmla="*/ 0 w 33827"/>
                      <a:gd name="connsiteY0" fmla="*/ 0 h 31564"/>
                      <a:gd name="connsiteX1" fmla="*/ 33827 w 33827"/>
                      <a:gd name="connsiteY1" fmla="*/ 0 h 31564"/>
                      <a:gd name="connsiteX2" fmla="*/ 33827 w 33827"/>
                      <a:gd name="connsiteY2" fmla="*/ 31565 h 31564"/>
                      <a:gd name="connsiteX3" fmla="*/ 0 w 33827"/>
                      <a:gd name="connsiteY3" fmla="*/ 31565 h 315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827" h="31564">
                        <a:moveTo>
                          <a:pt x="0" y="0"/>
                        </a:moveTo>
                        <a:lnTo>
                          <a:pt x="33827" y="0"/>
                        </a:lnTo>
                        <a:lnTo>
                          <a:pt x="33827" y="31565"/>
                        </a:lnTo>
                        <a:lnTo>
                          <a:pt x="0" y="31565"/>
                        </a:lnTo>
                        <a:close/>
                      </a:path>
                    </a:pathLst>
                  </a:custGeom>
                  <a:solidFill>
                    <a:srgbClr val="95B7A9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60CBFB9B-6421-4BC4-F7E3-B0067142E5F6}"/>
                  </a:ext>
                </a:extLst>
              </p:cNvPr>
              <p:cNvSpPr/>
              <p:nvPr/>
            </p:nvSpPr>
            <p:spPr>
              <a:xfrm>
                <a:off x="1132573" y="5808838"/>
                <a:ext cx="3700733" cy="4357"/>
              </a:xfrm>
              <a:custGeom>
                <a:avLst/>
                <a:gdLst>
                  <a:gd name="connsiteX0" fmla="*/ 2436664 w 2436664"/>
                  <a:gd name="connsiteY0" fmla="*/ 1435 h 2869"/>
                  <a:gd name="connsiteX1" fmla="*/ 1218387 w 2436664"/>
                  <a:gd name="connsiteY1" fmla="*/ 2870 h 2869"/>
                  <a:gd name="connsiteX2" fmla="*/ 0 w 2436664"/>
                  <a:gd name="connsiteY2" fmla="*/ 1435 h 2869"/>
                  <a:gd name="connsiteX3" fmla="*/ 1218387 w 2436664"/>
                  <a:gd name="connsiteY3" fmla="*/ 0 h 2869"/>
                  <a:gd name="connsiteX4" fmla="*/ 2436664 w 2436664"/>
                  <a:gd name="connsiteY4" fmla="*/ 1435 h 2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36664" h="2869">
                    <a:moveTo>
                      <a:pt x="2436664" y="1435"/>
                    </a:moveTo>
                    <a:cubicBezTo>
                      <a:pt x="2436664" y="2207"/>
                      <a:pt x="1891155" y="2870"/>
                      <a:pt x="1218387" y="2870"/>
                    </a:cubicBezTo>
                    <a:cubicBezTo>
                      <a:pt x="545399" y="2870"/>
                      <a:pt x="0" y="2207"/>
                      <a:pt x="0" y="1435"/>
                    </a:cubicBezTo>
                    <a:cubicBezTo>
                      <a:pt x="0" y="662"/>
                      <a:pt x="545399" y="0"/>
                      <a:pt x="1218387" y="0"/>
                    </a:cubicBezTo>
                    <a:cubicBezTo>
                      <a:pt x="1891155" y="0"/>
                      <a:pt x="2436664" y="662"/>
                      <a:pt x="2436664" y="1435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55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0" name="Graphic 179">
                <a:extLst>
                  <a:ext uri="{FF2B5EF4-FFF2-40B4-BE49-F238E27FC236}">
                    <a16:creationId xmlns:a16="http://schemas.microsoft.com/office/drawing/2014/main" id="{9C430D54-36DC-2860-4787-9DA2FFFB6ED2}"/>
                  </a:ext>
                </a:extLst>
              </p:cNvPr>
              <p:cNvGrpSpPr/>
              <p:nvPr/>
            </p:nvGrpSpPr>
            <p:grpSpPr>
              <a:xfrm>
                <a:off x="1341699" y="4354158"/>
                <a:ext cx="733059" cy="1459649"/>
                <a:chOff x="6065221" y="-1062254"/>
                <a:chExt cx="482666" cy="961073"/>
              </a:xfrm>
            </p:grpSpPr>
            <p:sp>
              <p:nvSpPr>
                <p:cNvPr id="168" name="Freeform: Shape 167">
                  <a:extLst>
                    <a:ext uri="{FF2B5EF4-FFF2-40B4-BE49-F238E27FC236}">
                      <a16:creationId xmlns:a16="http://schemas.microsoft.com/office/drawing/2014/main" id="{26A268C4-5DE2-0BBA-62AA-00254DDD587E}"/>
                    </a:ext>
                  </a:extLst>
                </p:cNvPr>
                <p:cNvSpPr/>
                <p:nvPr/>
              </p:nvSpPr>
              <p:spPr>
                <a:xfrm>
                  <a:off x="6065221" y="-654377"/>
                  <a:ext cx="254399" cy="551028"/>
                </a:xfrm>
                <a:custGeom>
                  <a:avLst/>
                  <a:gdLst>
                    <a:gd name="connsiteX0" fmla="*/ 212238 w 254399"/>
                    <a:gd name="connsiteY0" fmla="*/ 408042 h 551028"/>
                    <a:gd name="connsiteX1" fmla="*/ 189226 w 254399"/>
                    <a:gd name="connsiteY1" fmla="*/ 352636 h 551028"/>
                    <a:gd name="connsiteX2" fmla="*/ 148719 w 254399"/>
                    <a:gd name="connsiteY2" fmla="*/ 305232 h 551028"/>
                    <a:gd name="connsiteX3" fmla="*/ 131612 w 254399"/>
                    <a:gd name="connsiteY3" fmla="*/ 206505 h 551028"/>
                    <a:gd name="connsiteX4" fmla="*/ 85146 w 254399"/>
                    <a:gd name="connsiteY4" fmla="*/ 169309 h 551028"/>
                    <a:gd name="connsiteX5" fmla="*/ 75047 w 254399"/>
                    <a:gd name="connsiteY5" fmla="*/ 139730 h 551028"/>
                    <a:gd name="connsiteX6" fmla="*/ 380 w 254399"/>
                    <a:gd name="connsiteY6" fmla="*/ 0 h 551028"/>
                    <a:gd name="connsiteX7" fmla="*/ 29684 w 254399"/>
                    <a:gd name="connsiteY7" fmla="*/ 134653 h 551028"/>
                    <a:gd name="connsiteX8" fmla="*/ 51924 w 254399"/>
                    <a:gd name="connsiteY8" fmla="*/ 185810 h 551028"/>
                    <a:gd name="connsiteX9" fmla="*/ 47233 w 254399"/>
                    <a:gd name="connsiteY9" fmla="*/ 276149 h 551028"/>
                    <a:gd name="connsiteX10" fmla="*/ 95300 w 254399"/>
                    <a:gd name="connsiteY10" fmla="*/ 367039 h 551028"/>
                    <a:gd name="connsiteX11" fmla="*/ 73170 w 254399"/>
                    <a:gd name="connsiteY11" fmla="*/ 451363 h 551028"/>
                    <a:gd name="connsiteX12" fmla="*/ 86194 w 254399"/>
                    <a:gd name="connsiteY12" fmla="*/ 486130 h 551028"/>
                    <a:gd name="connsiteX13" fmla="*/ 192592 w 254399"/>
                    <a:gd name="connsiteY13" fmla="*/ 548876 h 551028"/>
                    <a:gd name="connsiteX14" fmla="*/ 254400 w 254399"/>
                    <a:gd name="connsiteY14" fmla="*/ 551028 h 551028"/>
                    <a:gd name="connsiteX15" fmla="*/ 212238 w 254399"/>
                    <a:gd name="connsiteY15" fmla="*/ 408042 h 551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54399" h="551028">
                      <a:moveTo>
                        <a:pt x="212238" y="408042"/>
                      </a:moveTo>
                      <a:cubicBezTo>
                        <a:pt x="217481" y="387734"/>
                        <a:pt x="204181" y="367370"/>
                        <a:pt x="189226" y="352636"/>
                      </a:cubicBezTo>
                      <a:cubicBezTo>
                        <a:pt x="174325" y="337901"/>
                        <a:pt x="156500" y="324712"/>
                        <a:pt x="148719" y="305232"/>
                      </a:cubicBezTo>
                      <a:cubicBezTo>
                        <a:pt x="136137" y="273665"/>
                        <a:pt x="153024" y="232828"/>
                        <a:pt x="131612" y="206505"/>
                      </a:cubicBezTo>
                      <a:cubicBezTo>
                        <a:pt x="118974" y="190997"/>
                        <a:pt x="96348" y="185865"/>
                        <a:pt x="85146" y="169309"/>
                      </a:cubicBezTo>
                      <a:cubicBezTo>
                        <a:pt x="79296" y="160645"/>
                        <a:pt x="77364" y="149995"/>
                        <a:pt x="75047" y="139730"/>
                      </a:cubicBezTo>
                      <a:cubicBezTo>
                        <a:pt x="63292" y="87580"/>
                        <a:pt x="37189" y="38796"/>
                        <a:pt x="380" y="0"/>
                      </a:cubicBezTo>
                      <a:cubicBezTo>
                        <a:pt x="-2158" y="46411"/>
                        <a:pt x="8051" y="93484"/>
                        <a:pt x="29684" y="134653"/>
                      </a:cubicBezTo>
                      <a:cubicBezTo>
                        <a:pt x="38348" y="151209"/>
                        <a:pt x="49054" y="167323"/>
                        <a:pt x="51924" y="185810"/>
                      </a:cubicBezTo>
                      <a:cubicBezTo>
                        <a:pt x="56615" y="215776"/>
                        <a:pt x="39838" y="246680"/>
                        <a:pt x="47233" y="276149"/>
                      </a:cubicBezTo>
                      <a:cubicBezTo>
                        <a:pt x="55676" y="309812"/>
                        <a:pt x="93479" y="332383"/>
                        <a:pt x="95300" y="367039"/>
                      </a:cubicBezTo>
                      <a:cubicBezTo>
                        <a:pt x="96790" y="396343"/>
                        <a:pt x="71294" y="422059"/>
                        <a:pt x="73170" y="451363"/>
                      </a:cubicBezTo>
                      <a:cubicBezTo>
                        <a:pt x="73998" y="463835"/>
                        <a:pt x="79792" y="475424"/>
                        <a:pt x="86194" y="486130"/>
                      </a:cubicBezTo>
                      <a:cubicBezTo>
                        <a:pt x="108875" y="523822"/>
                        <a:pt x="142152" y="549759"/>
                        <a:pt x="192592" y="548876"/>
                      </a:cubicBezTo>
                      <a:lnTo>
                        <a:pt x="254400" y="551028"/>
                      </a:lnTo>
                      <a:lnTo>
                        <a:pt x="212238" y="408042"/>
                      </a:lnTo>
                      <a:close/>
                    </a:path>
                  </a:pathLst>
                </a:custGeom>
                <a:solidFill>
                  <a:srgbClr val="E8505B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9" name="Freeform: Shape 168">
                  <a:extLst>
                    <a:ext uri="{FF2B5EF4-FFF2-40B4-BE49-F238E27FC236}">
                      <a16:creationId xmlns:a16="http://schemas.microsoft.com/office/drawing/2014/main" id="{91D41481-1646-A572-DF08-AFA1925EBD74}"/>
                    </a:ext>
                  </a:extLst>
                </p:cNvPr>
                <p:cNvSpPr/>
                <p:nvPr/>
              </p:nvSpPr>
              <p:spPr>
                <a:xfrm>
                  <a:off x="6065221" y="-654377"/>
                  <a:ext cx="254399" cy="551028"/>
                </a:xfrm>
                <a:custGeom>
                  <a:avLst/>
                  <a:gdLst>
                    <a:gd name="connsiteX0" fmla="*/ 212238 w 254399"/>
                    <a:gd name="connsiteY0" fmla="*/ 408042 h 551028"/>
                    <a:gd name="connsiteX1" fmla="*/ 189226 w 254399"/>
                    <a:gd name="connsiteY1" fmla="*/ 352636 h 551028"/>
                    <a:gd name="connsiteX2" fmla="*/ 148719 w 254399"/>
                    <a:gd name="connsiteY2" fmla="*/ 305232 h 551028"/>
                    <a:gd name="connsiteX3" fmla="*/ 131612 w 254399"/>
                    <a:gd name="connsiteY3" fmla="*/ 206505 h 551028"/>
                    <a:gd name="connsiteX4" fmla="*/ 85146 w 254399"/>
                    <a:gd name="connsiteY4" fmla="*/ 169309 h 551028"/>
                    <a:gd name="connsiteX5" fmla="*/ 75047 w 254399"/>
                    <a:gd name="connsiteY5" fmla="*/ 139730 h 551028"/>
                    <a:gd name="connsiteX6" fmla="*/ 380 w 254399"/>
                    <a:gd name="connsiteY6" fmla="*/ 0 h 551028"/>
                    <a:gd name="connsiteX7" fmla="*/ 29684 w 254399"/>
                    <a:gd name="connsiteY7" fmla="*/ 134653 h 551028"/>
                    <a:gd name="connsiteX8" fmla="*/ 51924 w 254399"/>
                    <a:gd name="connsiteY8" fmla="*/ 185810 h 551028"/>
                    <a:gd name="connsiteX9" fmla="*/ 47233 w 254399"/>
                    <a:gd name="connsiteY9" fmla="*/ 276149 h 551028"/>
                    <a:gd name="connsiteX10" fmla="*/ 95300 w 254399"/>
                    <a:gd name="connsiteY10" fmla="*/ 367039 h 551028"/>
                    <a:gd name="connsiteX11" fmla="*/ 73170 w 254399"/>
                    <a:gd name="connsiteY11" fmla="*/ 451363 h 551028"/>
                    <a:gd name="connsiteX12" fmla="*/ 86194 w 254399"/>
                    <a:gd name="connsiteY12" fmla="*/ 486130 h 551028"/>
                    <a:gd name="connsiteX13" fmla="*/ 192592 w 254399"/>
                    <a:gd name="connsiteY13" fmla="*/ 548876 h 551028"/>
                    <a:gd name="connsiteX14" fmla="*/ 254400 w 254399"/>
                    <a:gd name="connsiteY14" fmla="*/ 551028 h 551028"/>
                    <a:gd name="connsiteX15" fmla="*/ 212238 w 254399"/>
                    <a:gd name="connsiteY15" fmla="*/ 408042 h 551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54399" h="551028">
                      <a:moveTo>
                        <a:pt x="212238" y="408042"/>
                      </a:moveTo>
                      <a:cubicBezTo>
                        <a:pt x="217481" y="387734"/>
                        <a:pt x="204181" y="367370"/>
                        <a:pt x="189226" y="352636"/>
                      </a:cubicBezTo>
                      <a:cubicBezTo>
                        <a:pt x="174325" y="337901"/>
                        <a:pt x="156500" y="324712"/>
                        <a:pt x="148719" y="305232"/>
                      </a:cubicBezTo>
                      <a:cubicBezTo>
                        <a:pt x="136137" y="273665"/>
                        <a:pt x="153024" y="232828"/>
                        <a:pt x="131612" y="206505"/>
                      </a:cubicBezTo>
                      <a:cubicBezTo>
                        <a:pt x="118974" y="190997"/>
                        <a:pt x="96348" y="185865"/>
                        <a:pt x="85146" y="169309"/>
                      </a:cubicBezTo>
                      <a:cubicBezTo>
                        <a:pt x="79296" y="160645"/>
                        <a:pt x="77364" y="149995"/>
                        <a:pt x="75047" y="139730"/>
                      </a:cubicBezTo>
                      <a:cubicBezTo>
                        <a:pt x="63292" y="87580"/>
                        <a:pt x="37189" y="38796"/>
                        <a:pt x="380" y="0"/>
                      </a:cubicBezTo>
                      <a:cubicBezTo>
                        <a:pt x="-2158" y="46411"/>
                        <a:pt x="8051" y="93484"/>
                        <a:pt x="29684" y="134653"/>
                      </a:cubicBezTo>
                      <a:cubicBezTo>
                        <a:pt x="38348" y="151209"/>
                        <a:pt x="49054" y="167323"/>
                        <a:pt x="51924" y="185810"/>
                      </a:cubicBezTo>
                      <a:cubicBezTo>
                        <a:pt x="56615" y="215776"/>
                        <a:pt x="39838" y="246680"/>
                        <a:pt x="47233" y="276149"/>
                      </a:cubicBezTo>
                      <a:cubicBezTo>
                        <a:pt x="55676" y="309812"/>
                        <a:pt x="93479" y="332383"/>
                        <a:pt x="95300" y="367039"/>
                      </a:cubicBezTo>
                      <a:cubicBezTo>
                        <a:pt x="96790" y="396343"/>
                        <a:pt x="71294" y="422059"/>
                        <a:pt x="73170" y="451363"/>
                      </a:cubicBezTo>
                      <a:cubicBezTo>
                        <a:pt x="73998" y="463835"/>
                        <a:pt x="79792" y="475424"/>
                        <a:pt x="86194" y="486130"/>
                      </a:cubicBezTo>
                      <a:cubicBezTo>
                        <a:pt x="108875" y="523822"/>
                        <a:pt x="142152" y="549759"/>
                        <a:pt x="192592" y="548876"/>
                      </a:cubicBezTo>
                      <a:lnTo>
                        <a:pt x="254400" y="551028"/>
                      </a:lnTo>
                      <a:lnTo>
                        <a:pt x="212238" y="4080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70" name="Graphic 179">
                  <a:extLst>
                    <a:ext uri="{FF2B5EF4-FFF2-40B4-BE49-F238E27FC236}">
                      <a16:creationId xmlns:a16="http://schemas.microsoft.com/office/drawing/2014/main" id="{7BD35D6D-93C1-6C79-4D32-B199AA8B7DAE}"/>
                    </a:ext>
                  </a:extLst>
                </p:cNvPr>
                <p:cNvGrpSpPr/>
                <p:nvPr/>
              </p:nvGrpSpPr>
              <p:grpSpPr>
                <a:xfrm>
                  <a:off x="6119733" y="-1062254"/>
                  <a:ext cx="428154" cy="961073"/>
                  <a:chOff x="6119733" y="-1062254"/>
                  <a:chExt cx="428154" cy="961073"/>
                </a:xfrm>
              </p:grpSpPr>
              <p:grpSp>
                <p:nvGrpSpPr>
                  <p:cNvPr id="171" name="Graphic 179">
                    <a:extLst>
                      <a:ext uri="{FF2B5EF4-FFF2-40B4-BE49-F238E27FC236}">
                        <a16:creationId xmlns:a16="http://schemas.microsoft.com/office/drawing/2014/main" id="{8BC68AF1-2E04-8272-CF73-DB20615F08EA}"/>
                      </a:ext>
                    </a:extLst>
                  </p:cNvPr>
                  <p:cNvGrpSpPr/>
                  <p:nvPr/>
                </p:nvGrpSpPr>
                <p:grpSpPr>
                  <a:xfrm>
                    <a:off x="6300622" y="-866621"/>
                    <a:ext cx="247265" cy="765440"/>
                    <a:chOff x="6300622" y="-866621"/>
                    <a:chExt cx="247265" cy="765440"/>
                  </a:xfrm>
                  <a:solidFill>
                    <a:srgbClr val="263238"/>
                  </a:solidFill>
                </p:grpSpPr>
                <p:sp>
                  <p:nvSpPr>
                    <p:cNvPr id="175" name="Freeform: Shape 174">
                      <a:extLst>
                        <a:ext uri="{FF2B5EF4-FFF2-40B4-BE49-F238E27FC236}">
                          <a16:creationId xmlns:a16="http://schemas.microsoft.com/office/drawing/2014/main" id="{A16B6BAE-9F33-E0BD-45C2-1ABB8870F8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00622" y="-866621"/>
                      <a:ext cx="247265" cy="765440"/>
                    </a:xfrm>
                    <a:custGeom>
                      <a:avLst/>
                      <a:gdLst>
                        <a:gd name="connsiteX0" fmla="*/ 31471 w 247265"/>
                        <a:gd name="connsiteY0" fmla="*/ 764927 h 765440"/>
                        <a:gd name="connsiteX1" fmla="*/ 48468 w 247265"/>
                        <a:gd name="connsiteY1" fmla="*/ 764541 h 765440"/>
                        <a:gd name="connsiteX2" fmla="*/ 68556 w 247265"/>
                        <a:gd name="connsiteY2" fmla="*/ 759464 h 765440"/>
                        <a:gd name="connsiteX3" fmla="*/ 93334 w 247265"/>
                        <a:gd name="connsiteY3" fmla="*/ 745888 h 765440"/>
                        <a:gd name="connsiteX4" fmla="*/ 103543 w 247265"/>
                        <a:gd name="connsiteY4" fmla="*/ 732313 h 765440"/>
                        <a:gd name="connsiteX5" fmla="*/ 106468 w 247265"/>
                        <a:gd name="connsiteY5" fmla="*/ 713826 h 765440"/>
                        <a:gd name="connsiteX6" fmla="*/ 107903 w 247265"/>
                        <a:gd name="connsiteY6" fmla="*/ 693848 h 765440"/>
                        <a:gd name="connsiteX7" fmla="*/ 115463 w 247265"/>
                        <a:gd name="connsiteY7" fmla="*/ 673982 h 765440"/>
                        <a:gd name="connsiteX8" fmla="*/ 138752 w 247265"/>
                        <a:gd name="connsiteY8" fmla="*/ 631709 h 765440"/>
                        <a:gd name="connsiteX9" fmla="*/ 137096 w 247265"/>
                        <a:gd name="connsiteY9" fmla="*/ 577517 h 765440"/>
                        <a:gd name="connsiteX10" fmla="*/ 138531 w 247265"/>
                        <a:gd name="connsiteY10" fmla="*/ 519462 h 765440"/>
                        <a:gd name="connsiteX11" fmla="*/ 165462 w 247265"/>
                        <a:gd name="connsiteY11" fmla="*/ 460910 h 765440"/>
                        <a:gd name="connsiteX12" fmla="*/ 170483 w 247265"/>
                        <a:gd name="connsiteY12" fmla="*/ 391873 h 765440"/>
                        <a:gd name="connsiteX13" fmla="*/ 178541 w 247265"/>
                        <a:gd name="connsiteY13" fmla="*/ 357547 h 765440"/>
                        <a:gd name="connsiteX14" fmla="*/ 195869 w 247265"/>
                        <a:gd name="connsiteY14" fmla="*/ 324767 h 765440"/>
                        <a:gd name="connsiteX15" fmla="*/ 211762 w 247265"/>
                        <a:gd name="connsiteY15" fmla="*/ 249273 h 765440"/>
                        <a:gd name="connsiteX16" fmla="*/ 216177 w 247265"/>
                        <a:gd name="connsiteY16" fmla="*/ 209816 h 765440"/>
                        <a:gd name="connsiteX17" fmla="*/ 223020 w 247265"/>
                        <a:gd name="connsiteY17" fmla="*/ 170303 h 765440"/>
                        <a:gd name="connsiteX18" fmla="*/ 237810 w 247265"/>
                        <a:gd name="connsiteY18" fmla="*/ 132059 h 765440"/>
                        <a:gd name="connsiteX19" fmla="*/ 244984 w 247265"/>
                        <a:gd name="connsiteY19" fmla="*/ 112082 h 765440"/>
                        <a:gd name="connsiteX20" fmla="*/ 246971 w 247265"/>
                        <a:gd name="connsiteY20" fmla="*/ 90835 h 765440"/>
                        <a:gd name="connsiteX21" fmla="*/ 245315 w 247265"/>
                        <a:gd name="connsiteY21" fmla="*/ 48067 h 765440"/>
                        <a:gd name="connsiteX22" fmla="*/ 239521 w 247265"/>
                        <a:gd name="connsiteY22" fmla="*/ 5353 h 765440"/>
                        <a:gd name="connsiteX23" fmla="*/ 239245 w 247265"/>
                        <a:gd name="connsiteY23" fmla="*/ 2870 h 765440"/>
                        <a:gd name="connsiteX24" fmla="*/ 238914 w 247265"/>
                        <a:gd name="connsiteY24" fmla="*/ 0 h 765440"/>
                        <a:gd name="connsiteX25" fmla="*/ 236375 w 247265"/>
                        <a:gd name="connsiteY25" fmla="*/ 1269 h 765440"/>
                        <a:gd name="connsiteX26" fmla="*/ 203098 w 247265"/>
                        <a:gd name="connsiteY26" fmla="*/ 29359 h 765440"/>
                        <a:gd name="connsiteX27" fmla="*/ 182679 w 247265"/>
                        <a:gd name="connsiteY27" fmla="*/ 67050 h 765440"/>
                        <a:gd name="connsiteX28" fmla="*/ 163420 w 247265"/>
                        <a:gd name="connsiteY28" fmla="*/ 147953 h 765440"/>
                        <a:gd name="connsiteX29" fmla="*/ 138034 w 247265"/>
                        <a:gd name="connsiteY29" fmla="*/ 222674 h 765440"/>
                        <a:gd name="connsiteX30" fmla="*/ 115905 w 247265"/>
                        <a:gd name="connsiteY30" fmla="*/ 254461 h 765440"/>
                        <a:gd name="connsiteX31" fmla="*/ 100563 w 247265"/>
                        <a:gd name="connsiteY31" fmla="*/ 289669 h 765440"/>
                        <a:gd name="connsiteX32" fmla="*/ 108289 w 247265"/>
                        <a:gd name="connsiteY32" fmla="*/ 361907 h 765440"/>
                        <a:gd name="connsiteX33" fmla="*/ 97031 w 247265"/>
                        <a:gd name="connsiteY33" fmla="*/ 393970 h 765440"/>
                        <a:gd name="connsiteX34" fmla="*/ 78544 w 247265"/>
                        <a:gd name="connsiteY34" fmla="*/ 422225 h 765440"/>
                        <a:gd name="connsiteX35" fmla="*/ 61933 w 247265"/>
                        <a:gd name="connsiteY35" fmla="*/ 450756 h 765440"/>
                        <a:gd name="connsiteX36" fmla="*/ 54318 w 247265"/>
                        <a:gd name="connsiteY36" fmla="*/ 481715 h 765440"/>
                        <a:gd name="connsiteX37" fmla="*/ 54263 w 247265"/>
                        <a:gd name="connsiteY37" fmla="*/ 540984 h 765440"/>
                        <a:gd name="connsiteX38" fmla="*/ 39031 w 247265"/>
                        <a:gd name="connsiteY38" fmla="*/ 591755 h 765440"/>
                        <a:gd name="connsiteX39" fmla="*/ 16295 w 247265"/>
                        <a:gd name="connsiteY39" fmla="*/ 634027 h 765440"/>
                        <a:gd name="connsiteX40" fmla="*/ 6913 w 247265"/>
                        <a:gd name="connsiteY40" fmla="*/ 653728 h 765440"/>
                        <a:gd name="connsiteX41" fmla="*/ 1505 w 247265"/>
                        <a:gd name="connsiteY41" fmla="*/ 673264 h 765440"/>
                        <a:gd name="connsiteX42" fmla="*/ 1064 w 247265"/>
                        <a:gd name="connsiteY42" fmla="*/ 708528 h 765440"/>
                        <a:gd name="connsiteX43" fmla="*/ 18723 w 247265"/>
                        <a:gd name="connsiteY43" fmla="*/ 753504 h 765440"/>
                        <a:gd name="connsiteX44" fmla="*/ 23745 w 247265"/>
                        <a:gd name="connsiteY44" fmla="*/ 758912 h 765440"/>
                        <a:gd name="connsiteX45" fmla="*/ 27829 w 247265"/>
                        <a:gd name="connsiteY45" fmla="*/ 762334 h 765440"/>
                        <a:gd name="connsiteX46" fmla="*/ 31471 w 247265"/>
                        <a:gd name="connsiteY46" fmla="*/ 764927 h 765440"/>
                        <a:gd name="connsiteX47" fmla="*/ 19496 w 247265"/>
                        <a:gd name="connsiteY47" fmla="*/ 753118 h 765440"/>
                        <a:gd name="connsiteX48" fmla="*/ 2719 w 247265"/>
                        <a:gd name="connsiteY48" fmla="*/ 708417 h 765440"/>
                        <a:gd name="connsiteX49" fmla="*/ 3492 w 247265"/>
                        <a:gd name="connsiteY49" fmla="*/ 673650 h 765440"/>
                        <a:gd name="connsiteX50" fmla="*/ 8955 w 247265"/>
                        <a:gd name="connsiteY50" fmla="*/ 654556 h 765440"/>
                        <a:gd name="connsiteX51" fmla="*/ 18392 w 247265"/>
                        <a:gd name="connsiteY51" fmla="*/ 635131 h 765440"/>
                        <a:gd name="connsiteX52" fmla="*/ 41460 w 247265"/>
                        <a:gd name="connsiteY52" fmla="*/ 592914 h 765440"/>
                        <a:gd name="connsiteX53" fmla="*/ 57243 w 247265"/>
                        <a:gd name="connsiteY53" fmla="*/ 541260 h 765440"/>
                        <a:gd name="connsiteX54" fmla="*/ 57574 w 247265"/>
                        <a:gd name="connsiteY54" fmla="*/ 481991 h 765440"/>
                        <a:gd name="connsiteX55" fmla="*/ 65024 w 247265"/>
                        <a:gd name="connsiteY55" fmla="*/ 452080 h 765440"/>
                        <a:gd name="connsiteX56" fmla="*/ 81414 w 247265"/>
                        <a:gd name="connsiteY56" fmla="*/ 424156 h 765440"/>
                        <a:gd name="connsiteX57" fmla="*/ 100122 w 247265"/>
                        <a:gd name="connsiteY57" fmla="*/ 395736 h 765440"/>
                        <a:gd name="connsiteX58" fmla="*/ 111932 w 247265"/>
                        <a:gd name="connsiteY58" fmla="*/ 362349 h 765440"/>
                        <a:gd name="connsiteX59" fmla="*/ 104316 w 247265"/>
                        <a:gd name="connsiteY59" fmla="*/ 290276 h 765440"/>
                        <a:gd name="connsiteX60" fmla="*/ 119106 w 247265"/>
                        <a:gd name="connsiteY60" fmla="*/ 256613 h 765440"/>
                        <a:gd name="connsiteX61" fmla="*/ 141345 w 247265"/>
                        <a:gd name="connsiteY61" fmla="*/ 224716 h 765440"/>
                        <a:gd name="connsiteX62" fmla="*/ 167338 w 247265"/>
                        <a:gd name="connsiteY62" fmla="*/ 148725 h 765440"/>
                        <a:gd name="connsiteX63" fmla="*/ 186432 w 247265"/>
                        <a:gd name="connsiteY63" fmla="*/ 68485 h 765440"/>
                        <a:gd name="connsiteX64" fmla="*/ 206354 w 247265"/>
                        <a:gd name="connsiteY64" fmla="*/ 31787 h 765440"/>
                        <a:gd name="connsiteX65" fmla="*/ 238196 w 247265"/>
                        <a:gd name="connsiteY65" fmla="*/ 4856 h 765440"/>
                        <a:gd name="connsiteX66" fmla="*/ 235437 w 247265"/>
                        <a:gd name="connsiteY66" fmla="*/ 3311 h 765440"/>
                        <a:gd name="connsiteX67" fmla="*/ 235713 w 247265"/>
                        <a:gd name="connsiteY67" fmla="*/ 5795 h 765440"/>
                        <a:gd name="connsiteX68" fmla="*/ 241507 w 247265"/>
                        <a:gd name="connsiteY68" fmla="*/ 48508 h 765440"/>
                        <a:gd name="connsiteX69" fmla="*/ 243163 w 247265"/>
                        <a:gd name="connsiteY69" fmla="*/ 90615 h 765440"/>
                        <a:gd name="connsiteX70" fmla="*/ 241286 w 247265"/>
                        <a:gd name="connsiteY70" fmla="*/ 111254 h 765440"/>
                        <a:gd name="connsiteX71" fmla="*/ 234333 w 247265"/>
                        <a:gd name="connsiteY71" fmla="*/ 130514 h 765440"/>
                        <a:gd name="connsiteX72" fmla="*/ 219433 w 247265"/>
                        <a:gd name="connsiteY72" fmla="*/ 169199 h 765440"/>
                        <a:gd name="connsiteX73" fmla="*/ 212480 w 247265"/>
                        <a:gd name="connsiteY73" fmla="*/ 209374 h 765440"/>
                        <a:gd name="connsiteX74" fmla="*/ 208120 w 247265"/>
                        <a:gd name="connsiteY74" fmla="*/ 248887 h 765440"/>
                        <a:gd name="connsiteX75" fmla="*/ 192668 w 247265"/>
                        <a:gd name="connsiteY75" fmla="*/ 323277 h 765440"/>
                        <a:gd name="connsiteX76" fmla="*/ 175395 w 247265"/>
                        <a:gd name="connsiteY76" fmla="*/ 356113 h 765440"/>
                        <a:gd name="connsiteX77" fmla="*/ 167117 w 247265"/>
                        <a:gd name="connsiteY77" fmla="*/ 391707 h 765440"/>
                        <a:gd name="connsiteX78" fmla="*/ 162426 w 247265"/>
                        <a:gd name="connsiteY78" fmla="*/ 459972 h 765440"/>
                        <a:gd name="connsiteX79" fmla="*/ 135716 w 247265"/>
                        <a:gd name="connsiteY79" fmla="*/ 518469 h 765440"/>
                        <a:gd name="connsiteX80" fmla="*/ 134392 w 247265"/>
                        <a:gd name="connsiteY80" fmla="*/ 577959 h 765440"/>
                        <a:gd name="connsiteX81" fmla="*/ 136379 w 247265"/>
                        <a:gd name="connsiteY81" fmla="*/ 631102 h 765440"/>
                        <a:gd name="connsiteX82" fmla="*/ 113642 w 247265"/>
                        <a:gd name="connsiteY82" fmla="*/ 672878 h 765440"/>
                        <a:gd name="connsiteX83" fmla="*/ 105971 w 247265"/>
                        <a:gd name="connsiteY83" fmla="*/ 693517 h 765440"/>
                        <a:gd name="connsiteX84" fmla="*/ 104647 w 247265"/>
                        <a:gd name="connsiteY84" fmla="*/ 713770 h 765440"/>
                        <a:gd name="connsiteX85" fmla="*/ 101998 w 247265"/>
                        <a:gd name="connsiteY85" fmla="*/ 731706 h 765440"/>
                        <a:gd name="connsiteX86" fmla="*/ 92396 w 247265"/>
                        <a:gd name="connsiteY86" fmla="*/ 744730 h 765440"/>
                        <a:gd name="connsiteX87" fmla="*/ 68169 w 247265"/>
                        <a:gd name="connsiteY87" fmla="*/ 758360 h 765440"/>
                        <a:gd name="connsiteX88" fmla="*/ 48358 w 247265"/>
                        <a:gd name="connsiteY88" fmla="*/ 763713 h 765440"/>
                        <a:gd name="connsiteX89" fmla="*/ 35775 w 247265"/>
                        <a:gd name="connsiteY89" fmla="*/ 764927 h 765440"/>
                        <a:gd name="connsiteX90" fmla="*/ 31471 w 247265"/>
                        <a:gd name="connsiteY90" fmla="*/ 764927 h 7654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</a:cxnLst>
                      <a:rect l="l" t="t" r="r" b="b"/>
                      <a:pathLst>
                        <a:path w="247265" h="765440">
                          <a:moveTo>
                            <a:pt x="31471" y="764927"/>
                          </a:moveTo>
                          <a:cubicBezTo>
                            <a:pt x="31471" y="764927"/>
                            <a:pt x="37376" y="766307"/>
                            <a:pt x="48468" y="764541"/>
                          </a:cubicBezTo>
                          <a:cubicBezTo>
                            <a:pt x="53987" y="763713"/>
                            <a:pt x="60830" y="762278"/>
                            <a:pt x="68556" y="759464"/>
                          </a:cubicBezTo>
                          <a:cubicBezTo>
                            <a:pt x="76226" y="756650"/>
                            <a:pt x="85001" y="752676"/>
                            <a:pt x="93334" y="745888"/>
                          </a:cubicBezTo>
                          <a:cubicBezTo>
                            <a:pt x="97363" y="742357"/>
                            <a:pt x="101391" y="738052"/>
                            <a:pt x="103543" y="732313"/>
                          </a:cubicBezTo>
                          <a:cubicBezTo>
                            <a:pt x="105696" y="726573"/>
                            <a:pt x="106082" y="720282"/>
                            <a:pt x="106468" y="713826"/>
                          </a:cubicBezTo>
                          <a:cubicBezTo>
                            <a:pt x="106799" y="707369"/>
                            <a:pt x="106799" y="700636"/>
                            <a:pt x="107903" y="693848"/>
                          </a:cubicBezTo>
                          <a:cubicBezTo>
                            <a:pt x="108951" y="687061"/>
                            <a:pt x="111600" y="680383"/>
                            <a:pt x="115463" y="673982"/>
                          </a:cubicBezTo>
                          <a:cubicBezTo>
                            <a:pt x="122748" y="661178"/>
                            <a:pt x="134834" y="649093"/>
                            <a:pt x="138752" y="631709"/>
                          </a:cubicBezTo>
                          <a:cubicBezTo>
                            <a:pt x="143001" y="614602"/>
                            <a:pt x="139966" y="596115"/>
                            <a:pt x="137096" y="577517"/>
                          </a:cubicBezTo>
                          <a:cubicBezTo>
                            <a:pt x="134227" y="558975"/>
                            <a:pt x="131467" y="538777"/>
                            <a:pt x="138531" y="519462"/>
                          </a:cubicBezTo>
                          <a:cubicBezTo>
                            <a:pt x="145153" y="500147"/>
                            <a:pt x="158729" y="482708"/>
                            <a:pt x="165462" y="460910"/>
                          </a:cubicBezTo>
                          <a:cubicBezTo>
                            <a:pt x="172194" y="438891"/>
                            <a:pt x="169049" y="415216"/>
                            <a:pt x="170483" y="391873"/>
                          </a:cubicBezTo>
                          <a:cubicBezTo>
                            <a:pt x="171146" y="380174"/>
                            <a:pt x="173408" y="368419"/>
                            <a:pt x="178541" y="357547"/>
                          </a:cubicBezTo>
                          <a:cubicBezTo>
                            <a:pt x="183562" y="346621"/>
                            <a:pt x="190461" y="336301"/>
                            <a:pt x="195869" y="324767"/>
                          </a:cubicBezTo>
                          <a:cubicBezTo>
                            <a:pt x="206851" y="301479"/>
                            <a:pt x="208782" y="275100"/>
                            <a:pt x="211762" y="249273"/>
                          </a:cubicBezTo>
                          <a:cubicBezTo>
                            <a:pt x="213252" y="236249"/>
                            <a:pt x="214687" y="223060"/>
                            <a:pt x="216177" y="209816"/>
                          </a:cubicBezTo>
                          <a:cubicBezTo>
                            <a:pt x="217667" y="196461"/>
                            <a:pt x="218826" y="183161"/>
                            <a:pt x="223020" y="170303"/>
                          </a:cubicBezTo>
                          <a:cubicBezTo>
                            <a:pt x="226828" y="157334"/>
                            <a:pt x="232346" y="144807"/>
                            <a:pt x="237810" y="132059"/>
                          </a:cubicBezTo>
                          <a:cubicBezTo>
                            <a:pt x="240459" y="125658"/>
                            <a:pt x="243328" y="119201"/>
                            <a:pt x="244984" y="112082"/>
                          </a:cubicBezTo>
                          <a:cubicBezTo>
                            <a:pt x="246198" y="104798"/>
                            <a:pt x="246529" y="97954"/>
                            <a:pt x="246971" y="90835"/>
                          </a:cubicBezTo>
                          <a:cubicBezTo>
                            <a:pt x="247688" y="76653"/>
                            <a:pt x="247081" y="62305"/>
                            <a:pt x="245315" y="48067"/>
                          </a:cubicBezTo>
                          <a:cubicBezTo>
                            <a:pt x="243660" y="33829"/>
                            <a:pt x="241066" y="19646"/>
                            <a:pt x="239521" y="5353"/>
                          </a:cubicBezTo>
                          <a:cubicBezTo>
                            <a:pt x="239410" y="4525"/>
                            <a:pt x="239355" y="3642"/>
                            <a:pt x="239245" y="2870"/>
                          </a:cubicBezTo>
                          <a:lnTo>
                            <a:pt x="238914" y="0"/>
                          </a:lnTo>
                          <a:lnTo>
                            <a:pt x="236375" y="1269"/>
                          </a:lnTo>
                          <a:cubicBezTo>
                            <a:pt x="223130" y="7891"/>
                            <a:pt x="211817" y="17770"/>
                            <a:pt x="203098" y="29359"/>
                          </a:cubicBezTo>
                          <a:cubicBezTo>
                            <a:pt x="194268" y="40837"/>
                            <a:pt x="187812" y="53806"/>
                            <a:pt x="182679" y="67050"/>
                          </a:cubicBezTo>
                          <a:cubicBezTo>
                            <a:pt x="172360" y="93595"/>
                            <a:pt x="168662" y="121408"/>
                            <a:pt x="163420" y="147953"/>
                          </a:cubicBezTo>
                          <a:cubicBezTo>
                            <a:pt x="158343" y="174497"/>
                            <a:pt x="151665" y="200600"/>
                            <a:pt x="138034" y="222674"/>
                          </a:cubicBezTo>
                          <a:cubicBezTo>
                            <a:pt x="131246" y="233656"/>
                            <a:pt x="123079" y="243700"/>
                            <a:pt x="115905" y="254461"/>
                          </a:cubicBezTo>
                          <a:cubicBezTo>
                            <a:pt x="108731" y="265112"/>
                            <a:pt x="102440" y="276811"/>
                            <a:pt x="100563" y="289669"/>
                          </a:cubicBezTo>
                          <a:cubicBezTo>
                            <a:pt x="96921" y="315827"/>
                            <a:pt x="111324" y="338784"/>
                            <a:pt x="108289" y="361907"/>
                          </a:cubicBezTo>
                          <a:cubicBezTo>
                            <a:pt x="107241" y="373386"/>
                            <a:pt x="102660" y="384147"/>
                            <a:pt x="97031" y="393970"/>
                          </a:cubicBezTo>
                          <a:cubicBezTo>
                            <a:pt x="91402" y="403848"/>
                            <a:pt x="84835" y="413009"/>
                            <a:pt x="78544" y="422225"/>
                          </a:cubicBezTo>
                          <a:cubicBezTo>
                            <a:pt x="72308" y="431441"/>
                            <a:pt x="66348" y="440767"/>
                            <a:pt x="61933" y="450756"/>
                          </a:cubicBezTo>
                          <a:cubicBezTo>
                            <a:pt x="57463" y="460689"/>
                            <a:pt x="55035" y="471340"/>
                            <a:pt x="54318" y="481715"/>
                          </a:cubicBezTo>
                          <a:cubicBezTo>
                            <a:pt x="52828" y="502575"/>
                            <a:pt x="55753" y="522331"/>
                            <a:pt x="54263" y="540984"/>
                          </a:cubicBezTo>
                          <a:cubicBezTo>
                            <a:pt x="52993" y="559692"/>
                            <a:pt x="46426" y="576634"/>
                            <a:pt x="39031" y="591755"/>
                          </a:cubicBezTo>
                          <a:cubicBezTo>
                            <a:pt x="31581" y="606986"/>
                            <a:pt x="23248" y="620727"/>
                            <a:pt x="16295" y="634027"/>
                          </a:cubicBezTo>
                          <a:cubicBezTo>
                            <a:pt x="12763" y="640705"/>
                            <a:pt x="9562" y="647217"/>
                            <a:pt x="6913" y="653728"/>
                          </a:cubicBezTo>
                          <a:cubicBezTo>
                            <a:pt x="4099" y="660240"/>
                            <a:pt x="2774" y="666918"/>
                            <a:pt x="1505" y="673264"/>
                          </a:cubicBezTo>
                          <a:cubicBezTo>
                            <a:pt x="-537" y="686067"/>
                            <a:pt x="-316" y="697987"/>
                            <a:pt x="1064" y="708528"/>
                          </a:cubicBezTo>
                          <a:cubicBezTo>
                            <a:pt x="3768" y="729719"/>
                            <a:pt x="11659" y="744950"/>
                            <a:pt x="18723" y="753504"/>
                          </a:cubicBezTo>
                          <a:cubicBezTo>
                            <a:pt x="20323" y="755767"/>
                            <a:pt x="22255" y="757422"/>
                            <a:pt x="23745" y="758912"/>
                          </a:cubicBezTo>
                          <a:cubicBezTo>
                            <a:pt x="25180" y="760457"/>
                            <a:pt x="26615" y="761506"/>
                            <a:pt x="27829" y="762334"/>
                          </a:cubicBezTo>
                          <a:cubicBezTo>
                            <a:pt x="30257" y="764155"/>
                            <a:pt x="31471" y="764927"/>
                            <a:pt x="31471" y="764927"/>
                          </a:cubicBezTo>
                          <a:cubicBezTo>
                            <a:pt x="31747" y="764596"/>
                            <a:pt x="26394" y="761782"/>
                            <a:pt x="19496" y="753118"/>
                          </a:cubicBezTo>
                          <a:cubicBezTo>
                            <a:pt x="12708" y="744509"/>
                            <a:pt x="5147" y="729388"/>
                            <a:pt x="2719" y="708417"/>
                          </a:cubicBezTo>
                          <a:cubicBezTo>
                            <a:pt x="1505" y="698043"/>
                            <a:pt x="1395" y="686233"/>
                            <a:pt x="3492" y="673650"/>
                          </a:cubicBezTo>
                          <a:cubicBezTo>
                            <a:pt x="4816" y="667414"/>
                            <a:pt x="6196" y="660903"/>
                            <a:pt x="8955" y="654556"/>
                          </a:cubicBezTo>
                          <a:cubicBezTo>
                            <a:pt x="11604" y="648155"/>
                            <a:pt x="14860" y="641698"/>
                            <a:pt x="18392" y="635131"/>
                          </a:cubicBezTo>
                          <a:cubicBezTo>
                            <a:pt x="25401" y="621942"/>
                            <a:pt x="33789" y="608200"/>
                            <a:pt x="41460" y="592914"/>
                          </a:cubicBezTo>
                          <a:cubicBezTo>
                            <a:pt x="49020" y="577683"/>
                            <a:pt x="55863" y="560410"/>
                            <a:pt x="57243" y="541260"/>
                          </a:cubicBezTo>
                          <a:cubicBezTo>
                            <a:pt x="58843" y="522221"/>
                            <a:pt x="55973" y="502354"/>
                            <a:pt x="57574" y="481991"/>
                          </a:cubicBezTo>
                          <a:cubicBezTo>
                            <a:pt x="58291" y="471837"/>
                            <a:pt x="60664" y="461683"/>
                            <a:pt x="65024" y="452080"/>
                          </a:cubicBezTo>
                          <a:cubicBezTo>
                            <a:pt x="69328" y="442423"/>
                            <a:pt x="75178" y="433262"/>
                            <a:pt x="81414" y="424156"/>
                          </a:cubicBezTo>
                          <a:cubicBezTo>
                            <a:pt x="87650" y="414996"/>
                            <a:pt x="94327" y="405835"/>
                            <a:pt x="100122" y="395736"/>
                          </a:cubicBezTo>
                          <a:cubicBezTo>
                            <a:pt x="105916" y="385747"/>
                            <a:pt x="110717" y="374545"/>
                            <a:pt x="111932" y="362349"/>
                          </a:cubicBezTo>
                          <a:cubicBezTo>
                            <a:pt x="114912" y="337681"/>
                            <a:pt x="100618" y="314558"/>
                            <a:pt x="104316" y="290276"/>
                          </a:cubicBezTo>
                          <a:cubicBezTo>
                            <a:pt x="106082" y="278246"/>
                            <a:pt x="112097" y="267043"/>
                            <a:pt x="119106" y="256613"/>
                          </a:cubicBezTo>
                          <a:cubicBezTo>
                            <a:pt x="126169" y="246072"/>
                            <a:pt x="134392" y="236029"/>
                            <a:pt x="141345" y="224716"/>
                          </a:cubicBezTo>
                          <a:cubicBezTo>
                            <a:pt x="155363" y="202035"/>
                            <a:pt x="162206" y="175380"/>
                            <a:pt x="167338" y="148725"/>
                          </a:cubicBezTo>
                          <a:cubicBezTo>
                            <a:pt x="172580" y="122015"/>
                            <a:pt x="176333" y="94478"/>
                            <a:pt x="186432" y="68485"/>
                          </a:cubicBezTo>
                          <a:cubicBezTo>
                            <a:pt x="191454" y="55572"/>
                            <a:pt x="197800" y="42934"/>
                            <a:pt x="206354" y="31787"/>
                          </a:cubicBezTo>
                          <a:cubicBezTo>
                            <a:pt x="214797" y="20584"/>
                            <a:pt x="225614" y="11203"/>
                            <a:pt x="238196" y="4856"/>
                          </a:cubicBezTo>
                          <a:lnTo>
                            <a:pt x="235437" y="3311"/>
                          </a:lnTo>
                          <a:cubicBezTo>
                            <a:pt x="235547" y="4084"/>
                            <a:pt x="235602" y="4967"/>
                            <a:pt x="235713" y="5795"/>
                          </a:cubicBezTo>
                          <a:cubicBezTo>
                            <a:pt x="237258" y="20253"/>
                            <a:pt x="239852" y="34436"/>
                            <a:pt x="241507" y="48508"/>
                          </a:cubicBezTo>
                          <a:cubicBezTo>
                            <a:pt x="243218" y="62580"/>
                            <a:pt x="243825" y="76653"/>
                            <a:pt x="243163" y="90615"/>
                          </a:cubicBezTo>
                          <a:cubicBezTo>
                            <a:pt x="242777" y="97513"/>
                            <a:pt x="242335" y="104742"/>
                            <a:pt x="241286" y="111254"/>
                          </a:cubicBezTo>
                          <a:cubicBezTo>
                            <a:pt x="239796" y="117766"/>
                            <a:pt x="236982" y="124168"/>
                            <a:pt x="234333" y="130514"/>
                          </a:cubicBezTo>
                          <a:cubicBezTo>
                            <a:pt x="228925" y="143207"/>
                            <a:pt x="223296" y="155955"/>
                            <a:pt x="219433" y="169199"/>
                          </a:cubicBezTo>
                          <a:cubicBezTo>
                            <a:pt x="215129" y="182388"/>
                            <a:pt x="213914" y="196185"/>
                            <a:pt x="212480" y="209374"/>
                          </a:cubicBezTo>
                          <a:cubicBezTo>
                            <a:pt x="210990" y="222674"/>
                            <a:pt x="209555" y="235863"/>
                            <a:pt x="208120" y="248887"/>
                          </a:cubicBezTo>
                          <a:cubicBezTo>
                            <a:pt x="205140" y="274879"/>
                            <a:pt x="203208" y="300817"/>
                            <a:pt x="192668" y="323277"/>
                          </a:cubicBezTo>
                          <a:cubicBezTo>
                            <a:pt x="187425" y="334480"/>
                            <a:pt x="180527" y="344800"/>
                            <a:pt x="175395" y="356113"/>
                          </a:cubicBezTo>
                          <a:cubicBezTo>
                            <a:pt x="170097" y="367370"/>
                            <a:pt x="167724" y="379787"/>
                            <a:pt x="167117" y="391707"/>
                          </a:cubicBezTo>
                          <a:cubicBezTo>
                            <a:pt x="165793" y="415548"/>
                            <a:pt x="168883" y="438891"/>
                            <a:pt x="162426" y="459972"/>
                          </a:cubicBezTo>
                          <a:cubicBezTo>
                            <a:pt x="156025" y="480998"/>
                            <a:pt x="142559" y="498547"/>
                            <a:pt x="135716" y="518469"/>
                          </a:cubicBezTo>
                          <a:cubicBezTo>
                            <a:pt x="128432" y="538611"/>
                            <a:pt x="131467" y="559471"/>
                            <a:pt x="134392" y="577959"/>
                          </a:cubicBezTo>
                          <a:cubicBezTo>
                            <a:pt x="137372" y="596556"/>
                            <a:pt x="140352" y="614657"/>
                            <a:pt x="136379" y="631102"/>
                          </a:cubicBezTo>
                          <a:cubicBezTo>
                            <a:pt x="132792" y="647713"/>
                            <a:pt x="121037" y="659689"/>
                            <a:pt x="113642" y="672878"/>
                          </a:cubicBezTo>
                          <a:cubicBezTo>
                            <a:pt x="109779" y="679390"/>
                            <a:pt x="107020" y="686509"/>
                            <a:pt x="105971" y="693517"/>
                          </a:cubicBezTo>
                          <a:cubicBezTo>
                            <a:pt x="104868" y="700581"/>
                            <a:pt x="104923" y="707314"/>
                            <a:pt x="104647" y="713770"/>
                          </a:cubicBezTo>
                          <a:cubicBezTo>
                            <a:pt x="104316" y="720117"/>
                            <a:pt x="103985" y="726353"/>
                            <a:pt x="101998" y="731706"/>
                          </a:cubicBezTo>
                          <a:cubicBezTo>
                            <a:pt x="100067" y="737059"/>
                            <a:pt x="96259" y="741253"/>
                            <a:pt x="92396" y="744730"/>
                          </a:cubicBezTo>
                          <a:cubicBezTo>
                            <a:pt x="84339" y="751407"/>
                            <a:pt x="75730" y="755491"/>
                            <a:pt x="68169" y="758360"/>
                          </a:cubicBezTo>
                          <a:cubicBezTo>
                            <a:pt x="60554" y="761230"/>
                            <a:pt x="53821" y="762830"/>
                            <a:pt x="48358" y="763713"/>
                          </a:cubicBezTo>
                          <a:cubicBezTo>
                            <a:pt x="42894" y="764707"/>
                            <a:pt x="38645" y="764872"/>
                            <a:pt x="35775" y="764927"/>
                          </a:cubicBezTo>
                          <a:cubicBezTo>
                            <a:pt x="32961" y="764872"/>
                            <a:pt x="31471" y="764927"/>
                            <a:pt x="31471" y="764927"/>
                          </a:cubicBezTo>
                          <a:close/>
                        </a:path>
                      </a:pathLst>
                    </a:custGeom>
                    <a:solidFill>
                      <a:srgbClr val="002E35"/>
                    </a:solidFill>
                    <a:ln w="550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6" name="Freeform: Shape 175">
                      <a:extLst>
                        <a:ext uri="{FF2B5EF4-FFF2-40B4-BE49-F238E27FC236}">
                          <a16:creationId xmlns:a16="http://schemas.microsoft.com/office/drawing/2014/main" id="{502EE306-6F05-7B0C-5961-E412D665BF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32128" y="-829646"/>
                      <a:ext cx="195256" cy="727953"/>
                    </a:xfrm>
                    <a:custGeom>
                      <a:avLst/>
                      <a:gdLst>
                        <a:gd name="connsiteX0" fmla="*/ 195211 w 195256"/>
                        <a:gd name="connsiteY0" fmla="*/ 0 h 727953"/>
                        <a:gd name="connsiteX1" fmla="*/ 194604 w 195256"/>
                        <a:gd name="connsiteY1" fmla="*/ 1876 h 727953"/>
                        <a:gd name="connsiteX2" fmla="*/ 193224 w 195256"/>
                        <a:gd name="connsiteY2" fmla="*/ 7450 h 727953"/>
                        <a:gd name="connsiteX3" fmla="*/ 188202 w 195256"/>
                        <a:gd name="connsiteY3" fmla="*/ 28862 h 727953"/>
                        <a:gd name="connsiteX4" fmla="*/ 175399 w 195256"/>
                        <a:gd name="connsiteY4" fmla="*/ 61146 h 727953"/>
                        <a:gd name="connsiteX5" fmla="*/ 160720 w 195256"/>
                        <a:gd name="connsiteY5" fmla="*/ 104963 h 727953"/>
                        <a:gd name="connsiteX6" fmla="*/ 147475 w 195256"/>
                        <a:gd name="connsiteY6" fmla="*/ 159321 h 727953"/>
                        <a:gd name="connsiteX7" fmla="*/ 127719 w 195256"/>
                        <a:gd name="connsiteY7" fmla="*/ 219694 h 727953"/>
                        <a:gd name="connsiteX8" fmla="*/ 112432 w 195256"/>
                        <a:gd name="connsiteY8" fmla="*/ 250984 h 727953"/>
                        <a:gd name="connsiteX9" fmla="*/ 103547 w 195256"/>
                        <a:gd name="connsiteY9" fmla="*/ 286468 h 727953"/>
                        <a:gd name="connsiteX10" fmla="*/ 90248 w 195256"/>
                        <a:gd name="connsiteY10" fmla="*/ 361245 h 727953"/>
                        <a:gd name="connsiteX11" fmla="*/ 55315 w 195256"/>
                        <a:gd name="connsiteY11" fmla="*/ 504010 h 727953"/>
                        <a:gd name="connsiteX12" fmla="*/ 26012 w 195256"/>
                        <a:gd name="connsiteY12" fmla="*/ 620451 h 727953"/>
                        <a:gd name="connsiteX13" fmla="*/ 6586 w 195256"/>
                        <a:gd name="connsiteY13" fmla="*/ 699036 h 727953"/>
                        <a:gd name="connsiteX14" fmla="*/ 1509 w 195256"/>
                        <a:gd name="connsiteY14" fmla="*/ 720448 h 727953"/>
                        <a:gd name="connsiteX15" fmla="*/ 295 w 195256"/>
                        <a:gd name="connsiteY15" fmla="*/ 726022 h 727953"/>
                        <a:gd name="connsiteX16" fmla="*/ 19 w 195256"/>
                        <a:gd name="connsiteY16" fmla="*/ 727953 h 727953"/>
                        <a:gd name="connsiteX17" fmla="*/ 681 w 195256"/>
                        <a:gd name="connsiteY17" fmla="*/ 726132 h 727953"/>
                        <a:gd name="connsiteX18" fmla="*/ 2282 w 195256"/>
                        <a:gd name="connsiteY18" fmla="*/ 720613 h 727953"/>
                        <a:gd name="connsiteX19" fmla="*/ 8076 w 195256"/>
                        <a:gd name="connsiteY19" fmla="*/ 699367 h 727953"/>
                        <a:gd name="connsiteX20" fmla="*/ 28716 w 195256"/>
                        <a:gd name="connsiteY20" fmla="*/ 621059 h 727953"/>
                        <a:gd name="connsiteX21" fmla="*/ 58847 w 195256"/>
                        <a:gd name="connsiteY21" fmla="*/ 504838 h 727953"/>
                        <a:gd name="connsiteX22" fmla="*/ 94111 w 195256"/>
                        <a:gd name="connsiteY22" fmla="*/ 362017 h 727953"/>
                        <a:gd name="connsiteX23" fmla="*/ 107410 w 195256"/>
                        <a:gd name="connsiteY23" fmla="*/ 286965 h 727953"/>
                        <a:gd name="connsiteX24" fmla="*/ 115964 w 195256"/>
                        <a:gd name="connsiteY24" fmla="*/ 252364 h 727953"/>
                        <a:gd name="connsiteX25" fmla="*/ 131030 w 195256"/>
                        <a:gd name="connsiteY25" fmla="*/ 221294 h 727953"/>
                        <a:gd name="connsiteX26" fmla="*/ 150731 w 195256"/>
                        <a:gd name="connsiteY26" fmla="*/ 160038 h 727953"/>
                        <a:gd name="connsiteX27" fmla="*/ 163479 w 195256"/>
                        <a:gd name="connsiteY27" fmla="*/ 105680 h 727953"/>
                        <a:gd name="connsiteX28" fmla="*/ 177551 w 195256"/>
                        <a:gd name="connsiteY28" fmla="*/ 61918 h 727953"/>
                        <a:gd name="connsiteX29" fmla="*/ 189802 w 195256"/>
                        <a:gd name="connsiteY29" fmla="*/ 29248 h 727953"/>
                        <a:gd name="connsiteX30" fmla="*/ 194107 w 195256"/>
                        <a:gd name="connsiteY30" fmla="*/ 7616 h 727953"/>
                        <a:gd name="connsiteX31" fmla="*/ 195100 w 195256"/>
                        <a:gd name="connsiteY31" fmla="*/ 1987 h 727953"/>
                        <a:gd name="connsiteX32" fmla="*/ 195211 w 195256"/>
                        <a:gd name="connsiteY32" fmla="*/ 0 h 727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</a:cxnLst>
                      <a:rect l="l" t="t" r="r" b="b"/>
                      <a:pathLst>
                        <a:path w="195256" h="727953">
                          <a:moveTo>
                            <a:pt x="195211" y="0"/>
                          </a:moveTo>
                          <a:cubicBezTo>
                            <a:pt x="195155" y="0"/>
                            <a:pt x="194935" y="607"/>
                            <a:pt x="194604" y="1876"/>
                          </a:cubicBezTo>
                          <a:cubicBezTo>
                            <a:pt x="194217" y="3366"/>
                            <a:pt x="193776" y="5187"/>
                            <a:pt x="193224" y="7450"/>
                          </a:cubicBezTo>
                          <a:cubicBezTo>
                            <a:pt x="192010" y="12306"/>
                            <a:pt x="190575" y="19646"/>
                            <a:pt x="188202" y="28862"/>
                          </a:cubicBezTo>
                          <a:cubicBezTo>
                            <a:pt x="185774" y="38023"/>
                            <a:pt x="180145" y="48398"/>
                            <a:pt x="175399" y="61146"/>
                          </a:cubicBezTo>
                          <a:cubicBezTo>
                            <a:pt x="170432" y="73783"/>
                            <a:pt x="165355" y="88462"/>
                            <a:pt x="160720" y="104963"/>
                          </a:cubicBezTo>
                          <a:cubicBezTo>
                            <a:pt x="156029" y="121463"/>
                            <a:pt x="151835" y="139730"/>
                            <a:pt x="147475" y="159321"/>
                          </a:cubicBezTo>
                          <a:cubicBezTo>
                            <a:pt x="142950" y="178912"/>
                            <a:pt x="138480" y="199882"/>
                            <a:pt x="127719" y="219694"/>
                          </a:cubicBezTo>
                          <a:cubicBezTo>
                            <a:pt x="122642" y="229738"/>
                            <a:pt x="116957" y="239892"/>
                            <a:pt x="112432" y="250984"/>
                          </a:cubicBezTo>
                          <a:cubicBezTo>
                            <a:pt x="107797" y="262076"/>
                            <a:pt x="105258" y="274272"/>
                            <a:pt x="103547" y="286468"/>
                          </a:cubicBezTo>
                          <a:cubicBezTo>
                            <a:pt x="100567" y="310971"/>
                            <a:pt x="96097" y="335804"/>
                            <a:pt x="90248" y="361245"/>
                          </a:cubicBezTo>
                          <a:cubicBezTo>
                            <a:pt x="77831" y="411905"/>
                            <a:pt x="66076" y="460137"/>
                            <a:pt x="55315" y="504010"/>
                          </a:cubicBezTo>
                          <a:cubicBezTo>
                            <a:pt x="44333" y="547772"/>
                            <a:pt x="34400" y="587230"/>
                            <a:pt x="26012" y="620451"/>
                          </a:cubicBezTo>
                          <a:cubicBezTo>
                            <a:pt x="17899" y="653397"/>
                            <a:pt x="11277" y="680162"/>
                            <a:pt x="6586" y="699036"/>
                          </a:cubicBezTo>
                          <a:cubicBezTo>
                            <a:pt x="4434" y="708086"/>
                            <a:pt x="2723" y="715260"/>
                            <a:pt x="1509" y="720448"/>
                          </a:cubicBezTo>
                          <a:cubicBezTo>
                            <a:pt x="1013" y="722710"/>
                            <a:pt x="626" y="724532"/>
                            <a:pt x="295" y="726022"/>
                          </a:cubicBezTo>
                          <a:cubicBezTo>
                            <a:pt x="19" y="727291"/>
                            <a:pt x="-36" y="727953"/>
                            <a:pt x="19" y="727953"/>
                          </a:cubicBezTo>
                          <a:cubicBezTo>
                            <a:pt x="74" y="727953"/>
                            <a:pt x="295" y="727346"/>
                            <a:pt x="681" y="726132"/>
                          </a:cubicBezTo>
                          <a:cubicBezTo>
                            <a:pt x="1123" y="724697"/>
                            <a:pt x="1620" y="722876"/>
                            <a:pt x="2282" y="720613"/>
                          </a:cubicBezTo>
                          <a:cubicBezTo>
                            <a:pt x="3717" y="715481"/>
                            <a:pt x="5648" y="708362"/>
                            <a:pt x="8076" y="699367"/>
                          </a:cubicBezTo>
                          <a:cubicBezTo>
                            <a:pt x="13043" y="680549"/>
                            <a:pt x="20052" y="653894"/>
                            <a:pt x="28716" y="621059"/>
                          </a:cubicBezTo>
                          <a:cubicBezTo>
                            <a:pt x="37325" y="587892"/>
                            <a:pt x="47534" y="548489"/>
                            <a:pt x="58847" y="504838"/>
                          </a:cubicBezTo>
                          <a:cubicBezTo>
                            <a:pt x="69719" y="460910"/>
                            <a:pt x="81584" y="412678"/>
                            <a:pt x="94111" y="362017"/>
                          </a:cubicBezTo>
                          <a:cubicBezTo>
                            <a:pt x="99960" y="336632"/>
                            <a:pt x="104486" y="311302"/>
                            <a:pt x="107410" y="286965"/>
                          </a:cubicBezTo>
                          <a:cubicBezTo>
                            <a:pt x="109121" y="274879"/>
                            <a:pt x="111494" y="263125"/>
                            <a:pt x="115964" y="252364"/>
                          </a:cubicBezTo>
                          <a:cubicBezTo>
                            <a:pt x="120324" y="241547"/>
                            <a:pt x="125953" y="231448"/>
                            <a:pt x="131030" y="221294"/>
                          </a:cubicBezTo>
                          <a:cubicBezTo>
                            <a:pt x="141901" y="201151"/>
                            <a:pt x="146427" y="179519"/>
                            <a:pt x="150731" y="160038"/>
                          </a:cubicBezTo>
                          <a:cubicBezTo>
                            <a:pt x="154980" y="140392"/>
                            <a:pt x="158954" y="122126"/>
                            <a:pt x="163479" y="105680"/>
                          </a:cubicBezTo>
                          <a:cubicBezTo>
                            <a:pt x="167949" y="89235"/>
                            <a:pt x="172750" y="74556"/>
                            <a:pt x="177551" y="61918"/>
                          </a:cubicBezTo>
                          <a:cubicBezTo>
                            <a:pt x="182076" y="49170"/>
                            <a:pt x="187540" y="38740"/>
                            <a:pt x="189802" y="29248"/>
                          </a:cubicBezTo>
                          <a:cubicBezTo>
                            <a:pt x="191955" y="19867"/>
                            <a:pt x="193114" y="12582"/>
                            <a:pt x="194107" y="7616"/>
                          </a:cubicBezTo>
                          <a:cubicBezTo>
                            <a:pt x="194493" y="5353"/>
                            <a:pt x="194824" y="3477"/>
                            <a:pt x="195100" y="1987"/>
                          </a:cubicBezTo>
                          <a:cubicBezTo>
                            <a:pt x="195211" y="662"/>
                            <a:pt x="195321" y="0"/>
                            <a:pt x="195211" y="0"/>
                          </a:cubicBezTo>
                          <a:close/>
                        </a:path>
                      </a:pathLst>
                    </a:custGeom>
                    <a:solidFill>
                      <a:srgbClr val="263238"/>
                    </a:solidFill>
                    <a:ln w="550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2" name="Graphic 179">
                    <a:extLst>
                      <a:ext uri="{FF2B5EF4-FFF2-40B4-BE49-F238E27FC236}">
                        <a16:creationId xmlns:a16="http://schemas.microsoft.com/office/drawing/2014/main" id="{C9646AEE-2B81-F3FE-542E-39CCEA757C87}"/>
                      </a:ext>
                    </a:extLst>
                  </p:cNvPr>
                  <p:cNvGrpSpPr/>
                  <p:nvPr/>
                </p:nvGrpSpPr>
                <p:grpSpPr>
                  <a:xfrm>
                    <a:off x="6119733" y="-1062254"/>
                    <a:ext cx="265851" cy="960780"/>
                    <a:chOff x="6119733" y="-1062254"/>
                    <a:chExt cx="265851" cy="960780"/>
                  </a:xfrm>
                </p:grpSpPr>
                <p:sp>
                  <p:nvSpPr>
                    <p:cNvPr id="173" name="Freeform: Shape 172">
                      <a:extLst>
                        <a:ext uri="{FF2B5EF4-FFF2-40B4-BE49-F238E27FC236}">
                          <a16:creationId xmlns:a16="http://schemas.microsoft.com/office/drawing/2014/main" id="{F4784812-7438-38E6-1EA9-6781E21EE3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9733" y="-1062254"/>
                      <a:ext cx="265851" cy="960780"/>
                    </a:xfrm>
                    <a:custGeom>
                      <a:avLst/>
                      <a:gdLst>
                        <a:gd name="connsiteX0" fmla="*/ 223286 w 265851"/>
                        <a:gd name="connsiteY0" fmla="*/ 960781 h 960780"/>
                        <a:gd name="connsiteX1" fmla="*/ 258384 w 265851"/>
                        <a:gd name="connsiteY1" fmla="*/ 820113 h 960780"/>
                        <a:gd name="connsiteX2" fmla="*/ 207558 w 265851"/>
                        <a:gd name="connsiteY2" fmla="*/ 689489 h 960780"/>
                        <a:gd name="connsiteX3" fmla="*/ 207448 w 265851"/>
                        <a:gd name="connsiteY3" fmla="*/ 581601 h 960780"/>
                        <a:gd name="connsiteX4" fmla="*/ 150441 w 265851"/>
                        <a:gd name="connsiteY4" fmla="*/ 448824 h 960780"/>
                        <a:gd name="connsiteX5" fmla="*/ 165066 w 265851"/>
                        <a:gd name="connsiteY5" fmla="*/ 368474 h 960780"/>
                        <a:gd name="connsiteX6" fmla="*/ 121910 w 265851"/>
                        <a:gd name="connsiteY6" fmla="*/ 278908 h 960780"/>
                        <a:gd name="connsiteX7" fmla="*/ 87585 w 265851"/>
                        <a:gd name="connsiteY7" fmla="*/ 129741 h 960780"/>
                        <a:gd name="connsiteX8" fmla="*/ 15071 w 265851"/>
                        <a:gd name="connsiteY8" fmla="*/ 0 h 960780"/>
                        <a:gd name="connsiteX9" fmla="*/ 668 w 265851"/>
                        <a:gd name="connsiteY9" fmla="*/ 130679 h 960780"/>
                        <a:gd name="connsiteX10" fmla="*/ 29530 w 265851"/>
                        <a:gd name="connsiteY10" fmla="*/ 237464 h 960780"/>
                        <a:gd name="connsiteX11" fmla="*/ 34552 w 265851"/>
                        <a:gd name="connsiteY11" fmla="*/ 319690 h 960780"/>
                        <a:gd name="connsiteX12" fmla="*/ 47465 w 265851"/>
                        <a:gd name="connsiteY12" fmla="*/ 398495 h 960780"/>
                        <a:gd name="connsiteX13" fmla="*/ 72023 w 265851"/>
                        <a:gd name="connsiteY13" fmla="*/ 454729 h 960780"/>
                        <a:gd name="connsiteX14" fmla="*/ 77100 w 265851"/>
                        <a:gd name="connsiteY14" fmla="*/ 569736 h 960780"/>
                        <a:gd name="connsiteX15" fmla="*/ 110708 w 265851"/>
                        <a:gd name="connsiteY15" fmla="*/ 661399 h 960780"/>
                        <a:gd name="connsiteX16" fmla="*/ 102706 w 265851"/>
                        <a:gd name="connsiteY16" fmla="*/ 797376 h 960780"/>
                        <a:gd name="connsiteX17" fmla="*/ 132892 w 265851"/>
                        <a:gd name="connsiteY17" fmla="*/ 858356 h 960780"/>
                        <a:gd name="connsiteX18" fmla="*/ 136093 w 265851"/>
                        <a:gd name="connsiteY18" fmla="*/ 911114 h 960780"/>
                        <a:gd name="connsiteX19" fmla="*/ 223342 w 265851"/>
                        <a:gd name="connsiteY19" fmla="*/ 958905 h 9607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265851" h="960780">
                          <a:moveTo>
                            <a:pt x="223286" y="960781"/>
                          </a:moveTo>
                          <a:cubicBezTo>
                            <a:pt x="263627" y="936775"/>
                            <a:pt x="275216" y="863985"/>
                            <a:pt x="258384" y="820113"/>
                          </a:cubicBezTo>
                          <a:cubicBezTo>
                            <a:pt x="241553" y="776295"/>
                            <a:pt x="212084" y="736231"/>
                            <a:pt x="207558" y="689489"/>
                          </a:cubicBezTo>
                          <a:cubicBezTo>
                            <a:pt x="204082" y="653563"/>
                            <a:pt x="215836" y="616699"/>
                            <a:pt x="207448" y="581601"/>
                          </a:cubicBezTo>
                          <a:cubicBezTo>
                            <a:pt x="196135" y="534196"/>
                            <a:pt x="149890" y="497498"/>
                            <a:pt x="150441" y="448824"/>
                          </a:cubicBezTo>
                          <a:cubicBezTo>
                            <a:pt x="150717" y="421507"/>
                            <a:pt x="166280" y="395791"/>
                            <a:pt x="165066" y="368474"/>
                          </a:cubicBezTo>
                          <a:cubicBezTo>
                            <a:pt x="163520" y="334976"/>
                            <a:pt x="137859" y="308432"/>
                            <a:pt x="121910" y="278908"/>
                          </a:cubicBezTo>
                          <a:cubicBezTo>
                            <a:pt x="97518" y="233766"/>
                            <a:pt x="95918" y="180346"/>
                            <a:pt x="87585" y="129741"/>
                          </a:cubicBezTo>
                          <a:cubicBezTo>
                            <a:pt x="79252" y="79136"/>
                            <a:pt x="59937" y="24889"/>
                            <a:pt x="15071" y="0"/>
                          </a:cubicBezTo>
                          <a:cubicBezTo>
                            <a:pt x="8449" y="42989"/>
                            <a:pt x="-2864" y="72403"/>
                            <a:pt x="668" y="130679"/>
                          </a:cubicBezTo>
                          <a:cubicBezTo>
                            <a:pt x="1937" y="151595"/>
                            <a:pt x="26219" y="191604"/>
                            <a:pt x="29530" y="237464"/>
                          </a:cubicBezTo>
                          <a:cubicBezTo>
                            <a:pt x="31516" y="264836"/>
                            <a:pt x="32896" y="292318"/>
                            <a:pt x="34552" y="319690"/>
                          </a:cubicBezTo>
                          <a:cubicBezTo>
                            <a:pt x="36207" y="346345"/>
                            <a:pt x="37918" y="373551"/>
                            <a:pt x="47465" y="398495"/>
                          </a:cubicBezTo>
                          <a:cubicBezTo>
                            <a:pt x="54805" y="417644"/>
                            <a:pt x="66559" y="434973"/>
                            <a:pt x="72023" y="454729"/>
                          </a:cubicBezTo>
                          <a:cubicBezTo>
                            <a:pt x="82232" y="491869"/>
                            <a:pt x="68822" y="532099"/>
                            <a:pt x="77100" y="569736"/>
                          </a:cubicBezTo>
                          <a:cubicBezTo>
                            <a:pt x="84108" y="601633"/>
                            <a:pt x="106183" y="629060"/>
                            <a:pt x="110708" y="661399"/>
                          </a:cubicBezTo>
                          <a:cubicBezTo>
                            <a:pt x="117054" y="706817"/>
                            <a:pt x="87640" y="754056"/>
                            <a:pt x="102706" y="797376"/>
                          </a:cubicBezTo>
                          <a:cubicBezTo>
                            <a:pt x="110156" y="818899"/>
                            <a:pt x="127870" y="836172"/>
                            <a:pt x="132892" y="858356"/>
                          </a:cubicBezTo>
                          <a:cubicBezTo>
                            <a:pt x="136811" y="875574"/>
                            <a:pt x="132561" y="893841"/>
                            <a:pt x="136093" y="911114"/>
                          </a:cubicBezTo>
                          <a:cubicBezTo>
                            <a:pt x="141777" y="938983"/>
                            <a:pt x="194976" y="960671"/>
                            <a:pt x="223342" y="958905"/>
                          </a:cubicBezTo>
                        </a:path>
                      </a:pathLst>
                    </a:custGeom>
                    <a:solidFill>
                      <a:srgbClr val="0D616C"/>
                    </a:solidFill>
                    <a:ln w="550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" name="Freeform: Shape 173">
                      <a:extLst>
                        <a:ext uri="{FF2B5EF4-FFF2-40B4-BE49-F238E27FC236}">
                          <a16:creationId xmlns:a16="http://schemas.microsoft.com/office/drawing/2014/main" id="{A0E899AD-AA4F-4B76-9040-DF56FB8B45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45931" y="-1019650"/>
                      <a:ext cx="197102" cy="916359"/>
                    </a:xfrm>
                    <a:custGeom>
                      <a:avLst/>
                      <a:gdLst>
                        <a:gd name="connsiteX0" fmla="*/ 21 w 197102"/>
                        <a:gd name="connsiteY0" fmla="*/ 0 h 916359"/>
                        <a:gd name="connsiteX1" fmla="*/ 186 w 197102"/>
                        <a:gd name="connsiteY1" fmla="*/ 2428 h 916359"/>
                        <a:gd name="connsiteX2" fmla="*/ 1069 w 197102"/>
                        <a:gd name="connsiteY2" fmla="*/ 9492 h 916359"/>
                        <a:gd name="connsiteX3" fmla="*/ 5153 w 197102"/>
                        <a:gd name="connsiteY3" fmla="*/ 36588 h 916359"/>
                        <a:gd name="connsiteX4" fmla="*/ 18397 w 197102"/>
                        <a:gd name="connsiteY4" fmla="*/ 77867 h 916359"/>
                        <a:gd name="connsiteX5" fmla="*/ 33187 w 197102"/>
                        <a:gd name="connsiteY5" fmla="*/ 133163 h 916359"/>
                        <a:gd name="connsiteX6" fmla="*/ 45714 w 197102"/>
                        <a:gd name="connsiteY6" fmla="*/ 201482 h 916359"/>
                        <a:gd name="connsiteX7" fmla="*/ 66409 w 197102"/>
                        <a:gd name="connsiteY7" fmla="*/ 278687 h 916359"/>
                        <a:gd name="connsiteX8" fmla="*/ 83185 w 197102"/>
                        <a:gd name="connsiteY8" fmla="*/ 318255 h 916359"/>
                        <a:gd name="connsiteX9" fmla="*/ 91684 w 197102"/>
                        <a:gd name="connsiteY9" fmla="*/ 361852 h 916359"/>
                        <a:gd name="connsiteX10" fmla="*/ 103549 w 197102"/>
                        <a:gd name="connsiteY10" fmla="*/ 455888 h 916359"/>
                        <a:gd name="connsiteX11" fmla="*/ 138426 w 197102"/>
                        <a:gd name="connsiteY11" fmla="*/ 635462 h 916359"/>
                        <a:gd name="connsiteX12" fmla="*/ 168447 w 197102"/>
                        <a:gd name="connsiteY12" fmla="*/ 781759 h 916359"/>
                        <a:gd name="connsiteX13" fmla="*/ 189031 w 197102"/>
                        <a:gd name="connsiteY13" fmla="*/ 880320 h 916359"/>
                        <a:gd name="connsiteX14" fmla="*/ 194826 w 197102"/>
                        <a:gd name="connsiteY14" fmla="*/ 907085 h 916359"/>
                        <a:gd name="connsiteX15" fmla="*/ 196426 w 197102"/>
                        <a:gd name="connsiteY15" fmla="*/ 914039 h 916359"/>
                        <a:gd name="connsiteX16" fmla="*/ 197088 w 197102"/>
                        <a:gd name="connsiteY16" fmla="*/ 916357 h 916359"/>
                        <a:gd name="connsiteX17" fmla="*/ 196812 w 197102"/>
                        <a:gd name="connsiteY17" fmla="*/ 913928 h 916359"/>
                        <a:gd name="connsiteX18" fmla="*/ 195598 w 197102"/>
                        <a:gd name="connsiteY18" fmla="*/ 906920 h 916359"/>
                        <a:gd name="connsiteX19" fmla="*/ 190521 w 197102"/>
                        <a:gd name="connsiteY19" fmla="*/ 880044 h 916359"/>
                        <a:gd name="connsiteX20" fmla="*/ 171151 w 197102"/>
                        <a:gd name="connsiteY20" fmla="*/ 781262 h 916359"/>
                        <a:gd name="connsiteX21" fmla="*/ 141958 w 197102"/>
                        <a:gd name="connsiteY21" fmla="*/ 634800 h 916359"/>
                        <a:gd name="connsiteX22" fmla="*/ 107412 w 197102"/>
                        <a:gd name="connsiteY22" fmla="*/ 455281 h 916359"/>
                        <a:gd name="connsiteX23" fmla="*/ 95547 w 197102"/>
                        <a:gd name="connsiteY23" fmla="*/ 361576 h 916359"/>
                        <a:gd name="connsiteX24" fmla="*/ 86717 w 197102"/>
                        <a:gd name="connsiteY24" fmla="*/ 317096 h 916359"/>
                        <a:gd name="connsiteX25" fmla="*/ 69720 w 197102"/>
                        <a:gd name="connsiteY25" fmla="*/ 277308 h 916359"/>
                        <a:gd name="connsiteX26" fmla="*/ 48915 w 197102"/>
                        <a:gd name="connsiteY26" fmla="*/ 200986 h 916359"/>
                        <a:gd name="connsiteX27" fmla="*/ 35891 w 197102"/>
                        <a:gd name="connsiteY27" fmla="*/ 132611 h 916359"/>
                        <a:gd name="connsiteX28" fmla="*/ 20439 w 197102"/>
                        <a:gd name="connsiteY28" fmla="*/ 77260 h 916359"/>
                        <a:gd name="connsiteX29" fmla="*/ 6588 w 197102"/>
                        <a:gd name="connsiteY29" fmla="*/ 36312 h 916359"/>
                        <a:gd name="connsiteX30" fmla="*/ 1787 w 197102"/>
                        <a:gd name="connsiteY30" fmla="*/ 9381 h 916359"/>
                        <a:gd name="connsiteX31" fmla="*/ 462 w 197102"/>
                        <a:gd name="connsiteY31" fmla="*/ 2373 h 916359"/>
                        <a:gd name="connsiteX32" fmla="*/ 21 w 197102"/>
                        <a:gd name="connsiteY32" fmla="*/ 0 h 9163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</a:cxnLst>
                      <a:rect l="l" t="t" r="r" b="b"/>
                      <a:pathLst>
                        <a:path w="197102" h="916359">
                          <a:moveTo>
                            <a:pt x="21" y="0"/>
                          </a:moveTo>
                          <a:cubicBezTo>
                            <a:pt x="-34" y="0"/>
                            <a:pt x="21" y="828"/>
                            <a:pt x="186" y="2428"/>
                          </a:cubicBezTo>
                          <a:cubicBezTo>
                            <a:pt x="407" y="4249"/>
                            <a:pt x="738" y="6567"/>
                            <a:pt x="1069" y="9492"/>
                          </a:cubicBezTo>
                          <a:cubicBezTo>
                            <a:pt x="2007" y="15673"/>
                            <a:pt x="3056" y="24834"/>
                            <a:pt x="5153" y="36588"/>
                          </a:cubicBezTo>
                          <a:cubicBezTo>
                            <a:pt x="7416" y="48453"/>
                            <a:pt x="13541" y="61808"/>
                            <a:pt x="18397" y="77867"/>
                          </a:cubicBezTo>
                          <a:cubicBezTo>
                            <a:pt x="23530" y="93926"/>
                            <a:pt x="28662" y="112413"/>
                            <a:pt x="33187" y="133163"/>
                          </a:cubicBezTo>
                          <a:cubicBezTo>
                            <a:pt x="37768" y="153857"/>
                            <a:pt x="41631" y="176814"/>
                            <a:pt x="45714" y="201482"/>
                          </a:cubicBezTo>
                          <a:cubicBezTo>
                            <a:pt x="49908" y="225985"/>
                            <a:pt x="54158" y="253026"/>
                            <a:pt x="66409" y="278687"/>
                          </a:cubicBezTo>
                          <a:cubicBezTo>
                            <a:pt x="72093" y="291601"/>
                            <a:pt x="78439" y="304514"/>
                            <a:pt x="83185" y="318255"/>
                          </a:cubicBezTo>
                          <a:cubicBezTo>
                            <a:pt x="88097" y="331941"/>
                            <a:pt x="90304" y="346731"/>
                            <a:pt x="91684" y="361852"/>
                          </a:cubicBezTo>
                          <a:cubicBezTo>
                            <a:pt x="93781" y="392314"/>
                            <a:pt x="97810" y="423991"/>
                            <a:pt x="103549" y="455888"/>
                          </a:cubicBezTo>
                          <a:cubicBezTo>
                            <a:pt x="115910" y="519572"/>
                            <a:pt x="127665" y="580221"/>
                            <a:pt x="138426" y="635462"/>
                          </a:cubicBezTo>
                          <a:cubicBezTo>
                            <a:pt x="149739" y="690482"/>
                            <a:pt x="159893" y="740039"/>
                            <a:pt x="168447" y="781759"/>
                          </a:cubicBezTo>
                          <a:cubicBezTo>
                            <a:pt x="177111" y="823148"/>
                            <a:pt x="184120" y="856756"/>
                            <a:pt x="189031" y="880320"/>
                          </a:cubicBezTo>
                          <a:cubicBezTo>
                            <a:pt x="191515" y="891744"/>
                            <a:pt x="193446" y="900684"/>
                            <a:pt x="194826" y="907085"/>
                          </a:cubicBezTo>
                          <a:cubicBezTo>
                            <a:pt x="195488" y="909955"/>
                            <a:pt x="196040" y="912273"/>
                            <a:pt x="196426" y="914039"/>
                          </a:cubicBezTo>
                          <a:cubicBezTo>
                            <a:pt x="196812" y="915584"/>
                            <a:pt x="197033" y="916412"/>
                            <a:pt x="197088" y="916357"/>
                          </a:cubicBezTo>
                          <a:cubicBezTo>
                            <a:pt x="197144" y="916357"/>
                            <a:pt x="197033" y="915529"/>
                            <a:pt x="196812" y="913928"/>
                          </a:cubicBezTo>
                          <a:cubicBezTo>
                            <a:pt x="196481" y="912162"/>
                            <a:pt x="196095" y="909845"/>
                            <a:pt x="195598" y="906920"/>
                          </a:cubicBezTo>
                          <a:cubicBezTo>
                            <a:pt x="194384" y="900518"/>
                            <a:pt x="192674" y="891523"/>
                            <a:pt x="190521" y="880044"/>
                          </a:cubicBezTo>
                          <a:cubicBezTo>
                            <a:pt x="185886" y="856480"/>
                            <a:pt x="179319" y="822762"/>
                            <a:pt x="171151" y="781262"/>
                          </a:cubicBezTo>
                          <a:cubicBezTo>
                            <a:pt x="162818" y="739487"/>
                            <a:pt x="152940" y="689875"/>
                            <a:pt x="141958" y="634800"/>
                          </a:cubicBezTo>
                          <a:cubicBezTo>
                            <a:pt x="131362" y="579614"/>
                            <a:pt x="119663" y="518965"/>
                            <a:pt x="107412" y="455281"/>
                          </a:cubicBezTo>
                          <a:cubicBezTo>
                            <a:pt x="101728" y="423329"/>
                            <a:pt x="97699" y="392149"/>
                            <a:pt x="95547" y="361576"/>
                          </a:cubicBezTo>
                          <a:cubicBezTo>
                            <a:pt x="94112" y="346345"/>
                            <a:pt x="91794" y="331113"/>
                            <a:pt x="86717" y="317096"/>
                          </a:cubicBezTo>
                          <a:cubicBezTo>
                            <a:pt x="81806" y="303024"/>
                            <a:pt x="75349" y="290055"/>
                            <a:pt x="69720" y="277308"/>
                          </a:cubicBezTo>
                          <a:cubicBezTo>
                            <a:pt x="57579" y="251977"/>
                            <a:pt x="53275" y="225599"/>
                            <a:pt x="48915" y="200986"/>
                          </a:cubicBezTo>
                          <a:cubicBezTo>
                            <a:pt x="44721" y="176373"/>
                            <a:pt x="40692" y="153361"/>
                            <a:pt x="35891" y="132611"/>
                          </a:cubicBezTo>
                          <a:cubicBezTo>
                            <a:pt x="31145" y="111861"/>
                            <a:pt x="25848" y="93319"/>
                            <a:pt x="20439" y="77260"/>
                          </a:cubicBezTo>
                          <a:cubicBezTo>
                            <a:pt x="15307" y="61090"/>
                            <a:pt x="9016" y="47901"/>
                            <a:pt x="6588" y="36312"/>
                          </a:cubicBezTo>
                          <a:cubicBezTo>
                            <a:pt x="4270" y="24723"/>
                            <a:pt x="3001" y="15507"/>
                            <a:pt x="1787" y="9381"/>
                          </a:cubicBezTo>
                          <a:cubicBezTo>
                            <a:pt x="1235" y="6457"/>
                            <a:pt x="793" y="4194"/>
                            <a:pt x="462" y="2373"/>
                          </a:cubicBezTo>
                          <a:cubicBezTo>
                            <a:pt x="297" y="828"/>
                            <a:pt x="76" y="0"/>
                            <a:pt x="21" y="0"/>
                          </a:cubicBezTo>
                          <a:close/>
                        </a:path>
                      </a:pathLst>
                    </a:custGeom>
                    <a:solidFill>
                      <a:srgbClr val="263238"/>
                    </a:solidFill>
                    <a:ln w="550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11" name="Graphic 179">
                <a:extLst>
                  <a:ext uri="{FF2B5EF4-FFF2-40B4-BE49-F238E27FC236}">
                    <a16:creationId xmlns:a16="http://schemas.microsoft.com/office/drawing/2014/main" id="{20A7589C-8B25-BC84-4E88-C6B64008B4B3}"/>
                  </a:ext>
                </a:extLst>
              </p:cNvPr>
              <p:cNvGrpSpPr/>
              <p:nvPr/>
            </p:nvGrpSpPr>
            <p:grpSpPr>
              <a:xfrm>
                <a:off x="4112367" y="2377403"/>
                <a:ext cx="490617" cy="492071"/>
                <a:chOff x="7889505" y="-2363804"/>
                <a:chExt cx="323036" cy="323993"/>
              </a:xfrm>
            </p:grpSpPr>
            <p:grpSp>
              <p:nvGrpSpPr>
                <p:cNvPr id="164" name="Graphic 179">
                  <a:extLst>
                    <a:ext uri="{FF2B5EF4-FFF2-40B4-BE49-F238E27FC236}">
                      <a16:creationId xmlns:a16="http://schemas.microsoft.com/office/drawing/2014/main" id="{B5917887-083C-D4A6-D80F-10334AA373DC}"/>
                    </a:ext>
                  </a:extLst>
                </p:cNvPr>
                <p:cNvGrpSpPr/>
                <p:nvPr/>
              </p:nvGrpSpPr>
              <p:grpSpPr>
                <a:xfrm>
                  <a:off x="8009844" y="-2272275"/>
                  <a:ext cx="82286" cy="140801"/>
                  <a:chOff x="8009844" y="-2272275"/>
                  <a:chExt cx="82286" cy="140801"/>
                </a:xfrm>
                <a:solidFill>
                  <a:srgbClr val="E8505B"/>
                </a:solidFill>
              </p:grpSpPr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27AA64F-B4F1-8991-AB21-C97F6B781D52}"/>
                      </a:ext>
                    </a:extLst>
                  </p:cNvPr>
                  <p:cNvSpPr/>
                  <p:nvPr/>
                </p:nvSpPr>
                <p:spPr>
                  <a:xfrm>
                    <a:off x="8009844" y="-2241514"/>
                    <a:ext cx="82286" cy="110040"/>
                  </a:xfrm>
                  <a:custGeom>
                    <a:avLst/>
                    <a:gdLst>
                      <a:gd name="connsiteX0" fmla="*/ 82282 w 82286"/>
                      <a:gd name="connsiteY0" fmla="*/ 69037 h 110040"/>
                      <a:gd name="connsiteX1" fmla="*/ 60318 w 82286"/>
                      <a:gd name="connsiteY1" fmla="*/ 69037 h 110040"/>
                      <a:gd name="connsiteX2" fmla="*/ 41168 w 82286"/>
                      <a:gd name="connsiteY2" fmla="*/ 87800 h 110040"/>
                      <a:gd name="connsiteX3" fmla="*/ 23951 w 82286"/>
                      <a:gd name="connsiteY3" fmla="*/ 76432 h 110040"/>
                      <a:gd name="connsiteX4" fmla="*/ 25496 w 82286"/>
                      <a:gd name="connsiteY4" fmla="*/ 58662 h 110040"/>
                      <a:gd name="connsiteX5" fmla="*/ 52206 w 82286"/>
                      <a:gd name="connsiteY5" fmla="*/ 49557 h 110040"/>
                      <a:gd name="connsiteX6" fmla="*/ 52206 w 82286"/>
                      <a:gd name="connsiteY6" fmla="*/ 0 h 110040"/>
                      <a:gd name="connsiteX7" fmla="*/ 30462 w 82286"/>
                      <a:gd name="connsiteY7" fmla="*/ 0 h 110040"/>
                      <a:gd name="connsiteX8" fmla="*/ 30462 w 82286"/>
                      <a:gd name="connsiteY8" fmla="*/ 29028 h 110040"/>
                      <a:gd name="connsiteX9" fmla="*/ 0 w 82286"/>
                      <a:gd name="connsiteY9" fmla="*/ 70472 h 110040"/>
                      <a:gd name="connsiteX10" fmla="*/ 41113 w 82286"/>
                      <a:gd name="connsiteY10" fmla="*/ 110040 h 110040"/>
                      <a:gd name="connsiteX11" fmla="*/ 82282 w 82286"/>
                      <a:gd name="connsiteY11" fmla="*/ 69037 h 1100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2286" h="110040">
                        <a:moveTo>
                          <a:pt x="82282" y="69037"/>
                        </a:moveTo>
                        <a:lnTo>
                          <a:pt x="60318" y="69037"/>
                        </a:lnTo>
                        <a:cubicBezTo>
                          <a:pt x="60318" y="69037"/>
                          <a:pt x="60318" y="87469"/>
                          <a:pt x="41168" y="87800"/>
                        </a:cubicBezTo>
                        <a:cubicBezTo>
                          <a:pt x="31235" y="87966"/>
                          <a:pt x="26048" y="81454"/>
                          <a:pt x="23951" y="76432"/>
                        </a:cubicBezTo>
                        <a:cubicBezTo>
                          <a:pt x="21522" y="70638"/>
                          <a:pt x="22240" y="64015"/>
                          <a:pt x="25496" y="58662"/>
                        </a:cubicBezTo>
                        <a:cubicBezTo>
                          <a:pt x="29248" y="52537"/>
                          <a:pt x="37361" y="46908"/>
                          <a:pt x="52206" y="49557"/>
                        </a:cubicBezTo>
                        <a:lnTo>
                          <a:pt x="52206" y="0"/>
                        </a:lnTo>
                        <a:lnTo>
                          <a:pt x="30462" y="0"/>
                        </a:lnTo>
                        <a:lnTo>
                          <a:pt x="30462" y="29028"/>
                        </a:lnTo>
                        <a:cubicBezTo>
                          <a:pt x="30462" y="29028"/>
                          <a:pt x="0" y="36919"/>
                          <a:pt x="0" y="70472"/>
                        </a:cubicBezTo>
                        <a:cubicBezTo>
                          <a:pt x="0" y="102590"/>
                          <a:pt x="28807" y="110040"/>
                          <a:pt x="41113" y="110040"/>
                        </a:cubicBezTo>
                        <a:cubicBezTo>
                          <a:pt x="50605" y="110095"/>
                          <a:pt x="82723" y="107833"/>
                          <a:pt x="82282" y="69037"/>
                        </a:cubicBezTo>
                        <a:close/>
                      </a:path>
                    </a:pathLst>
                  </a:custGeom>
                  <a:solidFill>
                    <a:srgbClr val="95B7A9"/>
                  </a:solidFill>
                  <a:ln w="5505" cap="flat">
                    <a:solidFill>
                      <a:srgbClr val="95B7A9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7" name="Freeform: Shape 166">
                    <a:extLst>
                      <a:ext uri="{FF2B5EF4-FFF2-40B4-BE49-F238E27FC236}">
                        <a16:creationId xmlns:a16="http://schemas.microsoft.com/office/drawing/2014/main" id="{74257632-8D9D-FF32-1659-C95E575038EB}"/>
                      </a:ext>
                    </a:extLst>
                  </p:cNvPr>
                  <p:cNvSpPr/>
                  <p:nvPr/>
                </p:nvSpPr>
                <p:spPr>
                  <a:xfrm rot="-10800000">
                    <a:off x="8040086" y="-2272275"/>
                    <a:ext cx="22019" cy="20584"/>
                  </a:xfrm>
                  <a:custGeom>
                    <a:avLst/>
                    <a:gdLst>
                      <a:gd name="connsiteX0" fmla="*/ 0 w 22019"/>
                      <a:gd name="connsiteY0" fmla="*/ 0 h 20584"/>
                      <a:gd name="connsiteX1" fmla="*/ 22019 w 22019"/>
                      <a:gd name="connsiteY1" fmla="*/ 0 h 20584"/>
                      <a:gd name="connsiteX2" fmla="*/ 22019 w 22019"/>
                      <a:gd name="connsiteY2" fmla="*/ 20584 h 20584"/>
                      <a:gd name="connsiteX3" fmla="*/ 0 w 22019"/>
                      <a:gd name="connsiteY3" fmla="*/ 20584 h 205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019" h="20584">
                        <a:moveTo>
                          <a:pt x="0" y="0"/>
                        </a:moveTo>
                        <a:lnTo>
                          <a:pt x="22019" y="0"/>
                        </a:lnTo>
                        <a:lnTo>
                          <a:pt x="22019" y="20584"/>
                        </a:lnTo>
                        <a:lnTo>
                          <a:pt x="0" y="20584"/>
                        </a:lnTo>
                        <a:close/>
                      </a:path>
                    </a:pathLst>
                  </a:custGeom>
                  <a:solidFill>
                    <a:srgbClr val="95B7A9"/>
                  </a:solidFill>
                  <a:ln w="5505" cap="flat">
                    <a:solidFill>
                      <a:srgbClr val="95B7A9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8DE7D03B-6B70-7D04-42EB-374CCD842179}"/>
                    </a:ext>
                  </a:extLst>
                </p:cNvPr>
                <p:cNvSpPr/>
                <p:nvPr/>
              </p:nvSpPr>
              <p:spPr>
                <a:xfrm>
                  <a:off x="7889505" y="-2363804"/>
                  <a:ext cx="323036" cy="323993"/>
                </a:xfrm>
                <a:custGeom>
                  <a:avLst/>
                  <a:gdLst>
                    <a:gd name="connsiteX0" fmla="*/ 322981 w 323036"/>
                    <a:gd name="connsiteY0" fmla="*/ 161968 h 323993"/>
                    <a:gd name="connsiteX1" fmla="*/ 323036 w 323036"/>
                    <a:gd name="connsiteY1" fmla="*/ 159209 h 323993"/>
                    <a:gd name="connsiteX2" fmla="*/ 322815 w 323036"/>
                    <a:gd name="connsiteY2" fmla="*/ 151042 h 323993"/>
                    <a:gd name="connsiteX3" fmla="*/ 322540 w 323036"/>
                    <a:gd name="connsiteY3" fmla="*/ 145026 h 323993"/>
                    <a:gd name="connsiteX4" fmla="*/ 321546 w 323036"/>
                    <a:gd name="connsiteY4" fmla="*/ 137797 h 323993"/>
                    <a:gd name="connsiteX5" fmla="*/ 320332 w 323036"/>
                    <a:gd name="connsiteY5" fmla="*/ 129409 h 323993"/>
                    <a:gd name="connsiteX6" fmla="*/ 318014 w 323036"/>
                    <a:gd name="connsiteY6" fmla="*/ 120027 h 323993"/>
                    <a:gd name="connsiteX7" fmla="*/ 298147 w 323036"/>
                    <a:gd name="connsiteY7" fmla="*/ 74499 h 323993"/>
                    <a:gd name="connsiteX8" fmla="*/ 252288 w 323036"/>
                    <a:gd name="connsiteY8" fmla="*/ 27426 h 323993"/>
                    <a:gd name="connsiteX9" fmla="*/ 177346 w 323036"/>
                    <a:gd name="connsiteY9" fmla="*/ 716 h 323993"/>
                    <a:gd name="connsiteX10" fmla="*/ 155327 w 323036"/>
                    <a:gd name="connsiteY10" fmla="*/ 275 h 323993"/>
                    <a:gd name="connsiteX11" fmla="*/ 144069 w 323036"/>
                    <a:gd name="connsiteY11" fmla="*/ 992 h 323993"/>
                    <a:gd name="connsiteX12" fmla="*/ 132701 w 323036"/>
                    <a:gd name="connsiteY12" fmla="*/ 2703 h 323993"/>
                    <a:gd name="connsiteX13" fmla="*/ 87890 w 323036"/>
                    <a:gd name="connsiteY13" fmla="*/ 17989 h 323993"/>
                    <a:gd name="connsiteX14" fmla="*/ 47605 w 323036"/>
                    <a:gd name="connsiteY14" fmla="*/ 47238 h 323993"/>
                    <a:gd name="connsiteX15" fmla="*/ 17308 w 323036"/>
                    <a:gd name="connsiteY15" fmla="*/ 89399 h 323993"/>
                    <a:gd name="connsiteX16" fmla="*/ 1525 w 323036"/>
                    <a:gd name="connsiteY16" fmla="*/ 140777 h 323993"/>
                    <a:gd name="connsiteX17" fmla="*/ 366 w 323036"/>
                    <a:gd name="connsiteY17" fmla="*/ 154463 h 323993"/>
                    <a:gd name="connsiteX18" fmla="*/ 90 w 323036"/>
                    <a:gd name="connsiteY18" fmla="*/ 168315 h 323993"/>
                    <a:gd name="connsiteX19" fmla="*/ 3622 w 323036"/>
                    <a:gd name="connsiteY19" fmla="*/ 196073 h 323993"/>
                    <a:gd name="connsiteX20" fmla="*/ 26855 w 323036"/>
                    <a:gd name="connsiteY20" fmla="*/ 251314 h 323993"/>
                    <a:gd name="connsiteX21" fmla="*/ 26690 w 323036"/>
                    <a:gd name="connsiteY21" fmla="*/ 249658 h 323993"/>
                    <a:gd name="connsiteX22" fmla="*/ 4119 w 323036"/>
                    <a:gd name="connsiteY22" fmla="*/ 305948 h 323993"/>
                    <a:gd name="connsiteX23" fmla="*/ 2794 w 323036"/>
                    <a:gd name="connsiteY23" fmla="*/ 309259 h 323993"/>
                    <a:gd name="connsiteX24" fmla="*/ 6271 w 323036"/>
                    <a:gd name="connsiteY24" fmla="*/ 308321 h 323993"/>
                    <a:gd name="connsiteX25" fmla="*/ 66478 w 323036"/>
                    <a:gd name="connsiteY25" fmla="*/ 291765 h 323993"/>
                    <a:gd name="connsiteX26" fmla="*/ 64988 w 323036"/>
                    <a:gd name="connsiteY26" fmla="*/ 291489 h 323993"/>
                    <a:gd name="connsiteX27" fmla="*/ 133750 w 323036"/>
                    <a:gd name="connsiteY27" fmla="*/ 321510 h 323993"/>
                    <a:gd name="connsiteX28" fmla="*/ 168958 w 323036"/>
                    <a:gd name="connsiteY28" fmla="*/ 323717 h 323993"/>
                    <a:gd name="connsiteX29" fmla="*/ 185900 w 323036"/>
                    <a:gd name="connsiteY29" fmla="*/ 322117 h 323993"/>
                    <a:gd name="connsiteX30" fmla="*/ 194123 w 323036"/>
                    <a:gd name="connsiteY30" fmla="*/ 320848 h 323993"/>
                    <a:gd name="connsiteX31" fmla="*/ 202069 w 323036"/>
                    <a:gd name="connsiteY31" fmla="*/ 318861 h 323993"/>
                    <a:gd name="connsiteX32" fmla="*/ 293622 w 323036"/>
                    <a:gd name="connsiteY32" fmla="*/ 256060 h 323993"/>
                    <a:gd name="connsiteX33" fmla="*/ 313323 w 323036"/>
                    <a:gd name="connsiteY33" fmla="*/ 218699 h 323993"/>
                    <a:gd name="connsiteX34" fmla="*/ 316359 w 323036"/>
                    <a:gd name="connsiteY34" fmla="*/ 210256 h 323993"/>
                    <a:gd name="connsiteX35" fmla="*/ 318401 w 323036"/>
                    <a:gd name="connsiteY35" fmla="*/ 202254 h 323993"/>
                    <a:gd name="connsiteX36" fmla="*/ 320222 w 323036"/>
                    <a:gd name="connsiteY36" fmla="*/ 194914 h 323993"/>
                    <a:gd name="connsiteX37" fmla="*/ 321215 w 323036"/>
                    <a:gd name="connsiteY37" fmla="*/ 188182 h 323993"/>
                    <a:gd name="connsiteX38" fmla="*/ 322650 w 323036"/>
                    <a:gd name="connsiteY38" fmla="*/ 176924 h 323993"/>
                    <a:gd name="connsiteX39" fmla="*/ 322926 w 323036"/>
                    <a:gd name="connsiteY39" fmla="*/ 168646 h 323993"/>
                    <a:gd name="connsiteX40" fmla="*/ 323036 w 323036"/>
                    <a:gd name="connsiteY40" fmla="*/ 163569 h 323993"/>
                    <a:gd name="connsiteX41" fmla="*/ 322981 w 323036"/>
                    <a:gd name="connsiteY41" fmla="*/ 161968 h 323993"/>
                    <a:gd name="connsiteX42" fmla="*/ 322760 w 323036"/>
                    <a:gd name="connsiteY42" fmla="*/ 163679 h 323993"/>
                    <a:gd name="connsiteX43" fmla="*/ 322374 w 323036"/>
                    <a:gd name="connsiteY43" fmla="*/ 168701 h 323993"/>
                    <a:gd name="connsiteX44" fmla="*/ 321822 w 323036"/>
                    <a:gd name="connsiteY44" fmla="*/ 176924 h 323993"/>
                    <a:gd name="connsiteX45" fmla="*/ 320111 w 323036"/>
                    <a:gd name="connsiteY45" fmla="*/ 188071 h 323993"/>
                    <a:gd name="connsiteX46" fmla="*/ 291911 w 323036"/>
                    <a:gd name="connsiteY46" fmla="*/ 254846 h 323993"/>
                    <a:gd name="connsiteX47" fmla="*/ 201352 w 323036"/>
                    <a:gd name="connsiteY47" fmla="*/ 316047 h 323993"/>
                    <a:gd name="connsiteX48" fmla="*/ 193516 w 323036"/>
                    <a:gd name="connsiteY48" fmla="*/ 317923 h 323993"/>
                    <a:gd name="connsiteX49" fmla="*/ 185403 w 323036"/>
                    <a:gd name="connsiteY49" fmla="*/ 319137 h 323993"/>
                    <a:gd name="connsiteX50" fmla="*/ 168792 w 323036"/>
                    <a:gd name="connsiteY50" fmla="*/ 320627 h 323993"/>
                    <a:gd name="connsiteX51" fmla="*/ 134246 w 323036"/>
                    <a:gd name="connsiteY51" fmla="*/ 318364 h 323993"/>
                    <a:gd name="connsiteX52" fmla="*/ 66975 w 323036"/>
                    <a:gd name="connsiteY52" fmla="*/ 288730 h 323993"/>
                    <a:gd name="connsiteX53" fmla="*/ 66313 w 323036"/>
                    <a:gd name="connsiteY53" fmla="*/ 288233 h 323993"/>
                    <a:gd name="connsiteX54" fmla="*/ 65485 w 323036"/>
                    <a:gd name="connsiteY54" fmla="*/ 288454 h 323993"/>
                    <a:gd name="connsiteX55" fmla="*/ 5278 w 323036"/>
                    <a:gd name="connsiteY55" fmla="*/ 304899 h 323993"/>
                    <a:gd name="connsiteX56" fmla="*/ 7375 w 323036"/>
                    <a:gd name="connsiteY56" fmla="*/ 307272 h 323993"/>
                    <a:gd name="connsiteX57" fmla="*/ 30056 w 323036"/>
                    <a:gd name="connsiteY57" fmla="*/ 250983 h 323993"/>
                    <a:gd name="connsiteX58" fmla="*/ 30387 w 323036"/>
                    <a:gd name="connsiteY58" fmla="*/ 250100 h 323993"/>
                    <a:gd name="connsiteX59" fmla="*/ 29835 w 323036"/>
                    <a:gd name="connsiteY59" fmla="*/ 249327 h 323993"/>
                    <a:gd name="connsiteX60" fmla="*/ 7099 w 323036"/>
                    <a:gd name="connsiteY60" fmla="*/ 195301 h 323993"/>
                    <a:gd name="connsiteX61" fmla="*/ 3677 w 323036"/>
                    <a:gd name="connsiteY61" fmla="*/ 168149 h 323993"/>
                    <a:gd name="connsiteX62" fmla="*/ 3898 w 323036"/>
                    <a:gd name="connsiteY62" fmla="*/ 154574 h 323993"/>
                    <a:gd name="connsiteX63" fmla="*/ 5002 w 323036"/>
                    <a:gd name="connsiteY63" fmla="*/ 141163 h 323993"/>
                    <a:gd name="connsiteX64" fmla="*/ 20398 w 323036"/>
                    <a:gd name="connsiteY64" fmla="*/ 90889 h 323993"/>
                    <a:gd name="connsiteX65" fmla="*/ 49978 w 323036"/>
                    <a:gd name="connsiteY65" fmla="*/ 49555 h 323993"/>
                    <a:gd name="connsiteX66" fmla="*/ 89325 w 323036"/>
                    <a:gd name="connsiteY66" fmla="*/ 20804 h 323993"/>
                    <a:gd name="connsiteX67" fmla="*/ 133198 w 323036"/>
                    <a:gd name="connsiteY67" fmla="*/ 5683 h 323993"/>
                    <a:gd name="connsiteX68" fmla="*/ 144290 w 323036"/>
                    <a:gd name="connsiteY68" fmla="*/ 3972 h 323993"/>
                    <a:gd name="connsiteX69" fmla="*/ 155327 w 323036"/>
                    <a:gd name="connsiteY69" fmla="*/ 3200 h 323993"/>
                    <a:gd name="connsiteX70" fmla="*/ 176960 w 323036"/>
                    <a:gd name="connsiteY70" fmla="*/ 3531 h 323993"/>
                    <a:gd name="connsiteX71" fmla="*/ 250743 w 323036"/>
                    <a:gd name="connsiteY71" fmla="*/ 29357 h 323993"/>
                    <a:gd name="connsiteX72" fmla="*/ 296326 w 323036"/>
                    <a:gd name="connsiteY72" fmla="*/ 75437 h 323993"/>
                    <a:gd name="connsiteX73" fmla="*/ 316524 w 323036"/>
                    <a:gd name="connsiteY73" fmla="*/ 120248 h 323993"/>
                    <a:gd name="connsiteX74" fmla="*/ 319008 w 323036"/>
                    <a:gd name="connsiteY74" fmla="*/ 129519 h 323993"/>
                    <a:gd name="connsiteX75" fmla="*/ 320387 w 323036"/>
                    <a:gd name="connsiteY75" fmla="*/ 137852 h 323993"/>
                    <a:gd name="connsiteX76" fmla="*/ 321546 w 323036"/>
                    <a:gd name="connsiteY76" fmla="*/ 144971 h 323993"/>
                    <a:gd name="connsiteX77" fmla="*/ 321988 w 323036"/>
                    <a:gd name="connsiteY77" fmla="*/ 150931 h 323993"/>
                    <a:gd name="connsiteX78" fmla="*/ 322595 w 323036"/>
                    <a:gd name="connsiteY78" fmla="*/ 159044 h 323993"/>
                    <a:gd name="connsiteX79" fmla="*/ 322981 w 323036"/>
                    <a:gd name="connsiteY79" fmla="*/ 161968 h 323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</a:cxnLst>
                  <a:rect l="l" t="t" r="r" b="b"/>
                  <a:pathLst>
                    <a:path w="323036" h="323993">
                      <a:moveTo>
                        <a:pt x="322981" y="161968"/>
                      </a:moveTo>
                      <a:cubicBezTo>
                        <a:pt x="323036" y="161968"/>
                        <a:pt x="323036" y="161030"/>
                        <a:pt x="323036" y="159209"/>
                      </a:cubicBezTo>
                      <a:cubicBezTo>
                        <a:pt x="322981" y="157167"/>
                        <a:pt x="322926" y="154463"/>
                        <a:pt x="322815" y="151042"/>
                      </a:cubicBezTo>
                      <a:cubicBezTo>
                        <a:pt x="322705" y="149221"/>
                        <a:pt x="322760" y="147234"/>
                        <a:pt x="322540" y="145026"/>
                      </a:cubicBezTo>
                      <a:cubicBezTo>
                        <a:pt x="322208" y="142819"/>
                        <a:pt x="321877" y="140391"/>
                        <a:pt x="321546" y="137797"/>
                      </a:cubicBezTo>
                      <a:cubicBezTo>
                        <a:pt x="321160" y="135203"/>
                        <a:pt x="320774" y="132389"/>
                        <a:pt x="320332" y="129409"/>
                      </a:cubicBezTo>
                      <a:cubicBezTo>
                        <a:pt x="319615" y="126484"/>
                        <a:pt x="318842" y="123339"/>
                        <a:pt x="318014" y="120027"/>
                      </a:cubicBezTo>
                      <a:cubicBezTo>
                        <a:pt x="314593" y="106838"/>
                        <a:pt x="308798" y="90834"/>
                        <a:pt x="298147" y="74499"/>
                      </a:cubicBezTo>
                      <a:cubicBezTo>
                        <a:pt x="287662" y="58164"/>
                        <a:pt x="272652" y="41167"/>
                        <a:pt x="252288" y="27426"/>
                      </a:cubicBezTo>
                      <a:cubicBezTo>
                        <a:pt x="231869" y="13906"/>
                        <a:pt x="206208" y="3475"/>
                        <a:pt x="177346" y="716"/>
                      </a:cubicBezTo>
                      <a:cubicBezTo>
                        <a:pt x="170117" y="440"/>
                        <a:pt x="162777" y="-443"/>
                        <a:pt x="155327" y="275"/>
                      </a:cubicBezTo>
                      <a:cubicBezTo>
                        <a:pt x="151630" y="551"/>
                        <a:pt x="147822" y="440"/>
                        <a:pt x="144069" y="992"/>
                      </a:cubicBezTo>
                      <a:cubicBezTo>
                        <a:pt x="140317" y="1544"/>
                        <a:pt x="136509" y="2151"/>
                        <a:pt x="132701" y="2703"/>
                      </a:cubicBezTo>
                      <a:cubicBezTo>
                        <a:pt x="117635" y="5793"/>
                        <a:pt x="102239" y="10263"/>
                        <a:pt x="87890" y="17989"/>
                      </a:cubicBezTo>
                      <a:cubicBezTo>
                        <a:pt x="73487" y="25550"/>
                        <a:pt x="59801" y="35318"/>
                        <a:pt x="47605" y="47238"/>
                      </a:cubicBezTo>
                      <a:cubicBezTo>
                        <a:pt x="35685" y="59378"/>
                        <a:pt x="25310" y="73616"/>
                        <a:pt x="17308" y="89399"/>
                      </a:cubicBezTo>
                      <a:cubicBezTo>
                        <a:pt x="9251" y="105183"/>
                        <a:pt x="3677" y="122621"/>
                        <a:pt x="1525" y="140777"/>
                      </a:cubicBezTo>
                      <a:cubicBezTo>
                        <a:pt x="642" y="145302"/>
                        <a:pt x="642" y="149883"/>
                        <a:pt x="366" y="154463"/>
                      </a:cubicBezTo>
                      <a:cubicBezTo>
                        <a:pt x="90" y="159044"/>
                        <a:pt x="-131" y="163679"/>
                        <a:pt x="90" y="168315"/>
                      </a:cubicBezTo>
                      <a:cubicBezTo>
                        <a:pt x="476" y="177586"/>
                        <a:pt x="1635" y="186912"/>
                        <a:pt x="3622" y="196073"/>
                      </a:cubicBezTo>
                      <a:cubicBezTo>
                        <a:pt x="7871" y="216050"/>
                        <a:pt x="15984" y="234813"/>
                        <a:pt x="26855" y="251314"/>
                      </a:cubicBezTo>
                      <a:lnTo>
                        <a:pt x="26690" y="249658"/>
                      </a:lnTo>
                      <a:cubicBezTo>
                        <a:pt x="19019" y="268808"/>
                        <a:pt x="11458" y="287626"/>
                        <a:pt x="4119" y="305948"/>
                      </a:cubicBezTo>
                      <a:lnTo>
                        <a:pt x="2794" y="309259"/>
                      </a:lnTo>
                      <a:lnTo>
                        <a:pt x="6271" y="308321"/>
                      </a:lnTo>
                      <a:cubicBezTo>
                        <a:pt x="26910" y="302637"/>
                        <a:pt x="46998" y="297118"/>
                        <a:pt x="66478" y="291765"/>
                      </a:cubicBezTo>
                      <a:lnTo>
                        <a:pt x="64988" y="291489"/>
                      </a:lnTo>
                      <a:cubicBezTo>
                        <a:pt x="85959" y="307272"/>
                        <a:pt x="109965" y="317371"/>
                        <a:pt x="133750" y="321510"/>
                      </a:cubicBezTo>
                      <a:cubicBezTo>
                        <a:pt x="145615" y="323607"/>
                        <a:pt x="157535" y="324490"/>
                        <a:pt x="168958" y="323717"/>
                      </a:cubicBezTo>
                      <a:cubicBezTo>
                        <a:pt x="174697" y="323497"/>
                        <a:pt x="180381" y="323221"/>
                        <a:pt x="185900" y="322117"/>
                      </a:cubicBezTo>
                      <a:cubicBezTo>
                        <a:pt x="188659" y="321676"/>
                        <a:pt x="191419" y="321289"/>
                        <a:pt x="194123" y="320848"/>
                      </a:cubicBezTo>
                      <a:cubicBezTo>
                        <a:pt x="196827" y="320351"/>
                        <a:pt x="199476" y="319523"/>
                        <a:pt x="202069" y="318861"/>
                      </a:cubicBezTo>
                      <a:cubicBezTo>
                        <a:pt x="244452" y="307990"/>
                        <a:pt x="275742" y="281887"/>
                        <a:pt x="293622" y="256060"/>
                      </a:cubicBezTo>
                      <a:cubicBezTo>
                        <a:pt x="302728" y="243146"/>
                        <a:pt x="309295" y="230343"/>
                        <a:pt x="313323" y="218699"/>
                      </a:cubicBezTo>
                      <a:cubicBezTo>
                        <a:pt x="314372" y="215774"/>
                        <a:pt x="315365" y="212960"/>
                        <a:pt x="316359" y="210256"/>
                      </a:cubicBezTo>
                      <a:cubicBezTo>
                        <a:pt x="317076" y="207497"/>
                        <a:pt x="317738" y="204792"/>
                        <a:pt x="318401" y="202254"/>
                      </a:cubicBezTo>
                      <a:cubicBezTo>
                        <a:pt x="319008" y="199715"/>
                        <a:pt x="319615" y="197287"/>
                        <a:pt x="320222" y="194914"/>
                      </a:cubicBezTo>
                      <a:cubicBezTo>
                        <a:pt x="320663" y="192541"/>
                        <a:pt x="320939" y="190279"/>
                        <a:pt x="321215" y="188182"/>
                      </a:cubicBezTo>
                      <a:cubicBezTo>
                        <a:pt x="321767" y="183932"/>
                        <a:pt x="322484" y="180180"/>
                        <a:pt x="322650" y="176924"/>
                      </a:cubicBezTo>
                      <a:cubicBezTo>
                        <a:pt x="322760" y="173723"/>
                        <a:pt x="322871" y="170964"/>
                        <a:pt x="322926" y="168646"/>
                      </a:cubicBezTo>
                      <a:cubicBezTo>
                        <a:pt x="322981" y="166549"/>
                        <a:pt x="323036" y="164893"/>
                        <a:pt x="323036" y="163569"/>
                      </a:cubicBezTo>
                      <a:cubicBezTo>
                        <a:pt x="323036" y="162520"/>
                        <a:pt x="322981" y="161968"/>
                        <a:pt x="322981" y="161968"/>
                      </a:cubicBezTo>
                      <a:cubicBezTo>
                        <a:pt x="322926" y="161968"/>
                        <a:pt x="322871" y="162520"/>
                        <a:pt x="322760" y="163679"/>
                      </a:cubicBezTo>
                      <a:cubicBezTo>
                        <a:pt x="322650" y="164948"/>
                        <a:pt x="322540" y="166604"/>
                        <a:pt x="322374" y="168701"/>
                      </a:cubicBezTo>
                      <a:cubicBezTo>
                        <a:pt x="322208" y="170964"/>
                        <a:pt x="322043" y="173723"/>
                        <a:pt x="321822" y="176924"/>
                      </a:cubicBezTo>
                      <a:cubicBezTo>
                        <a:pt x="321546" y="180180"/>
                        <a:pt x="320774" y="183877"/>
                        <a:pt x="320111" y="188071"/>
                      </a:cubicBezTo>
                      <a:cubicBezTo>
                        <a:pt x="317076" y="204627"/>
                        <a:pt x="310454" y="229460"/>
                        <a:pt x="291911" y="254846"/>
                      </a:cubicBezTo>
                      <a:cubicBezTo>
                        <a:pt x="273976" y="280176"/>
                        <a:pt x="243017" y="305617"/>
                        <a:pt x="201352" y="316047"/>
                      </a:cubicBezTo>
                      <a:cubicBezTo>
                        <a:pt x="198758" y="316654"/>
                        <a:pt x="196164" y="317481"/>
                        <a:pt x="193516" y="317923"/>
                      </a:cubicBezTo>
                      <a:cubicBezTo>
                        <a:pt x="190811" y="318309"/>
                        <a:pt x="188163" y="318751"/>
                        <a:pt x="185403" y="319137"/>
                      </a:cubicBezTo>
                      <a:cubicBezTo>
                        <a:pt x="179995" y="320186"/>
                        <a:pt x="174421" y="320406"/>
                        <a:pt x="168792" y="320627"/>
                      </a:cubicBezTo>
                      <a:cubicBezTo>
                        <a:pt x="157535" y="321344"/>
                        <a:pt x="145890" y="320461"/>
                        <a:pt x="134246" y="318364"/>
                      </a:cubicBezTo>
                      <a:cubicBezTo>
                        <a:pt x="110958" y="314170"/>
                        <a:pt x="87504" y="304237"/>
                        <a:pt x="66975" y="288730"/>
                      </a:cubicBezTo>
                      <a:lnTo>
                        <a:pt x="66313" y="288233"/>
                      </a:lnTo>
                      <a:lnTo>
                        <a:pt x="65485" y="288454"/>
                      </a:lnTo>
                      <a:cubicBezTo>
                        <a:pt x="46060" y="293752"/>
                        <a:pt x="25917" y="299215"/>
                        <a:pt x="5278" y="304899"/>
                      </a:cubicBezTo>
                      <a:lnTo>
                        <a:pt x="7375" y="307272"/>
                      </a:lnTo>
                      <a:cubicBezTo>
                        <a:pt x="14769" y="288950"/>
                        <a:pt x="22330" y="270132"/>
                        <a:pt x="30056" y="250983"/>
                      </a:cubicBezTo>
                      <a:lnTo>
                        <a:pt x="30387" y="250100"/>
                      </a:lnTo>
                      <a:lnTo>
                        <a:pt x="29835" y="249327"/>
                      </a:lnTo>
                      <a:cubicBezTo>
                        <a:pt x="19184" y="233158"/>
                        <a:pt x="11293" y="214781"/>
                        <a:pt x="7099" y="195301"/>
                      </a:cubicBezTo>
                      <a:cubicBezTo>
                        <a:pt x="5167" y="186305"/>
                        <a:pt x="4063" y="177255"/>
                        <a:pt x="3677" y="168149"/>
                      </a:cubicBezTo>
                      <a:cubicBezTo>
                        <a:pt x="3456" y="163624"/>
                        <a:pt x="3622" y="159099"/>
                        <a:pt x="3898" y="154574"/>
                      </a:cubicBezTo>
                      <a:cubicBezTo>
                        <a:pt x="4174" y="150104"/>
                        <a:pt x="4174" y="145578"/>
                        <a:pt x="5002" y="141163"/>
                      </a:cubicBezTo>
                      <a:cubicBezTo>
                        <a:pt x="7099" y="123394"/>
                        <a:pt x="12507" y="106341"/>
                        <a:pt x="20398" y="90889"/>
                      </a:cubicBezTo>
                      <a:cubicBezTo>
                        <a:pt x="28179" y="75437"/>
                        <a:pt x="38279" y="61531"/>
                        <a:pt x="49978" y="49555"/>
                      </a:cubicBezTo>
                      <a:cubicBezTo>
                        <a:pt x="61898" y="37856"/>
                        <a:pt x="75253" y="28254"/>
                        <a:pt x="89325" y="20804"/>
                      </a:cubicBezTo>
                      <a:cubicBezTo>
                        <a:pt x="103342" y="13188"/>
                        <a:pt x="118463" y="8718"/>
                        <a:pt x="133198" y="5683"/>
                      </a:cubicBezTo>
                      <a:cubicBezTo>
                        <a:pt x="136950" y="5131"/>
                        <a:pt x="140648" y="4524"/>
                        <a:pt x="144290" y="3972"/>
                      </a:cubicBezTo>
                      <a:cubicBezTo>
                        <a:pt x="147988" y="3420"/>
                        <a:pt x="151685" y="3475"/>
                        <a:pt x="155327" y="3200"/>
                      </a:cubicBezTo>
                      <a:cubicBezTo>
                        <a:pt x="162667" y="2482"/>
                        <a:pt x="169841" y="3310"/>
                        <a:pt x="176960" y="3531"/>
                      </a:cubicBezTo>
                      <a:cubicBezTo>
                        <a:pt x="205270" y="6124"/>
                        <a:pt x="230545" y="16223"/>
                        <a:pt x="250743" y="29357"/>
                      </a:cubicBezTo>
                      <a:cubicBezTo>
                        <a:pt x="270886" y="42768"/>
                        <a:pt x="285841" y="59378"/>
                        <a:pt x="296326" y="75437"/>
                      </a:cubicBezTo>
                      <a:cubicBezTo>
                        <a:pt x="307032" y="91496"/>
                        <a:pt x="312937" y="107224"/>
                        <a:pt x="316524" y="120248"/>
                      </a:cubicBezTo>
                      <a:cubicBezTo>
                        <a:pt x="317407" y="123504"/>
                        <a:pt x="318235" y="126594"/>
                        <a:pt x="319008" y="129519"/>
                      </a:cubicBezTo>
                      <a:cubicBezTo>
                        <a:pt x="319504" y="132499"/>
                        <a:pt x="319946" y="135259"/>
                        <a:pt x="320387" y="137852"/>
                      </a:cubicBezTo>
                      <a:cubicBezTo>
                        <a:pt x="320829" y="140446"/>
                        <a:pt x="321215" y="142819"/>
                        <a:pt x="321546" y="144971"/>
                      </a:cubicBezTo>
                      <a:cubicBezTo>
                        <a:pt x="321767" y="147179"/>
                        <a:pt x="321822" y="149165"/>
                        <a:pt x="321988" y="150931"/>
                      </a:cubicBezTo>
                      <a:cubicBezTo>
                        <a:pt x="322264" y="154353"/>
                        <a:pt x="322429" y="157057"/>
                        <a:pt x="322595" y="159044"/>
                      </a:cubicBezTo>
                      <a:cubicBezTo>
                        <a:pt x="322760" y="161030"/>
                        <a:pt x="322871" y="161968"/>
                        <a:pt x="322981" y="161968"/>
                      </a:cubicBezTo>
                      <a:close/>
                    </a:path>
                  </a:pathLst>
                </a:custGeom>
                <a:solidFill>
                  <a:srgbClr val="103464"/>
                </a:solidFill>
                <a:ln w="5505" cap="flat">
                  <a:solidFill>
                    <a:srgbClr val="95B7A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" name="Graphic 179">
                <a:extLst>
                  <a:ext uri="{FF2B5EF4-FFF2-40B4-BE49-F238E27FC236}">
                    <a16:creationId xmlns:a16="http://schemas.microsoft.com/office/drawing/2014/main" id="{BF94D3A3-2DE1-E901-4E1A-A2A8E8C65F43}"/>
                  </a:ext>
                </a:extLst>
              </p:cNvPr>
              <p:cNvGrpSpPr/>
              <p:nvPr/>
            </p:nvGrpSpPr>
            <p:grpSpPr>
              <a:xfrm>
                <a:off x="1902822" y="2704338"/>
                <a:ext cx="2013555" cy="3106678"/>
                <a:chOff x="6434680" y="-2148541"/>
                <a:chExt cx="1325780" cy="2045522"/>
              </a:xfrm>
            </p:grpSpPr>
            <p:grpSp>
              <p:nvGrpSpPr>
                <p:cNvPr id="148" name="Graphic 179">
                  <a:extLst>
                    <a:ext uri="{FF2B5EF4-FFF2-40B4-BE49-F238E27FC236}">
                      <a16:creationId xmlns:a16="http://schemas.microsoft.com/office/drawing/2014/main" id="{A063FD11-E092-5321-2737-2529A788CCC8}"/>
                    </a:ext>
                  </a:extLst>
                </p:cNvPr>
                <p:cNvGrpSpPr/>
                <p:nvPr/>
              </p:nvGrpSpPr>
              <p:grpSpPr>
                <a:xfrm>
                  <a:off x="6434680" y="-2148541"/>
                  <a:ext cx="1325780" cy="2045522"/>
                  <a:chOff x="6434680" y="-2148541"/>
                  <a:chExt cx="1325780" cy="2045522"/>
                </a:xfrm>
              </p:grpSpPr>
              <p:grpSp>
                <p:nvGrpSpPr>
                  <p:cNvPr id="154" name="Graphic 179">
                    <a:extLst>
                      <a:ext uri="{FF2B5EF4-FFF2-40B4-BE49-F238E27FC236}">
                        <a16:creationId xmlns:a16="http://schemas.microsoft.com/office/drawing/2014/main" id="{B1CD4907-5585-B5CE-3562-D4E184A37701}"/>
                      </a:ext>
                    </a:extLst>
                  </p:cNvPr>
                  <p:cNvGrpSpPr/>
                  <p:nvPr/>
                </p:nvGrpSpPr>
                <p:grpSpPr>
                  <a:xfrm>
                    <a:off x="6566727" y="-2148541"/>
                    <a:ext cx="1193734" cy="2045522"/>
                    <a:chOff x="6566727" y="-2148541"/>
                    <a:chExt cx="1193734" cy="2045522"/>
                  </a:xfrm>
                </p:grpSpPr>
                <p:sp>
                  <p:nvSpPr>
                    <p:cNvPr id="160" name="Freeform: Shape 159">
                      <a:extLst>
                        <a:ext uri="{FF2B5EF4-FFF2-40B4-BE49-F238E27FC236}">
                          <a16:creationId xmlns:a16="http://schemas.microsoft.com/office/drawing/2014/main" id="{E4BCE7C4-7CD5-1E48-D9DF-654C4F8896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66727" y="-2148541"/>
                      <a:ext cx="1193734" cy="1598795"/>
                    </a:xfrm>
                    <a:custGeom>
                      <a:avLst/>
                      <a:gdLst>
                        <a:gd name="connsiteX0" fmla="*/ 70 w 1193734"/>
                        <a:gd name="connsiteY0" fmla="*/ 597509 h 1598795"/>
                        <a:gd name="connsiteX1" fmla="*/ 318767 w 1193734"/>
                        <a:gd name="connsiteY1" fmla="*/ 597509 h 1598795"/>
                        <a:gd name="connsiteX2" fmla="*/ 596847 w 1193734"/>
                        <a:gd name="connsiteY2" fmla="*/ 325113 h 1598795"/>
                        <a:gd name="connsiteX3" fmla="*/ 846562 w 1193734"/>
                        <a:gd name="connsiteY3" fmla="*/ 489731 h 1598795"/>
                        <a:gd name="connsiteX4" fmla="*/ 823880 w 1193734"/>
                        <a:gd name="connsiteY4" fmla="*/ 747889 h 1598795"/>
                        <a:gd name="connsiteX5" fmla="*/ 438630 w 1193734"/>
                        <a:gd name="connsiteY5" fmla="*/ 888723 h 1598795"/>
                        <a:gd name="connsiteX6" fmla="*/ 436588 w 1193734"/>
                        <a:gd name="connsiteY6" fmla="*/ 1598796 h 1598795"/>
                        <a:gd name="connsiteX7" fmla="*/ 751753 w 1193734"/>
                        <a:gd name="connsiteY7" fmla="*/ 1598796 h 1598795"/>
                        <a:gd name="connsiteX8" fmla="*/ 751753 w 1193734"/>
                        <a:gd name="connsiteY8" fmla="*/ 1177840 h 1598795"/>
                        <a:gd name="connsiteX9" fmla="*/ 1193734 w 1193734"/>
                        <a:gd name="connsiteY9" fmla="*/ 576483 h 1598795"/>
                        <a:gd name="connsiteX10" fmla="*/ 614286 w 1193734"/>
                        <a:gd name="connsiteY10" fmla="*/ 3270 h 1598795"/>
                        <a:gd name="connsiteX11" fmla="*/ 321305 w 1193734"/>
                        <a:gd name="connsiteY11" fmla="*/ 14638 h 1598795"/>
                        <a:gd name="connsiteX12" fmla="*/ 70 w 1193734"/>
                        <a:gd name="connsiteY12" fmla="*/ 597509 h 15987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193734" h="1598795">
                          <a:moveTo>
                            <a:pt x="70" y="597509"/>
                          </a:moveTo>
                          <a:lnTo>
                            <a:pt x="318767" y="597509"/>
                          </a:lnTo>
                          <a:cubicBezTo>
                            <a:pt x="318767" y="597509"/>
                            <a:pt x="318767" y="329914"/>
                            <a:pt x="596847" y="325113"/>
                          </a:cubicBezTo>
                          <a:cubicBezTo>
                            <a:pt x="741268" y="322629"/>
                            <a:pt x="816155" y="417217"/>
                            <a:pt x="846562" y="489731"/>
                          </a:cubicBezTo>
                          <a:cubicBezTo>
                            <a:pt x="881880" y="573889"/>
                            <a:pt x="871175" y="669802"/>
                            <a:pt x="823880" y="747889"/>
                          </a:cubicBezTo>
                          <a:cubicBezTo>
                            <a:pt x="769799" y="837014"/>
                            <a:pt x="653412" y="926580"/>
                            <a:pt x="438630" y="888723"/>
                          </a:cubicBezTo>
                          <a:lnTo>
                            <a:pt x="436588" y="1598796"/>
                          </a:lnTo>
                          <a:lnTo>
                            <a:pt x="751753" y="1598796"/>
                          </a:lnTo>
                          <a:lnTo>
                            <a:pt x="751753" y="1177840"/>
                          </a:lnTo>
                          <a:cubicBezTo>
                            <a:pt x="751753" y="1177840"/>
                            <a:pt x="1193734" y="1063606"/>
                            <a:pt x="1193734" y="576483"/>
                          </a:cubicBezTo>
                          <a:cubicBezTo>
                            <a:pt x="1193734" y="110441"/>
                            <a:pt x="816872" y="9782"/>
                            <a:pt x="614286" y="3270"/>
                          </a:cubicBezTo>
                          <a:cubicBezTo>
                            <a:pt x="501597" y="-317"/>
                            <a:pt x="460704" y="-5173"/>
                            <a:pt x="321305" y="14638"/>
                          </a:cubicBezTo>
                          <a:cubicBezTo>
                            <a:pt x="143718" y="39858"/>
                            <a:pt x="-3683" y="246142"/>
                            <a:pt x="70" y="597509"/>
                          </a:cubicBezTo>
                          <a:close/>
                        </a:path>
                      </a:pathLst>
                    </a:custGeom>
                    <a:solidFill>
                      <a:srgbClr val="E8505B"/>
                    </a:solidFill>
                    <a:ln w="550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1" name="Freeform: Shape 160">
                      <a:extLst>
                        <a:ext uri="{FF2B5EF4-FFF2-40B4-BE49-F238E27FC236}">
                          <a16:creationId xmlns:a16="http://schemas.microsoft.com/office/drawing/2014/main" id="{9A593B91-9AE9-5C2C-F5B7-07EF3219A4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02432" y="-401737"/>
                      <a:ext cx="319855" cy="298719"/>
                    </a:xfrm>
                    <a:custGeom>
                      <a:avLst/>
                      <a:gdLst>
                        <a:gd name="connsiteX0" fmla="*/ 0 w 319855"/>
                        <a:gd name="connsiteY0" fmla="*/ 0 h 298719"/>
                        <a:gd name="connsiteX1" fmla="*/ 319856 w 319855"/>
                        <a:gd name="connsiteY1" fmla="*/ 0 h 298719"/>
                        <a:gd name="connsiteX2" fmla="*/ 319856 w 319855"/>
                        <a:gd name="connsiteY2" fmla="*/ 298720 h 298719"/>
                        <a:gd name="connsiteX3" fmla="*/ 0 w 319855"/>
                        <a:gd name="connsiteY3" fmla="*/ 298720 h 2987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19855" h="298719">
                          <a:moveTo>
                            <a:pt x="0" y="0"/>
                          </a:moveTo>
                          <a:lnTo>
                            <a:pt x="319856" y="0"/>
                          </a:lnTo>
                          <a:lnTo>
                            <a:pt x="319856" y="298720"/>
                          </a:lnTo>
                          <a:lnTo>
                            <a:pt x="0" y="298720"/>
                          </a:lnTo>
                          <a:close/>
                        </a:path>
                      </a:pathLst>
                    </a:custGeom>
                    <a:solidFill>
                      <a:srgbClr val="E8505B"/>
                    </a:solidFill>
                    <a:ln w="550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2" name="Freeform: Shape 161">
                      <a:extLst>
                        <a:ext uri="{FF2B5EF4-FFF2-40B4-BE49-F238E27FC236}">
                          <a16:creationId xmlns:a16="http://schemas.microsoft.com/office/drawing/2014/main" id="{F2E53011-C292-5B09-DCE4-4251E66C15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02432" y="-401737"/>
                      <a:ext cx="319855" cy="298719"/>
                    </a:xfrm>
                    <a:custGeom>
                      <a:avLst/>
                      <a:gdLst>
                        <a:gd name="connsiteX0" fmla="*/ 0 w 319855"/>
                        <a:gd name="connsiteY0" fmla="*/ 0 h 298719"/>
                        <a:gd name="connsiteX1" fmla="*/ 319856 w 319855"/>
                        <a:gd name="connsiteY1" fmla="*/ 0 h 298719"/>
                        <a:gd name="connsiteX2" fmla="*/ 319856 w 319855"/>
                        <a:gd name="connsiteY2" fmla="*/ 298720 h 298719"/>
                        <a:gd name="connsiteX3" fmla="*/ 0 w 319855"/>
                        <a:gd name="connsiteY3" fmla="*/ 298720 h 2987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19855" h="298719">
                          <a:moveTo>
                            <a:pt x="0" y="0"/>
                          </a:moveTo>
                          <a:lnTo>
                            <a:pt x="319856" y="0"/>
                          </a:lnTo>
                          <a:lnTo>
                            <a:pt x="319856" y="298720"/>
                          </a:lnTo>
                          <a:lnTo>
                            <a:pt x="0" y="298720"/>
                          </a:lnTo>
                          <a:close/>
                        </a:path>
                      </a:pathLst>
                    </a:custGeom>
                    <a:solidFill>
                      <a:srgbClr val="0D616C"/>
                    </a:solidFill>
                    <a:ln w="550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3" name="Freeform: Shape 162">
                      <a:extLst>
                        <a:ext uri="{FF2B5EF4-FFF2-40B4-BE49-F238E27FC236}">
                          <a16:creationId xmlns:a16="http://schemas.microsoft.com/office/drawing/2014/main" id="{828376B5-CB7E-38D0-4F01-F1C72358DA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66727" y="-2148541"/>
                      <a:ext cx="1193734" cy="1598795"/>
                    </a:xfrm>
                    <a:custGeom>
                      <a:avLst/>
                      <a:gdLst>
                        <a:gd name="connsiteX0" fmla="*/ 70 w 1193734"/>
                        <a:gd name="connsiteY0" fmla="*/ 597509 h 1598795"/>
                        <a:gd name="connsiteX1" fmla="*/ 318767 w 1193734"/>
                        <a:gd name="connsiteY1" fmla="*/ 597509 h 1598795"/>
                        <a:gd name="connsiteX2" fmla="*/ 596847 w 1193734"/>
                        <a:gd name="connsiteY2" fmla="*/ 325113 h 1598795"/>
                        <a:gd name="connsiteX3" fmla="*/ 846562 w 1193734"/>
                        <a:gd name="connsiteY3" fmla="*/ 489731 h 1598795"/>
                        <a:gd name="connsiteX4" fmla="*/ 823880 w 1193734"/>
                        <a:gd name="connsiteY4" fmla="*/ 747889 h 1598795"/>
                        <a:gd name="connsiteX5" fmla="*/ 438630 w 1193734"/>
                        <a:gd name="connsiteY5" fmla="*/ 888723 h 1598795"/>
                        <a:gd name="connsiteX6" fmla="*/ 436588 w 1193734"/>
                        <a:gd name="connsiteY6" fmla="*/ 1598796 h 1598795"/>
                        <a:gd name="connsiteX7" fmla="*/ 751753 w 1193734"/>
                        <a:gd name="connsiteY7" fmla="*/ 1598796 h 1598795"/>
                        <a:gd name="connsiteX8" fmla="*/ 751753 w 1193734"/>
                        <a:gd name="connsiteY8" fmla="*/ 1177840 h 1598795"/>
                        <a:gd name="connsiteX9" fmla="*/ 1193734 w 1193734"/>
                        <a:gd name="connsiteY9" fmla="*/ 576483 h 1598795"/>
                        <a:gd name="connsiteX10" fmla="*/ 614286 w 1193734"/>
                        <a:gd name="connsiteY10" fmla="*/ 3270 h 1598795"/>
                        <a:gd name="connsiteX11" fmla="*/ 321305 w 1193734"/>
                        <a:gd name="connsiteY11" fmla="*/ 14638 h 1598795"/>
                        <a:gd name="connsiteX12" fmla="*/ 70 w 1193734"/>
                        <a:gd name="connsiteY12" fmla="*/ 597509 h 15987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193734" h="1598795">
                          <a:moveTo>
                            <a:pt x="70" y="597509"/>
                          </a:moveTo>
                          <a:lnTo>
                            <a:pt x="318767" y="597509"/>
                          </a:lnTo>
                          <a:cubicBezTo>
                            <a:pt x="318767" y="597509"/>
                            <a:pt x="318767" y="329914"/>
                            <a:pt x="596847" y="325113"/>
                          </a:cubicBezTo>
                          <a:cubicBezTo>
                            <a:pt x="741268" y="322629"/>
                            <a:pt x="816155" y="417217"/>
                            <a:pt x="846562" y="489731"/>
                          </a:cubicBezTo>
                          <a:cubicBezTo>
                            <a:pt x="881880" y="573889"/>
                            <a:pt x="871175" y="669802"/>
                            <a:pt x="823880" y="747889"/>
                          </a:cubicBezTo>
                          <a:cubicBezTo>
                            <a:pt x="769799" y="837014"/>
                            <a:pt x="653412" y="926580"/>
                            <a:pt x="438630" y="888723"/>
                          </a:cubicBezTo>
                          <a:lnTo>
                            <a:pt x="436588" y="1598796"/>
                          </a:lnTo>
                          <a:lnTo>
                            <a:pt x="751753" y="1598796"/>
                          </a:lnTo>
                          <a:lnTo>
                            <a:pt x="751753" y="1177840"/>
                          </a:lnTo>
                          <a:cubicBezTo>
                            <a:pt x="751753" y="1177840"/>
                            <a:pt x="1193734" y="1063606"/>
                            <a:pt x="1193734" y="576483"/>
                          </a:cubicBezTo>
                          <a:cubicBezTo>
                            <a:pt x="1193734" y="110441"/>
                            <a:pt x="816872" y="9782"/>
                            <a:pt x="614286" y="3270"/>
                          </a:cubicBezTo>
                          <a:cubicBezTo>
                            <a:pt x="501597" y="-317"/>
                            <a:pt x="460704" y="-5173"/>
                            <a:pt x="321305" y="14638"/>
                          </a:cubicBezTo>
                          <a:cubicBezTo>
                            <a:pt x="143718" y="39858"/>
                            <a:pt x="-3683" y="246142"/>
                            <a:pt x="70" y="597509"/>
                          </a:cubicBezTo>
                          <a:close/>
                        </a:path>
                      </a:pathLst>
                    </a:custGeom>
                    <a:solidFill>
                      <a:srgbClr val="0D616C"/>
                    </a:solidFill>
                    <a:ln w="550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55" name="Graphic 179">
                    <a:extLst>
                      <a:ext uri="{FF2B5EF4-FFF2-40B4-BE49-F238E27FC236}">
                        <a16:creationId xmlns:a16="http://schemas.microsoft.com/office/drawing/2014/main" id="{14DAC34C-A396-A83B-5F98-66CCF56AB113}"/>
                      </a:ext>
                    </a:extLst>
                  </p:cNvPr>
                  <p:cNvGrpSpPr/>
                  <p:nvPr/>
                </p:nvGrpSpPr>
                <p:grpSpPr>
                  <a:xfrm>
                    <a:off x="6434680" y="-2146319"/>
                    <a:ext cx="1193721" cy="2043301"/>
                    <a:chOff x="6434680" y="-2146319"/>
                    <a:chExt cx="1193721" cy="2043301"/>
                  </a:xfrm>
                </p:grpSpPr>
                <p:sp>
                  <p:nvSpPr>
                    <p:cNvPr id="156" name="Freeform: Shape 155">
                      <a:extLst>
                        <a:ext uri="{FF2B5EF4-FFF2-40B4-BE49-F238E27FC236}">
                          <a16:creationId xmlns:a16="http://schemas.microsoft.com/office/drawing/2014/main" id="{D8275F35-B57A-4B75-0DAD-DDD7A8EFF8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34680" y="-2146319"/>
                      <a:ext cx="1193721" cy="1596574"/>
                    </a:xfrm>
                    <a:custGeom>
                      <a:avLst/>
                      <a:gdLst>
                        <a:gd name="connsiteX0" fmla="*/ 58 w 1193721"/>
                        <a:gd name="connsiteY0" fmla="*/ 595287 h 1596574"/>
                        <a:gd name="connsiteX1" fmla="*/ 318754 w 1193721"/>
                        <a:gd name="connsiteY1" fmla="*/ 595287 h 1596574"/>
                        <a:gd name="connsiteX2" fmla="*/ 596835 w 1193721"/>
                        <a:gd name="connsiteY2" fmla="*/ 322891 h 1596574"/>
                        <a:gd name="connsiteX3" fmla="*/ 846549 w 1193721"/>
                        <a:gd name="connsiteY3" fmla="*/ 487509 h 1596574"/>
                        <a:gd name="connsiteX4" fmla="*/ 823868 w 1193721"/>
                        <a:gd name="connsiteY4" fmla="*/ 745668 h 1596574"/>
                        <a:gd name="connsiteX5" fmla="*/ 436576 w 1193721"/>
                        <a:gd name="connsiteY5" fmla="*/ 877947 h 1596574"/>
                        <a:gd name="connsiteX6" fmla="*/ 436576 w 1193721"/>
                        <a:gd name="connsiteY6" fmla="*/ 1596574 h 1596574"/>
                        <a:gd name="connsiteX7" fmla="*/ 751741 w 1193721"/>
                        <a:gd name="connsiteY7" fmla="*/ 1596574 h 1596574"/>
                        <a:gd name="connsiteX8" fmla="*/ 751741 w 1193721"/>
                        <a:gd name="connsiteY8" fmla="*/ 1175619 h 1596574"/>
                        <a:gd name="connsiteX9" fmla="*/ 1193722 w 1193721"/>
                        <a:gd name="connsiteY9" fmla="*/ 574261 h 1596574"/>
                        <a:gd name="connsiteX10" fmla="*/ 596890 w 1193721"/>
                        <a:gd name="connsiteY10" fmla="*/ 0 h 1596574"/>
                        <a:gd name="connsiteX11" fmla="*/ 58 w 1193721"/>
                        <a:gd name="connsiteY11" fmla="*/ 595287 h 15965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193721" h="1596574">
                          <a:moveTo>
                            <a:pt x="58" y="595287"/>
                          </a:moveTo>
                          <a:lnTo>
                            <a:pt x="318754" y="595287"/>
                          </a:lnTo>
                          <a:cubicBezTo>
                            <a:pt x="318754" y="595287"/>
                            <a:pt x="318754" y="327692"/>
                            <a:pt x="596835" y="322891"/>
                          </a:cubicBezTo>
                          <a:cubicBezTo>
                            <a:pt x="741255" y="320408"/>
                            <a:pt x="816142" y="414996"/>
                            <a:pt x="846549" y="487509"/>
                          </a:cubicBezTo>
                          <a:cubicBezTo>
                            <a:pt x="881868" y="571667"/>
                            <a:pt x="871162" y="667580"/>
                            <a:pt x="823868" y="745668"/>
                          </a:cubicBezTo>
                          <a:cubicBezTo>
                            <a:pt x="769786" y="834792"/>
                            <a:pt x="651358" y="915805"/>
                            <a:pt x="436576" y="877947"/>
                          </a:cubicBezTo>
                          <a:lnTo>
                            <a:pt x="436576" y="1596574"/>
                          </a:lnTo>
                          <a:lnTo>
                            <a:pt x="751741" y="1596574"/>
                          </a:lnTo>
                          <a:lnTo>
                            <a:pt x="751741" y="1175619"/>
                          </a:lnTo>
                          <a:cubicBezTo>
                            <a:pt x="751741" y="1175619"/>
                            <a:pt x="1193722" y="1061384"/>
                            <a:pt x="1193722" y="574261"/>
                          </a:cubicBezTo>
                          <a:cubicBezTo>
                            <a:pt x="1193722" y="108219"/>
                            <a:pt x="775801" y="-55"/>
                            <a:pt x="596890" y="0"/>
                          </a:cubicBezTo>
                          <a:cubicBezTo>
                            <a:pt x="460140" y="0"/>
                            <a:pt x="-5958" y="33056"/>
                            <a:pt x="58" y="595287"/>
                          </a:cubicBezTo>
                          <a:close/>
                        </a:path>
                      </a:pathLst>
                    </a:custGeom>
                    <a:solidFill>
                      <a:srgbClr val="E8505B"/>
                    </a:solidFill>
                    <a:ln w="550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7" name="Freeform: Shape 156">
                      <a:extLst>
                        <a:ext uri="{FF2B5EF4-FFF2-40B4-BE49-F238E27FC236}">
                          <a16:creationId xmlns:a16="http://schemas.microsoft.com/office/drawing/2014/main" id="{B809DA1C-FECA-88CD-B1B5-B0D7C951A9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34680" y="-2146319"/>
                      <a:ext cx="1193721" cy="1596574"/>
                    </a:xfrm>
                    <a:custGeom>
                      <a:avLst/>
                      <a:gdLst>
                        <a:gd name="connsiteX0" fmla="*/ 58 w 1193721"/>
                        <a:gd name="connsiteY0" fmla="*/ 595287 h 1596574"/>
                        <a:gd name="connsiteX1" fmla="*/ 318754 w 1193721"/>
                        <a:gd name="connsiteY1" fmla="*/ 595287 h 1596574"/>
                        <a:gd name="connsiteX2" fmla="*/ 596835 w 1193721"/>
                        <a:gd name="connsiteY2" fmla="*/ 322891 h 1596574"/>
                        <a:gd name="connsiteX3" fmla="*/ 846549 w 1193721"/>
                        <a:gd name="connsiteY3" fmla="*/ 487509 h 1596574"/>
                        <a:gd name="connsiteX4" fmla="*/ 823868 w 1193721"/>
                        <a:gd name="connsiteY4" fmla="*/ 745668 h 1596574"/>
                        <a:gd name="connsiteX5" fmla="*/ 436576 w 1193721"/>
                        <a:gd name="connsiteY5" fmla="*/ 877947 h 1596574"/>
                        <a:gd name="connsiteX6" fmla="*/ 436576 w 1193721"/>
                        <a:gd name="connsiteY6" fmla="*/ 1596574 h 1596574"/>
                        <a:gd name="connsiteX7" fmla="*/ 751741 w 1193721"/>
                        <a:gd name="connsiteY7" fmla="*/ 1596574 h 1596574"/>
                        <a:gd name="connsiteX8" fmla="*/ 751741 w 1193721"/>
                        <a:gd name="connsiteY8" fmla="*/ 1175619 h 1596574"/>
                        <a:gd name="connsiteX9" fmla="*/ 1193722 w 1193721"/>
                        <a:gd name="connsiteY9" fmla="*/ 574261 h 1596574"/>
                        <a:gd name="connsiteX10" fmla="*/ 596890 w 1193721"/>
                        <a:gd name="connsiteY10" fmla="*/ 0 h 1596574"/>
                        <a:gd name="connsiteX11" fmla="*/ 58 w 1193721"/>
                        <a:gd name="connsiteY11" fmla="*/ 595287 h 15965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193721" h="1596574">
                          <a:moveTo>
                            <a:pt x="58" y="595287"/>
                          </a:moveTo>
                          <a:lnTo>
                            <a:pt x="318754" y="595287"/>
                          </a:lnTo>
                          <a:cubicBezTo>
                            <a:pt x="318754" y="595287"/>
                            <a:pt x="318754" y="327692"/>
                            <a:pt x="596835" y="322891"/>
                          </a:cubicBezTo>
                          <a:cubicBezTo>
                            <a:pt x="741255" y="320408"/>
                            <a:pt x="816142" y="414996"/>
                            <a:pt x="846549" y="487509"/>
                          </a:cubicBezTo>
                          <a:cubicBezTo>
                            <a:pt x="881868" y="571667"/>
                            <a:pt x="871162" y="667580"/>
                            <a:pt x="823868" y="745668"/>
                          </a:cubicBezTo>
                          <a:cubicBezTo>
                            <a:pt x="769786" y="834792"/>
                            <a:pt x="651358" y="915805"/>
                            <a:pt x="436576" y="877947"/>
                          </a:cubicBezTo>
                          <a:lnTo>
                            <a:pt x="436576" y="1596574"/>
                          </a:lnTo>
                          <a:lnTo>
                            <a:pt x="751741" y="1596574"/>
                          </a:lnTo>
                          <a:lnTo>
                            <a:pt x="751741" y="1175619"/>
                          </a:lnTo>
                          <a:cubicBezTo>
                            <a:pt x="751741" y="1175619"/>
                            <a:pt x="1193722" y="1061384"/>
                            <a:pt x="1193722" y="574261"/>
                          </a:cubicBezTo>
                          <a:cubicBezTo>
                            <a:pt x="1193722" y="108219"/>
                            <a:pt x="775801" y="-55"/>
                            <a:pt x="596890" y="0"/>
                          </a:cubicBezTo>
                          <a:cubicBezTo>
                            <a:pt x="460140" y="0"/>
                            <a:pt x="-5958" y="33056"/>
                            <a:pt x="58" y="595287"/>
                          </a:cubicBezTo>
                          <a:close/>
                        </a:path>
                      </a:pathLst>
                    </a:custGeom>
                    <a:solidFill>
                      <a:srgbClr val="002E35"/>
                    </a:solidFill>
                    <a:ln w="550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8" name="Freeform: Shape 157">
                      <a:extLst>
                        <a:ext uri="{FF2B5EF4-FFF2-40B4-BE49-F238E27FC236}">
                          <a16:creationId xmlns:a16="http://schemas.microsoft.com/office/drawing/2014/main" id="{75B78A86-692C-7786-296C-BB0699B40B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0428" y="-401737"/>
                      <a:ext cx="319855" cy="298719"/>
                    </a:xfrm>
                    <a:custGeom>
                      <a:avLst/>
                      <a:gdLst>
                        <a:gd name="connsiteX0" fmla="*/ 0 w 319855"/>
                        <a:gd name="connsiteY0" fmla="*/ 0 h 298719"/>
                        <a:gd name="connsiteX1" fmla="*/ 319856 w 319855"/>
                        <a:gd name="connsiteY1" fmla="*/ 0 h 298719"/>
                        <a:gd name="connsiteX2" fmla="*/ 319856 w 319855"/>
                        <a:gd name="connsiteY2" fmla="*/ 298720 h 298719"/>
                        <a:gd name="connsiteX3" fmla="*/ 0 w 319855"/>
                        <a:gd name="connsiteY3" fmla="*/ 298720 h 2987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19855" h="298719">
                          <a:moveTo>
                            <a:pt x="0" y="0"/>
                          </a:moveTo>
                          <a:lnTo>
                            <a:pt x="319856" y="0"/>
                          </a:lnTo>
                          <a:lnTo>
                            <a:pt x="319856" y="298720"/>
                          </a:lnTo>
                          <a:lnTo>
                            <a:pt x="0" y="298720"/>
                          </a:lnTo>
                          <a:close/>
                        </a:path>
                      </a:pathLst>
                    </a:custGeom>
                    <a:solidFill>
                      <a:srgbClr val="E8505B"/>
                    </a:solidFill>
                    <a:ln w="550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9" name="Freeform: Shape 158">
                      <a:extLst>
                        <a:ext uri="{FF2B5EF4-FFF2-40B4-BE49-F238E27FC236}">
                          <a16:creationId xmlns:a16="http://schemas.microsoft.com/office/drawing/2014/main" id="{D012E555-7C25-A482-FD26-2C1D2A419C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0428" y="-401737"/>
                      <a:ext cx="319855" cy="298719"/>
                    </a:xfrm>
                    <a:custGeom>
                      <a:avLst/>
                      <a:gdLst>
                        <a:gd name="connsiteX0" fmla="*/ 0 w 319855"/>
                        <a:gd name="connsiteY0" fmla="*/ 0 h 298719"/>
                        <a:gd name="connsiteX1" fmla="*/ 319856 w 319855"/>
                        <a:gd name="connsiteY1" fmla="*/ 0 h 298719"/>
                        <a:gd name="connsiteX2" fmla="*/ 319856 w 319855"/>
                        <a:gd name="connsiteY2" fmla="*/ 298720 h 298719"/>
                        <a:gd name="connsiteX3" fmla="*/ 0 w 319855"/>
                        <a:gd name="connsiteY3" fmla="*/ 298720 h 2987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19855" h="298719">
                          <a:moveTo>
                            <a:pt x="0" y="0"/>
                          </a:moveTo>
                          <a:lnTo>
                            <a:pt x="319856" y="0"/>
                          </a:lnTo>
                          <a:lnTo>
                            <a:pt x="319856" y="298720"/>
                          </a:lnTo>
                          <a:lnTo>
                            <a:pt x="0" y="298720"/>
                          </a:lnTo>
                          <a:close/>
                        </a:path>
                      </a:pathLst>
                    </a:custGeom>
                    <a:solidFill>
                      <a:srgbClr val="002E35"/>
                    </a:solidFill>
                    <a:ln w="550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49" name="Freeform: Shape 148">
                  <a:extLst>
                    <a:ext uri="{FF2B5EF4-FFF2-40B4-BE49-F238E27FC236}">
                      <a16:creationId xmlns:a16="http://schemas.microsoft.com/office/drawing/2014/main" id="{4B3301BF-B769-11F7-84B4-D5A1329F0DB6}"/>
                    </a:ext>
                  </a:extLst>
                </p:cNvPr>
                <p:cNvSpPr/>
                <p:nvPr/>
              </p:nvSpPr>
              <p:spPr>
                <a:xfrm>
                  <a:off x="6751613" y="-1825238"/>
                  <a:ext cx="315938" cy="269956"/>
                </a:xfrm>
                <a:custGeom>
                  <a:avLst/>
                  <a:gdLst>
                    <a:gd name="connsiteX0" fmla="*/ 315937 w 315938"/>
                    <a:gd name="connsiteY0" fmla="*/ 3300 h 269956"/>
                    <a:gd name="connsiteX1" fmla="*/ 311191 w 315938"/>
                    <a:gd name="connsiteY1" fmla="*/ 3024 h 269956"/>
                    <a:gd name="connsiteX2" fmla="*/ 297616 w 315938"/>
                    <a:gd name="connsiteY2" fmla="*/ 1920 h 269956"/>
                    <a:gd name="connsiteX3" fmla="*/ 247618 w 315938"/>
                    <a:gd name="connsiteY3" fmla="*/ 4017 h 269956"/>
                    <a:gd name="connsiteX4" fmla="*/ 175490 w 315938"/>
                    <a:gd name="connsiteY4" fmla="*/ 20959 h 269956"/>
                    <a:gd name="connsiteX5" fmla="*/ 135315 w 315938"/>
                    <a:gd name="connsiteY5" fmla="*/ 38232 h 269956"/>
                    <a:gd name="connsiteX6" fmla="*/ 96023 w 315938"/>
                    <a:gd name="connsiteY6" fmla="*/ 63673 h 269956"/>
                    <a:gd name="connsiteX7" fmla="*/ 63850 w 315938"/>
                    <a:gd name="connsiteY7" fmla="*/ 97667 h 269956"/>
                    <a:gd name="connsiteX8" fmla="*/ 39734 w 315938"/>
                    <a:gd name="connsiteY8" fmla="*/ 134200 h 269956"/>
                    <a:gd name="connsiteX9" fmla="*/ 11203 w 315938"/>
                    <a:gd name="connsiteY9" fmla="*/ 202575 h 269956"/>
                    <a:gd name="connsiteX10" fmla="*/ 1600 w 315938"/>
                    <a:gd name="connsiteY10" fmla="*/ 251635 h 269956"/>
                    <a:gd name="connsiteX11" fmla="*/ 607 w 315938"/>
                    <a:gd name="connsiteY11" fmla="*/ 265211 h 269956"/>
                    <a:gd name="connsiteX12" fmla="*/ 166 w 315938"/>
                    <a:gd name="connsiteY12" fmla="*/ 269957 h 269956"/>
                    <a:gd name="connsiteX13" fmla="*/ 0 w 315938"/>
                    <a:gd name="connsiteY13" fmla="*/ 265211 h 269956"/>
                    <a:gd name="connsiteX14" fmla="*/ 497 w 315938"/>
                    <a:gd name="connsiteY14" fmla="*/ 251525 h 269956"/>
                    <a:gd name="connsiteX15" fmla="*/ 9216 w 315938"/>
                    <a:gd name="connsiteY15" fmla="*/ 201968 h 269956"/>
                    <a:gd name="connsiteX16" fmla="*/ 37416 w 315938"/>
                    <a:gd name="connsiteY16" fmla="*/ 132876 h 269956"/>
                    <a:gd name="connsiteX17" fmla="*/ 61587 w 315938"/>
                    <a:gd name="connsiteY17" fmla="*/ 95901 h 269956"/>
                    <a:gd name="connsiteX18" fmla="*/ 94147 w 315938"/>
                    <a:gd name="connsiteY18" fmla="*/ 61410 h 269956"/>
                    <a:gd name="connsiteX19" fmla="*/ 133991 w 315938"/>
                    <a:gd name="connsiteY19" fmla="*/ 35694 h 269956"/>
                    <a:gd name="connsiteX20" fmla="*/ 174607 w 315938"/>
                    <a:gd name="connsiteY20" fmla="*/ 18421 h 269956"/>
                    <a:gd name="connsiteX21" fmla="*/ 247397 w 315938"/>
                    <a:gd name="connsiteY21" fmla="*/ 1920 h 269956"/>
                    <a:gd name="connsiteX22" fmla="*/ 297671 w 315938"/>
                    <a:gd name="connsiteY22" fmla="*/ 761 h 269956"/>
                    <a:gd name="connsiteX23" fmla="*/ 311247 w 315938"/>
                    <a:gd name="connsiteY23" fmla="*/ 2417 h 269956"/>
                    <a:gd name="connsiteX24" fmla="*/ 315937 w 315938"/>
                    <a:gd name="connsiteY24" fmla="*/ 3300 h 269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315938" h="269956">
                      <a:moveTo>
                        <a:pt x="315937" y="3300"/>
                      </a:moveTo>
                      <a:cubicBezTo>
                        <a:pt x="315937" y="3410"/>
                        <a:pt x="314282" y="3300"/>
                        <a:pt x="311191" y="3024"/>
                      </a:cubicBezTo>
                      <a:cubicBezTo>
                        <a:pt x="308046" y="2858"/>
                        <a:pt x="303521" y="1975"/>
                        <a:pt x="297616" y="1920"/>
                      </a:cubicBezTo>
                      <a:cubicBezTo>
                        <a:pt x="285806" y="1148"/>
                        <a:pt x="268643" y="1423"/>
                        <a:pt x="247618" y="4017"/>
                      </a:cubicBezTo>
                      <a:cubicBezTo>
                        <a:pt x="226647" y="6666"/>
                        <a:pt x="201869" y="11854"/>
                        <a:pt x="175490" y="20959"/>
                      </a:cubicBezTo>
                      <a:cubicBezTo>
                        <a:pt x="162356" y="25705"/>
                        <a:pt x="148725" y="31113"/>
                        <a:pt x="135315" y="38232"/>
                      </a:cubicBezTo>
                      <a:cubicBezTo>
                        <a:pt x="121795" y="45075"/>
                        <a:pt x="108384" y="53464"/>
                        <a:pt x="96023" y="63673"/>
                      </a:cubicBezTo>
                      <a:cubicBezTo>
                        <a:pt x="83551" y="73772"/>
                        <a:pt x="73011" y="85581"/>
                        <a:pt x="63850" y="97667"/>
                      </a:cubicBezTo>
                      <a:cubicBezTo>
                        <a:pt x="54634" y="109753"/>
                        <a:pt x="46632" y="122059"/>
                        <a:pt x="39734" y="134200"/>
                      </a:cubicBezTo>
                      <a:cubicBezTo>
                        <a:pt x="26158" y="158647"/>
                        <a:pt x="16942" y="182211"/>
                        <a:pt x="11203" y="202575"/>
                      </a:cubicBezTo>
                      <a:cubicBezTo>
                        <a:pt x="5353" y="222883"/>
                        <a:pt x="2759" y="239880"/>
                        <a:pt x="1600" y="251635"/>
                      </a:cubicBezTo>
                      <a:cubicBezTo>
                        <a:pt x="938" y="257540"/>
                        <a:pt x="717" y="262120"/>
                        <a:pt x="607" y="265211"/>
                      </a:cubicBezTo>
                      <a:cubicBezTo>
                        <a:pt x="441" y="268301"/>
                        <a:pt x="276" y="269957"/>
                        <a:pt x="166" y="269957"/>
                      </a:cubicBezTo>
                      <a:cubicBezTo>
                        <a:pt x="55" y="269957"/>
                        <a:pt x="0" y="268301"/>
                        <a:pt x="0" y="265211"/>
                      </a:cubicBezTo>
                      <a:cubicBezTo>
                        <a:pt x="0" y="262065"/>
                        <a:pt x="0" y="257485"/>
                        <a:pt x="497" y="251525"/>
                      </a:cubicBezTo>
                      <a:cubicBezTo>
                        <a:pt x="1324" y="239660"/>
                        <a:pt x="3587" y="222497"/>
                        <a:pt x="9216" y="201968"/>
                      </a:cubicBezTo>
                      <a:cubicBezTo>
                        <a:pt x="14735" y="181439"/>
                        <a:pt x="23840" y="157599"/>
                        <a:pt x="37416" y="132876"/>
                      </a:cubicBezTo>
                      <a:cubicBezTo>
                        <a:pt x="44314" y="120624"/>
                        <a:pt x="52316" y="108152"/>
                        <a:pt x="61587" y="95901"/>
                      </a:cubicBezTo>
                      <a:cubicBezTo>
                        <a:pt x="70803" y="83705"/>
                        <a:pt x="81454" y="71675"/>
                        <a:pt x="94147" y="61410"/>
                      </a:cubicBezTo>
                      <a:cubicBezTo>
                        <a:pt x="106729" y="51035"/>
                        <a:pt x="120305" y="42592"/>
                        <a:pt x="133991" y="35694"/>
                      </a:cubicBezTo>
                      <a:cubicBezTo>
                        <a:pt x="147566" y="28520"/>
                        <a:pt x="161363" y="23111"/>
                        <a:pt x="174607" y="18421"/>
                      </a:cubicBezTo>
                      <a:cubicBezTo>
                        <a:pt x="201262" y="9315"/>
                        <a:pt x="226261" y="4293"/>
                        <a:pt x="247397" y="1920"/>
                      </a:cubicBezTo>
                      <a:cubicBezTo>
                        <a:pt x="268533" y="-398"/>
                        <a:pt x="285861" y="-398"/>
                        <a:pt x="297671" y="761"/>
                      </a:cubicBezTo>
                      <a:cubicBezTo>
                        <a:pt x="303631" y="982"/>
                        <a:pt x="308156" y="2086"/>
                        <a:pt x="311247" y="2417"/>
                      </a:cubicBezTo>
                      <a:cubicBezTo>
                        <a:pt x="314337" y="2913"/>
                        <a:pt x="315993" y="3245"/>
                        <a:pt x="315937" y="330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0" name="Freeform: Shape 149">
                  <a:extLst>
                    <a:ext uri="{FF2B5EF4-FFF2-40B4-BE49-F238E27FC236}">
                      <a16:creationId xmlns:a16="http://schemas.microsoft.com/office/drawing/2014/main" id="{9A10FEEA-BFEE-A255-A9A5-C0BC6FC3F403}"/>
                    </a:ext>
                  </a:extLst>
                </p:cNvPr>
                <p:cNvSpPr/>
                <p:nvPr/>
              </p:nvSpPr>
              <p:spPr>
                <a:xfrm>
                  <a:off x="7009716" y="-2146430"/>
                  <a:ext cx="538066" cy="267594"/>
                </a:xfrm>
                <a:custGeom>
                  <a:avLst/>
                  <a:gdLst>
                    <a:gd name="connsiteX0" fmla="*/ 538059 w 538066"/>
                    <a:gd name="connsiteY0" fmla="*/ 267595 h 267594"/>
                    <a:gd name="connsiteX1" fmla="*/ 537011 w 538066"/>
                    <a:gd name="connsiteY1" fmla="*/ 266326 h 267594"/>
                    <a:gd name="connsiteX2" fmla="*/ 534196 w 538066"/>
                    <a:gd name="connsiteY2" fmla="*/ 262463 h 267594"/>
                    <a:gd name="connsiteX3" fmla="*/ 523711 w 538066"/>
                    <a:gd name="connsiteY3" fmla="*/ 247563 h 267594"/>
                    <a:gd name="connsiteX4" fmla="*/ 516096 w 538066"/>
                    <a:gd name="connsiteY4" fmla="*/ 236857 h 267594"/>
                    <a:gd name="connsiteX5" fmla="*/ 506162 w 538066"/>
                    <a:gd name="connsiteY5" fmla="*/ 224771 h 267594"/>
                    <a:gd name="connsiteX6" fmla="*/ 494739 w 538066"/>
                    <a:gd name="connsiteY6" fmla="*/ 210864 h 267594"/>
                    <a:gd name="connsiteX7" fmla="*/ 480942 w 538066"/>
                    <a:gd name="connsiteY7" fmla="*/ 196185 h 267594"/>
                    <a:gd name="connsiteX8" fmla="*/ 465490 w 538066"/>
                    <a:gd name="connsiteY8" fmla="*/ 180291 h 267594"/>
                    <a:gd name="connsiteX9" fmla="*/ 447665 w 538066"/>
                    <a:gd name="connsiteY9" fmla="*/ 164177 h 267594"/>
                    <a:gd name="connsiteX10" fmla="*/ 438229 w 538066"/>
                    <a:gd name="connsiteY10" fmla="*/ 155734 h 267594"/>
                    <a:gd name="connsiteX11" fmla="*/ 427964 w 538066"/>
                    <a:gd name="connsiteY11" fmla="*/ 147621 h 267594"/>
                    <a:gd name="connsiteX12" fmla="*/ 406442 w 538066"/>
                    <a:gd name="connsiteY12" fmla="*/ 130900 h 267594"/>
                    <a:gd name="connsiteX13" fmla="*/ 302031 w 538066"/>
                    <a:gd name="connsiteY13" fmla="*/ 69203 h 267594"/>
                    <a:gd name="connsiteX14" fmla="*/ 272948 w 538066"/>
                    <a:gd name="connsiteY14" fmla="*/ 56069 h 267594"/>
                    <a:gd name="connsiteX15" fmla="*/ 244031 w 538066"/>
                    <a:gd name="connsiteY15" fmla="*/ 44866 h 267594"/>
                    <a:gd name="connsiteX16" fmla="*/ 215776 w 538066"/>
                    <a:gd name="connsiteY16" fmla="*/ 35153 h 267594"/>
                    <a:gd name="connsiteX17" fmla="*/ 188348 w 538066"/>
                    <a:gd name="connsiteY17" fmla="*/ 26765 h 267594"/>
                    <a:gd name="connsiteX18" fmla="*/ 161970 w 538066"/>
                    <a:gd name="connsiteY18" fmla="*/ 19812 h 267594"/>
                    <a:gd name="connsiteX19" fmla="*/ 136805 w 538066"/>
                    <a:gd name="connsiteY19" fmla="*/ 14459 h 267594"/>
                    <a:gd name="connsiteX20" fmla="*/ 113186 w 538066"/>
                    <a:gd name="connsiteY20" fmla="*/ 9933 h 267594"/>
                    <a:gd name="connsiteX21" fmla="*/ 91222 w 538066"/>
                    <a:gd name="connsiteY21" fmla="*/ 6733 h 267594"/>
                    <a:gd name="connsiteX22" fmla="*/ 53309 w 538066"/>
                    <a:gd name="connsiteY22" fmla="*/ 2759 h 267594"/>
                    <a:gd name="connsiteX23" fmla="*/ 37692 w 538066"/>
                    <a:gd name="connsiteY23" fmla="*/ 1490 h 267594"/>
                    <a:gd name="connsiteX24" fmla="*/ 24558 w 538066"/>
                    <a:gd name="connsiteY24" fmla="*/ 1159 h 267594"/>
                    <a:gd name="connsiteX25" fmla="*/ 6346 w 538066"/>
                    <a:gd name="connsiteY25" fmla="*/ 552 h 267594"/>
                    <a:gd name="connsiteX26" fmla="*/ 1600 w 538066"/>
                    <a:gd name="connsiteY26" fmla="*/ 331 h 267594"/>
                    <a:gd name="connsiteX27" fmla="*/ 0 w 538066"/>
                    <a:gd name="connsiteY27" fmla="*/ 166 h 267594"/>
                    <a:gd name="connsiteX28" fmla="*/ 1600 w 538066"/>
                    <a:gd name="connsiteY28" fmla="*/ 55 h 267594"/>
                    <a:gd name="connsiteX29" fmla="*/ 6346 w 538066"/>
                    <a:gd name="connsiteY29" fmla="*/ 0 h 267594"/>
                    <a:gd name="connsiteX30" fmla="*/ 24558 w 538066"/>
                    <a:gd name="connsiteY30" fmla="*/ 55 h 267594"/>
                    <a:gd name="connsiteX31" fmla="*/ 37747 w 538066"/>
                    <a:gd name="connsiteY31" fmla="*/ 166 h 267594"/>
                    <a:gd name="connsiteX32" fmla="*/ 53364 w 538066"/>
                    <a:gd name="connsiteY32" fmla="*/ 1214 h 267594"/>
                    <a:gd name="connsiteX33" fmla="*/ 91442 w 538066"/>
                    <a:gd name="connsiteY33" fmla="*/ 4801 h 267594"/>
                    <a:gd name="connsiteX34" fmla="*/ 113462 w 538066"/>
                    <a:gd name="connsiteY34" fmla="*/ 7781 h 267594"/>
                    <a:gd name="connsiteX35" fmla="*/ 137191 w 538066"/>
                    <a:gd name="connsiteY35" fmla="*/ 12141 h 267594"/>
                    <a:gd name="connsiteX36" fmla="*/ 162466 w 538066"/>
                    <a:gd name="connsiteY36" fmla="*/ 17383 h 267594"/>
                    <a:gd name="connsiteX37" fmla="*/ 189011 w 538066"/>
                    <a:gd name="connsiteY37" fmla="*/ 24226 h 267594"/>
                    <a:gd name="connsiteX38" fmla="*/ 216548 w 538066"/>
                    <a:gd name="connsiteY38" fmla="*/ 32560 h 267594"/>
                    <a:gd name="connsiteX39" fmla="*/ 244969 w 538066"/>
                    <a:gd name="connsiteY39" fmla="*/ 42272 h 267594"/>
                    <a:gd name="connsiteX40" fmla="*/ 273996 w 538066"/>
                    <a:gd name="connsiteY40" fmla="*/ 53475 h 267594"/>
                    <a:gd name="connsiteX41" fmla="*/ 303190 w 538066"/>
                    <a:gd name="connsiteY41" fmla="*/ 66664 h 267594"/>
                    <a:gd name="connsiteX42" fmla="*/ 407932 w 538066"/>
                    <a:gd name="connsiteY42" fmla="*/ 128803 h 267594"/>
                    <a:gd name="connsiteX43" fmla="*/ 429509 w 538066"/>
                    <a:gd name="connsiteY43" fmla="*/ 145690 h 267594"/>
                    <a:gd name="connsiteX44" fmla="*/ 439774 w 538066"/>
                    <a:gd name="connsiteY44" fmla="*/ 153857 h 267594"/>
                    <a:gd name="connsiteX45" fmla="*/ 449211 w 538066"/>
                    <a:gd name="connsiteY45" fmla="*/ 162356 h 267594"/>
                    <a:gd name="connsiteX46" fmla="*/ 466980 w 538066"/>
                    <a:gd name="connsiteY46" fmla="*/ 178636 h 267594"/>
                    <a:gd name="connsiteX47" fmla="*/ 482377 w 538066"/>
                    <a:gd name="connsiteY47" fmla="*/ 194695 h 267594"/>
                    <a:gd name="connsiteX48" fmla="*/ 496118 w 538066"/>
                    <a:gd name="connsiteY48" fmla="*/ 209540 h 267594"/>
                    <a:gd name="connsiteX49" fmla="*/ 507376 w 538066"/>
                    <a:gd name="connsiteY49" fmla="*/ 223612 h 267594"/>
                    <a:gd name="connsiteX50" fmla="*/ 517144 w 538066"/>
                    <a:gd name="connsiteY50" fmla="*/ 235863 h 267594"/>
                    <a:gd name="connsiteX51" fmla="*/ 524539 w 538066"/>
                    <a:gd name="connsiteY51" fmla="*/ 246790 h 267594"/>
                    <a:gd name="connsiteX52" fmla="*/ 534583 w 538066"/>
                    <a:gd name="connsiteY52" fmla="*/ 262021 h 267594"/>
                    <a:gd name="connsiteX53" fmla="*/ 537121 w 538066"/>
                    <a:gd name="connsiteY53" fmla="*/ 265995 h 267594"/>
                    <a:gd name="connsiteX54" fmla="*/ 538059 w 538066"/>
                    <a:gd name="connsiteY54" fmla="*/ 267595 h 2675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538066" h="267594">
                      <a:moveTo>
                        <a:pt x="538059" y="267595"/>
                      </a:moveTo>
                      <a:cubicBezTo>
                        <a:pt x="538004" y="267595"/>
                        <a:pt x="537673" y="267209"/>
                        <a:pt x="537011" y="266326"/>
                      </a:cubicBezTo>
                      <a:cubicBezTo>
                        <a:pt x="536294" y="265332"/>
                        <a:pt x="535355" y="264063"/>
                        <a:pt x="534196" y="262463"/>
                      </a:cubicBezTo>
                      <a:cubicBezTo>
                        <a:pt x="531658" y="258876"/>
                        <a:pt x="528181" y="253909"/>
                        <a:pt x="523711" y="247563"/>
                      </a:cubicBezTo>
                      <a:cubicBezTo>
                        <a:pt x="521393" y="244362"/>
                        <a:pt x="519020" y="240664"/>
                        <a:pt x="516096" y="236857"/>
                      </a:cubicBezTo>
                      <a:cubicBezTo>
                        <a:pt x="513005" y="233159"/>
                        <a:pt x="509694" y="229131"/>
                        <a:pt x="506162" y="224771"/>
                      </a:cubicBezTo>
                      <a:cubicBezTo>
                        <a:pt x="502575" y="220411"/>
                        <a:pt x="498767" y="215776"/>
                        <a:pt x="494739" y="210864"/>
                      </a:cubicBezTo>
                      <a:cubicBezTo>
                        <a:pt x="490600" y="206063"/>
                        <a:pt x="485744" y="201372"/>
                        <a:pt x="480942" y="196185"/>
                      </a:cubicBezTo>
                      <a:cubicBezTo>
                        <a:pt x="475976" y="191163"/>
                        <a:pt x="471064" y="185589"/>
                        <a:pt x="465490" y="180291"/>
                      </a:cubicBezTo>
                      <a:cubicBezTo>
                        <a:pt x="459751" y="175104"/>
                        <a:pt x="453846" y="169751"/>
                        <a:pt x="447665" y="164177"/>
                      </a:cubicBezTo>
                      <a:cubicBezTo>
                        <a:pt x="444575" y="161418"/>
                        <a:pt x="441540" y="158493"/>
                        <a:pt x="438229" y="155734"/>
                      </a:cubicBezTo>
                      <a:cubicBezTo>
                        <a:pt x="434862" y="153085"/>
                        <a:pt x="431441" y="150381"/>
                        <a:pt x="427964" y="147621"/>
                      </a:cubicBezTo>
                      <a:cubicBezTo>
                        <a:pt x="420956" y="142213"/>
                        <a:pt x="414002" y="136364"/>
                        <a:pt x="406442" y="130900"/>
                      </a:cubicBezTo>
                      <a:cubicBezTo>
                        <a:pt x="376200" y="108992"/>
                        <a:pt x="340826" y="87911"/>
                        <a:pt x="302031" y="69203"/>
                      </a:cubicBezTo>
                      <a:cubicBezTo>
                        <a:pt x="292208" y="64788"/>
                        <a:pt x="282495" y="60373"/>
                        <a:pt x="272948" y="56069"/>
                      </a:cubicBezTo>
                      <a:cubicBezTo>
                        <a:pt x="263180" y="52261"/>
                        <a:pt x="253522" y="48508"/>
                        <a:pt x="244031" y="44866"/>
                      </a:cubicBezTo>
                      <a:cubicBezTo>
                        <a:pt x="234649" y="40948"/>
                        <a:pt x="225047" y="38188"/>
                        <a:pt x="215776" y="35153"/>
                      </a:cubicBezTo>
                      <a:cubicBezTo>
                        <a:pt x="206449" y="32284"/>
                        <a:pt x="197454" y="28917"/>
                        <a:pt x="188348" y="26765"/>
                      </a:cubicBezTo>
                      <a:cubicBezTo>
                        <a:pt x="179298" y="24392"/>
                        <a:pt x="170524" y="22074"/>
                        <a:pt x="161970" y="19812"/>
                      </a:cubicBezTo>
                      <a:cubicBezTo>
                        <a:pt x="153416" y="17549"/>
                        <a:pt x="144917" y="16225"/>
                        <a:pt x="136805" y="14459"/>
                      </a:cubicBezTo>
                      <a:cubicBezTo>
                        <a:pt x="128638" y="12913"/>
                        <a:pt x="120856" y="10927"/>
                        <a:pt x="113186" y="9933"/>
                      </a:cubicBezTo>
                      <a:cubicBezTo>
                        <a:pt x="105570" y="8830"/>
                        <a:pt x="98230" y="7781"/>
                        <a:pt x="91222" y="6733"/>
                      </a:cubicBezTo>
                      <a:cubicBezTo>
                        <a:pt x="77260" y="4360"/>
                        <a:pt x="64457" y="3863"/>
                        <a:pt x="53309" y="2759"/>
                      </a:cubicBezTo>
                      <a:cubicBezTo>
                        <a:pt x="47735" y="2318"/>
                        <a:pt x="42493" y="1711"/>
                        <a:pt x="37692" y="1490"/>
                      </a:cubicBezTo>
                      <a:cubicBezTo>
                        <a:pt x="32891" y="1380"/>
                        <a:pt x="28531" y="1269"/>
                        <a:pt x="24558" y="1159"/>
                      </a:cubicBezTo>
                      <a:cubicBezTo>
                        <a:pt x="16832" y="883"/>
                        <a:pt x="10706" y="717"/>
                        <a:pt x="6346" y="552"/>
                      </a:cubicBezTo>
                      <a:cubicBezTo>
                        <a:pt x="4415" y="441"/>
                        <a:pt x="2814" y="386"/>
                        <a:pt x="1600" y="331"/>
                      </a:cubicBezTo>
                      <a:cubicBezTo>
                        <a:pt x="552" y="276"/>
                        <a:pt x="0" y="221"/>
                        <a:pt x="0" y="166"/>
                      </a:cubicBezTo>
                      <a:cubicBezTo>
                        <a:pt x="0" y="110"/>
                        <a:pt x="552" y="55"/>
                        <a:pt x="1600" y="55"/>
                      </a:cubicBezTo>
                      <a:cubicBezTo>
                        <a:pt x="2814" y="55"/>
                        <a:pt x="4415" y="0"/>
                        <a:pt x="6346" y="0"/>
                      </a:cubicBezTo>
                      <a:cubicBezTo>
                        <a:pt x="10706" y="0"/>
                        <a:pt x="16832" y="0"/>
                        <a:pt x="24558" y="55"/>
                      </a:cubicBezTo>
                      <a:cubicBezTo>
                        <a:pt x="28531" y="110"/>
                        <a:pt x="32946" y="110"/>
                        <a:pt x="37747" y="166"/>
                      </a:cubicBezTo>
                      <a:cubicBezTo>
                        <a:pt x="42548" y="331"/>
                        <a:pt x="47791" y="828"/>
                        <a:pt x="53364" y="1214"/>
                      </a:cubicBezTo>
                      <a:cubicBezTo>
                        <a:pt x="64567" y="2207"/>
                        <a:pt x="77425" y="2539"/>
                        <a:pt x="91442" y="4801"/>
                      </a:cubicBezTo>
                      <a:cubicBezTo>
                        <a:pt x="98451" y="5739"/>
                        <a:pt x="105846" y="6733"/>
                        <a:pt x="113462" y="7781"/>
                      </a:cubicBezTo>
                      <a:cubicBezTo>
                        <a:pt x="121132" y="8664"/>
                        <a:pt x="128969" y="10651"/>
                        <a:pt x="137191" y="12141"/>
                      </a:cubicBezTo>
                      <a:cubicBezTo>
                        <a:pt x="145359" y="13852"/>
                        <a:pt x="153857" y="15176"/>
                        <a:pt x="162466" y="17383"/>
                      </a:cubicBezTo>
                      <a:cubicBezTo>
                        <a:pt x="171075" y="19591"/>
                        <a:pt x="179905" y="21909"/>
                        <a:pt x="189011" y="24226"/>
                      </a:cubicBezTo>
                      <a:cubicBezTo>
                        <a:pt x="198171" y="26324"/>
                        <a:pt x="207167" y="29635"/>
                        <a:pt x="216548" y="32560"/>
                      </a:cubicBezTo>
                      <a:cubicBezTo>
                        <a:pt x="225875" y="35595"/>
                        <a:pt x="235532" y="38354"/>
                        <a:pt x="244969" y="42272"/>
                      </a:cubicBezTo>
                      <a:cubicBezTo>
                        <a:pt x="254461" y="45970"/>
                        <a:pt x="264173" y="49667"/>
                        <a:pt x="273996" y="53475"/>
                      </a:cubicBezTo>
                      <a:cubicBezTo>
                        <a:pt x="283599" y="57835"/>
                        <a:pt x="293366" y="62194"/>
                        <a:pt x="303190" y="66664"/>
                      </a:cubicBezTo>
                      <a:cubicBezTo>
                        <a:pt x="342151" y="85427"/>
                        <a:pt x="377635" y="106674"/>
                        <a:pt x="407932" y="128803"/>
                      </a:cubicBezTo>
                      <a:cubicBezTo>
                        <a:pt x="415547" y="134267"/>
                        <a:pt x="422501" y="140227"/>
                        <a:pt x="429509" y="145690"/>
                      </a:cubicBezTo>
                      <a:cubicBezTo>
                        <a:pt x="432986" y="148449"/>
                        <a:pt x="436408" y="151209"/>
                        <a:pt x="439774" y="153857"/>
                      </a:cubicBezTo>
                      <a:cubicBezTo>
                        <a:pt x="443085" y="156617"/>
                        <a:pt x="446120" y="159597"/>
                        <a:pt x="449211" y="162356"/>
                      </a:cubicBezTo>
                      <a:cubicBezTo>
                        <a:pt x="455336" y="167985"/>
                        <a:pt x="461296" y="173448"/>
                        <a:pt x="466980" y="178636"/>
                      </a:cubicBezTo>
                      <a:cubicBezTo>
                        <a:pt x="472554" y="183989"/>
                        <a:pt x="477466" y="189618"/>
                        <a:pt x="482377" y="194695"/>
                      </a:cubicBezTo>
                      <a:cubicBezTo>
                        <a:pt x="487178" y="199882"/>
                        <a:pt x="491980" y="204683"/>
                        <a:pt x="496118" y="209540"/>
                      </a:cubicBezTo>
                      <a:cubicBezTo>
                        <a:pt x="500092" y="214506"/>
                        <a:pt x="503900" y="219197"/>
                        <a:pt x="507376" y="223612"/>
                      </a:cubicBezTo>
                      <a:cubicBezTo>
                        <a:pt x="510908" y="228027"/>
                        <a:pt x="514164" y="232111"/>
                        <a:pt x="517144" y="235863"/>
                      </a:cubicBezTo>
                      <a:cubicBezTo>
                        <a:pt x="519958" y="239781"/>
                        <a:pt x="522332" y="243479"/>
                        <a:pt x="524539" y="246790"/>
                      </a:cubicBezTo>
                      <a:cubicBezTo>
                        <a:pt x="528843" y="253247"/>
                        <a:pt x="532210" y="258379"/>
                        <a:pt x="534583" y="262021"/>
                      </a:cubicBezTo>
                      <a:cubicBezTo>
                        <a:pt x="535631" y="263677"/>
                        <a:pt x="536459" y="265001"/>
                        <a:pt x="537121" y="265995"/>
                      </a:cubicBezTo>
                      <a:cubicBezTo>
                        <a:pt x="537839" y="267098"/>
                        <a:pt x="538115" y="267595"/>
                        <a:pt x="538059" y="267595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1" name="Freeform: Shape 150">
                  <a:extLst>
                    <a:ext uri="{FF2B5EF4-FFF2-40B4-BE49-F238E27FC236}">
                      <a16:creationId xmlns:a16="http://schemas.microsoft.com/office/drawing/2014/main" id="{9F23CECB-CAC6-5B3E-9EB5-0B0547053D0A}"/>
                    </a:ext>
                  </a:extLst>
                </p:cNvPr>
                <p:cNvSpPr/>
                <p:nvPr/>
              </p:nvSpPr>
              <p:spPr>
                <a:xfrm>
                  <a:off x="7187633" y="-1194536"/>
                  <a:ext cx="326923" cy="225453"/>
                </a:xfrm>
                <a:custGeom>
                  <a:avLst/>
                  <a:gdLst>
                    <a:gd name="connsiteX0" fmla="*/ 326921 w 326923"/>
                    <a:gd name="connsiteY0" fmla="*/ 2 h 225453"/>
                    <a:gd name="connsiteX1" fmla="*/ 324493 w 326923"/>
                    <a:gd name="connsiteY1" fmla="*/ 3313 h 225453"/>
                    <a:gd name="connsiteX2" fmla="*/ 317153 w 326923"/>
                    <a:gd name="connsiteY2" fmla="*/ 12474 h 225453"/>
                    <a:gd name="connsiteX3" fmla="*/ 305123 w 326923"/>
                    <a:gd name="connsiteY3" fmla="*/ 26602 h 225453"/>
                    <a:gd name="connsiteX4" fmla="*/ 288512 w 326923"/>
                    <a:gd name="connsiteY4" fmla="*/ 44758 h 225453"/>
                    <a:gd name="connsiteX5" fmla="*/ 267486 w 326923"/>
                    <a:gd name="connsiteY5" fmla="*/ 65894 h 225453"/>
                    <a:gd name="connsiteX6" fmla="*/ 242266 w 326923"/>
                    <a:gd name="connsiteY6" fmla="*/ 89072 h 225453"/>
                    <a:gd name="connsiteX7" fmla="*/ 180348 w 326923"/>
                    <a:gd name="connsiteY7" fmla="*/ 137193 h 225453"/>
                    <a:gd name="connsiteX8" fmla="*/ 113353 w 326923"/>
                    <a:gd name="connsiteY8" fmla="*/ 177976 h 225453"/>
                    <a:gd name="connsiteX9" fmla="*/ 82725 w 326923"/>
                    <a:gd name="connsiteY9" fmla="*/ 193317 h 225453"/>
                    <a:gd name="connsiteX10" fmla="*/ 55463 w 326923"/>
                    <a:gd name="connsiteY10" fmla="*/ 205458 h 225453"/>
                    <a:gd name="connsiteX11" fmla="*/ 32616 w 326923"/>
                    <a:gd name="connsiteY11" fmla="*/ 214509 h 225453"/>
                    <a:gd name="connsiteX12" fmla="*/ 15122 w 326923"/>
                    <a:gd name="connsiteY12" fmla="*/ 220745 h 225453"/>
                    <a:gd name="connsiteX13" fmla="*/ 3975 w 326923"/>
                    <a:gd name="connsiteY13" fmla="*/ 224387 h 225453"/>
                    <a:gd name="connsiteX14" fmla="*/ 2 w 326923"/>
                    <a:gd name="connsiteY14" fmla="*/ 225435 h 225453"/>
                    <a:gd name="connsiteX15" fmla="*/ 3754 w 326923"/>
                    <a:gd name="connsiteY15" fmla="*/ 223835 h 225453"/>
                    <a:gd name="connsiteX16" fmla="*/ 14736 w 326923"/>
                    <a:gd name="connsiteY16" fmla="*/ 219696 h 225453"/>
                    <a:gd name="connsiteX17" fmla="*/ 32009 w 326923"/>
                    <a:gd name="connsiteY17" fmla="*/ 213018 h 225453"/>
                    <a:gd name="connsiteX18" fmla="*/ 54635 w 326923"/>
                    <a:gd name="connsiteY18" fmla="*/ 203582 h 225453"/>
                    <a:gd name="connsiteX19" fmla="*/ 81621 w 326923"/>
                    <a:gd name="connsiteY19" fmla="*/ 191165 h 225453"/>
                    <a:gd name="connsiteX20" fmla="*/ 112028 w 326923"/>
                    <a:gd name="connsiteY20" fmla="*/ 175658 h 225453"/>
                    <a:gd name="connsiteX21" fmla="*/ 178637 w 326923"/>
                    <a:gd name="connsiteY21" fmla="*/ 134821 h 225453"/>
                    <a:gd name="connsiteX22" fmla="*/ 240445 w 326923"/>
                    <a:gd name="connsiteY22" fmla="*/ 87085 h 225453"/>
                    <a:gd name="connsiteX23" fmla="*/ 265720 w 326923"/>
                    <a:gd name="connsiteY23" fmla="*/ 64183 h 225453"/>
                    <a:gd name="connsiteX24" fmla="*/ 286911 w 326923"/>
                    <a:gd name="connsiteY24" fmla="*/ 43378 h 225453"/>
                    <a:gd name="connsiteX25" fmla="*/ 303743 w 326923"/>
                    <a:gd name="connsiteY25" fmla="*/ 25553 h 225453"/>
                    <a:gd name="connsiteX26" fmla="*/ 316105 w 326923"/>
                    <a:gd name="connsiteY26" fmla="*/ 11757 h 225453"/>
                    <a:gd name="connsiteX27" fmla="*/ 323886 w 326923"/>
                    <a:gd name="connsiteY27" fmla="*/ 2982 h 225453"/>
                    <a:gd name="connsiteX28" fmla="*/ 326921 w 326923"/>
                    <a:gd name="connsiteY28" fmla="*/ 2 h 225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326923" h="225453">
                      <a:moveTo>
                        <a:pt x="326921" y="2"/>
                      </a:moveTo>
                      <a:cubicBezTo>
                        <a:pt x="326976" y="57"/>
                        <a:pt x="326148" y="1216"/>
                        <a:pt x="324493" y="3313"/>
                      </a:cubicBezTo>
                      <a:cubicBezTo>
                        <a:pt x="322617" y="5631"/>
                        <a:pt x="320188" y="8666"/>
                        <a:pt x="317153" y="12474"/>
                      </a:cubicBezTo>
                      <a:cubicBezTo>
                        <a:pt x="313952" y="16447"/>
                        <a:pt x="309979" y="21248"/>
                        <a:pt x="305123" y="26602"/>
                      </a:cubicBezTo>
                      <a:cubicBezTo>
                        <a:pt x="300266" y="32010"/>
                        <a:pt x="294969" y="38301"/>
                        <a:pt x="288512" y="44758"/>
                      </a:cubicBezTo>
                      <a:cubicBezTo>
                        <a:pt x="282221" y="51380"/>
                        <a:pt x="275322" y="58554"/>
                        <a:pt x="267486" y="65894"/>
                      </a:cubicBezTo>
                      <a:cubicBezTo>
                        <a:pt x="259871" y="73454"/>
                        <a:pt x="251262" y="81015"/>
                        <a:pt x="242266" y="89072"/>
                      </a:cubicBezTo>
                      <a:cubicBezTo>
                        <a:pt x="224000" y="104800"/>
                        <a:pt x="203195" y="121300"/>
                        <a:pt x="180348" y="137193"/>
                      </a:cubicBezTo>
                      <a:cubicBezTo>
                        <a:pt x="157391" y="152921"/>
                        <a:pt x="134544" y="166497"/>
                        <a:pt x="113353" y="177976"/>
                      </a:cubicBezTo>
                      <a:cubicBezTo>
                        <a:pt x="102647" y="183494"/>
                        <a:pt x="92493" y="188902"/>
                        <a:pt x="82725" y="193317"/>
                      </a:cubicBezTo>
                      <a:cubicBezTo>
                        <a:pt x="73067" y="198008"/>
                        <a:pt x="63906" y="201926"/>
                        <a:pt x="55463" y="205458"/>
                      </a:cubicBezTo>
                      <a:cubicBezTo>
                        <a:pt x="47130" y="209156"/>
                        <a:pt x="39349" y="211915"/>
                        <a:pt x="32616" y="214509"/>
                      </a:cubicBezTo>
                      <a:cubicBezTo>
                        <a:pt x="25884" y="217157"/>
                        <a:pt x="19979" y="219144"/>
                        <a:pt x="15122" y="220745"/>
                      </a:cubicBezTo>
                      <a:cubicBezTo>
                        <a:pt x="10487" y="222234"/>
                        <a:pt x="6789" y="223449"/>
                        <a:pt x="3975" y="224387"/>
                      </a:cubicBezTo>
                      <a:cubicBezTo>
                        <a:pt x="1436" y="225159"/>
                        <a:pt x="57" y="225546"/>
                        <a:pt x="2" y="225435"/>
                      </a:cubicBezTo>
                      <a:cubicBezTo>
                        <a:pt x="-54" y="225325"/>
                        <a:pt x="1271" y="224773"/>
                        <a:pt x="3754" y="223835"/>
                      </a:cubicBezTo>
                      <a:cubicBezTo>
                        <a:pt x="6514" y="222786"/>
                        <a:pt x="10156" y="221407"/>
                        <a:pt x="14736" y="219696"/>
                      </a:cubicBezTo>
                      <a:cubicBezTo>
                        <a:pt x="19537" y="217985"/>
                        <a:pt x="25332" y="215833"/>
                        <a:pt x="32009" y="213018"/>
                      </a:cubicBezTo>
                      <a:cubicBezTo>
                        <a:pt x="38687" y="210259"/>
                        <a:pt x="46413" y="207390"/>
                        <a:pt x="54635" y="203582"/>
                      </a:cubicBezTo>
                      <a:cubicBezTo>
                        <a:pt x="62968" y="199939"/>
                        <a:pt x="72074" y="195966"/>
                        <a:pt x="81621" y="191165"/>
                      </a:cubicBezTo>
                      <a:cubicBezTo>
                        <a:pt x="91334" y="186695"/>
                        <a:pt x="101378" y="181232"/>
                        <a:pt x="112028" y="175658"/>
                      </a:cubicBezTo>
                      <a:cubicBezTo>
                        <a:pt x="133109" y="164124"/>
                        <a:pt x="155735" y="150493"/>
                        <a:pt x="178637" y="134821"/>
                      </a:cubicBezTo>
                      <a:cubicBezTo>
                        <a:pt x="201429" y="119037"/>
                        <a:pt x="222179" y="102647"/>
                        <a:pt x="240445" y="87085"/>
                      </a:cubicBezTo>
                      <a:cubicBezTo>
                        <a:pt x="249440" y="79138"/>
                        <a:pt x="258105" y="71688"/>
                        <a:pt x="265720" y="64183"/>
                      </a:cubicBezTo>
                      <a:cubicBezTo>
                        <a:pt x="273557" y="56954"/>
                        <a:pt x="280565" y="49835"/>
                        <a:pt x="286911" y="43378"/>
                      </a:cubicBezTo>
                      <a:cubicBezTo>
                        <a:pt x="293423" y="37032"/>
                        <a:pt x="298832" y="30851"/>
                        <a:pt x="303743" y="25553"/>
                      </a:cubicBezTo>
                      <a:cubicBezTo>
                        <a:pt x="308710" y="20310"/>
                        <a:pt x="312794" y="15620"/>
                        <a:pt x="316105" y="11757"/>
                      </a:cubicBezTo>
                      <a:cubicBezTo>
                        <a:pt x="319305" y="8114"/>
                        <a:pt x="321899" y="5190"/>
                        <a:pt x="323886" y="2982"/>
                      </a:cubicBezTo>
                      <a:cubicBezTo>
                        <a:pt x="325872" y="940"/>
                        <a:pt x="326866" y="-53"/>
                        <a:pt x="326921" y="2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2" name="Freeform: Shape 151">
                  <a:extLst>
                    <a:ext uri="{FF2B5EF4-FFF2-40B4-BE49-F238E27FC236}">
                      <a16:creationId xmlns:a16="http://schemas.microsoft.com/office/drawing/2014/main" id="{8A232157-D36D-C748-220C-B2FE005B622E}"/>
                    </a:ext>
                  </a:extLst>
                </p:cNvPr>
                <p:cNvSpPr/>
                <p:nvPr/>
              </p:nvSpPr>
              <p:spPr>
                <a:xfrm>
                  <a:off x="7179467" y="-970756"/>
                  <a:ext cx="2869" cy="395956"/>
                </a:xfrm>
                <a:custGeom>
                  <a:avLst/>
                  <a:gdLst>
                    <a:gd name="connsiteX0" fmla="*/ 1435 w 2869"/>
                    <a:gd name="connsiteY0" fmla="*/ 395957 h 395956"/>
                    <a:gd name="connsiteX1" fmla="*/ 0 w 2869"/>
                    <a:gd name="connsiteY1" fmla="*/ 198006 h 395956"/>
                    <a:gd name="connsiteX2" fmla="*/ 1435 w 2869"/>
                    <a:gd name="connsiteY2" fmla="*/ 0 h 395956"/>
                    <a:gd name="connsiteX3" fmla="*/ 2870 w 2869"/>
                    <a:gd name="connsiteY3" fmla="*/ 198006 h 395956"/>
                    <a:gd name="connsiteX4" fmla="*/ 1435 w 2869"/>
                    <a:gd name="connsiteY4" fmla="*/ 395957 h 395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9" h="395956">
                      <a:moveTo>
                        <a:pt x="1435" y="395957"/>
                      </a:moveTo>
                      <a:cubicBezTo>
                        <a:pt x="662" y="395957"/>
                        <a:pt x="0" y="307329"/>
                        <a:pt x="0" y="198006"/>
                      </a:cubicBezTo>
                      <a:cubicBezTo>
                        <a:pt x="0" y="88628"/>
                        <a:pt x="662" y="0"/>
                        <a:pt x="1435" y="0"/>
                      </a:cubicBezTo>
                      <a:cubicBezTo>
                        <a:pt x="2207" y="0"/>
                        <a:pt x="2870" y="88628"/>
                        <a:pt x="2870" y="198006"/>
                      </a:cubicBezTo>
                      <a:cubicBezTo>
                        <a:pt x="2870" y="307329"/>
                        <a:pt x="2207" y="395957"/>
                        <a:pt x="1435" y="395957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3" name="Freeform: Shape 152">
                  <a:extLst>
                    <a:ext uri="{FF2B5EF4-FFF2-40B4-BE49-F238E27FC236}">
                      <a16:creationId xmlns:a16="http://schemas.microsoft.com/office/drawing/2014/main" id="{D6BF06CE-AD50-D293-875C-73FD4EE0E5BE}"/>
                    </a:ext>
                  </a:extLst>
                </p:cNvPr>
                <p:cNvSpPr/>
                <p:nvPr/>
              </p:nvSpPr>
              <p:spPr>
                <a:xfrm>
                  <a:off x="7191608" y="-401130"/>
                  <a:ext cx="2869" cy="277859"/>
                </a:xfrm>
                <a:custGeom>
                  <a:avLst/>
                  <a:gdLst>
                    <a:gd name="connsiteX0" fmla="*/ 1435 w 2869"/>
                    <a:gd name="connsiteY0" fmla="*/ 277859 h 277859"/>
                    <a:gd name="connsiteX1" fmla="*/ 0 w 2869"/>
                    <a:gd name="connsiteY1" fmla="*/ 138957 h 277859"/>
                    <a:gd name="connsiteX2" fmla="*/ 1435 w 2869"/>
                    <a:gd name="connsiteY2" fmla="*/ 0 h 277859"/>
                    <a:gd name="connsiteX3" fmla="*/ 2870 w 2869"/>
                    <a:gd name="connsiteY3" fmla="*/ 138957 h 277859"/>
                    <a:gd name="connsiteX4" fmla="*/ 1435 w 2869"/>
                    <a:gd name="connsiteY4" fmla="*/ 277859 h 277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9" h="277859">
                      <a:moveTo>
                        <a:pt x="1435" y="277859"/>
                      </a:moveTo>
                      <a:cubicBezTo>
                        <a:pt x="662" y="277859"/>
                        <a:pt x="0" y="215665"/>
                        <a:pt x="0" y="138957"/>
                      </a:cubicBezTo>
                      <a:cubicBezTo>
                        <a:pt x="0" y="62194"/>
                        <a:pt x="662" y="0"/>
                        <a:pt x="1435" y="0"/>
                      </a:cubicBezTo>
                      <a:cubicBezTo>
                        <a:pt x="2207" y="0"/>
                        <a:pt x="2870" y="62194"/>
                        <a:pt x="2870" y="138957"/>
                      </a:cubicBezTo>
                      <a:cubicBezTo>
                        <a:pt x="2870" y="215665"/>
                        <a:pt x="2207" y="277859"/>
                        <a:pt x="1435" y="277859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" name="Graphic 179">
                <a:extLst>
                  <a:ext uri="{FF2B5EF4-FFF2-40B4-BE49-F238E27FC236}">
                    <a16:creationId xmlns:a16="http://schemas.microsoft.com/office/drawing/2014/main" id="{A7E2CED0-E633-7C09-D26D-B82E1A731A5B}"/>
                  </a:ext>
                </a:extLst>
              </p:cNvPr>
              <p:cNvGrpSpPr/>
              <p:nvPr/>
            </p:nvGrpSpPr>
            <p:grpSpPr>
              <a:xfrm>
                <a:off x="3492112" y="2527187"/>
                <a:ext cx="932470" cy="3278464"/>
                <a:chOff x="7481112" y="-2265182"/>
                <a:chExt cx="613964" cy="2158631"/>
              </a:xfrm>
            </p:grpSpPr>
            <p:grpSp>
              <p:nvGrpSpPr>
                <p:cNvPr id="14" name="Graphic 179">
                  <a:extLst>
                    <a:ext uri="{FF2B5EF4-FFF2-40B4-BE49-F238E27FC236}">
                      <a16:creationId xmlns:a16="http://schemas.microsoft.com/office/drawing/2014/main" id="{316D14D1-3415-AB77-1467-C6D454C619E6}"/>
                    </a:ext>
                  </a:extLst>
                </p:cNvPr>
                <p:cNvGrpSpPr/>
                <p:nvPr/>
              </p:nvGrpSpPr>
              <p:grpSpPr>
                <a:xfrm>
                  <a:off x="7481112" y="-1911891"/>
                  <a:ext cx="527976" cy="487724"/>
                  <a:chOff x="7481112" y="-1911891"/>
                  <a:chExt cx="527976" cy="487724"/>
                </a:xfrm>
              </p:grpSpPr>
              <p:sp>
                <p:nvSpPr>
                  <p:cNvPr id="128" name="Freeform: Shape 127">
                    <a:extLst>
                      <a:ext uri="{FF2B5EF4-FFF2-40B4-BE49-F238E27FC236}">
                        <a16:creationId xmlns:a16="http://schemas.microsoft.com/office/drawing/2014/main" id="{C939BDC5-3093-9885-25B0-942D40281E5C}"/>
                      </a:ext>
                    </a:extLst>
                  </p:cNvPr>
                  <p:cNvSpPr/>
                  <p:nvPr/>
                </p:nvSpPr>
                <p:spPr>
                  <a:xfrm>
                    <a:off x="7505837" y="-1651360"/>
                    <a:ext cx="156062" cy="84648"/>
                  </a:xfrm>
                  <a:custGeom>
                    <a:avLst/>
                    <a:gdLst>
                      <a:gd name="connsiteX0" fmla="*/ 936 w 156062"/>
                      <a:gd name="connsiteY0" fmla="*/ 58000 h 84648"/>
                      <a:gd name="connsiteX1" fmla="*/ 27867 w 156062"/>
                      <a:gd name="connsiteY1" fmla="*/ 81675 h 84648"/>
                      <a:gd name="connsiteX2" fmla="*/ 64841 w 156062"/>
                      <a:gd name="connsiteY2" fmla="*/ 84213 h 84648"/>
                      <a:gd name="connsiteX3" fmla="*/ 112632 w 156062"/>
                      <a:gd name="connsiteY3" fmla="*/ 73618 h 84648"/>
                      <a:gd name="connsiteX4" fmla="*/ 141439 w 156062"/>
                      <a:gd name="connsiteY4" fmla="*/ 41334 h 84648"/>
                      <a:gd name="connsiteX5" fmla="*/ 156063 w 156062"/>
                      <a:gd name="connsiteY5" fmla="*/ 0 h 84648"/>
                      <a:gd name="connsiteX6" fmla="*/ 936 w 156062"/>
                      <a:gd name="connsiteY6" fmla="*/ 58000 h 846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6062" h="84648">
                        <a:moveTo>
                          <a:pt x="936" y="58000"/>
                        </a:moveTo>
                        <a:cubicBezTo>
                          <a:pt x="-4638" y="69092"/>
                          <a:pt x="16002" y="78088"/>
                          <a:pt x="27867" y="81675"/>
                        </a:cubicBezTo>
                        <a:cubicBezTo>
                          <a:pt x="39787" y="85262"/>
                          <a:pt x="52479" y="84875"/>
                          <a:pt x="64841" y="84213"/>
                        </a:cubicBezTo>
                        <a:cubicBezTo>
                          <a:pt x="81286" y="83330"/>
                          <a:pt x="98339" y="81785"/>
                          <a:pt x="112632" y="73618"/>
                        </a:cubicBezTo>
                        <a:cubicBezTo>
                          <a:pt x="125324" y="66333"/>
                          <a:pt x="134816" y="54358"/>
                          <a:pt x="141439" y="41334"/>
                        </a:cubicBezTo>
                        <a:cubicBezTo>
                          <a:pt x="148061" y="28255"/>
                          <a:pt x="152090" y="14072"/>
                          <a:pt x="156063" y="0"/>
                        </a:cubicBezTo>
                        <a:cubicBezTo>
                          <a:pt x="156118" y="0"/>
                          <a:pt x="25715" y="8499"/>
                          <a:pt x="936" y="58000"/>
                        </a:cubicBezTo>
                        <a:close/>
                      </a:path>
                    </a:pathLst>
                  </a:custGeom>
                  <a:solidFill>
                    <a:srgbClr val="E8505B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9" name="Freeform: Shape 128">
                    <a:extLst>
                      <a:ext uri="{FF2B5EF4-FFF2-40B4-BE49-F238E27FC236}">
                        <a16:creationId xmlns:a16="http://schemas.microsoft.com/office/drawing/2014/main" id="{A65EE064-FDAF-4201-9A53-073D0016BFAE}"/>
                      </a:ext>
                    </a:extLst>
                  </p:cNvPr>
                  <p:cNvSpPr/>
                  <p:nvPr/>
                </p:nvSpPr>
                <p:spPr>
                  <a:xfrm>
                    <a:off x="7505837" y="-1651360"/>
                    <a:ext cx="156062" cy="84648"/>
                  </a:xfrm>
                  <a:custGeom>
                    <a:avLst/>
                    <a:gdLst>
                      <a:gd name="connsiteX0" fmla="*/ 936 w 156062"/>
                      <a:gd name="connsiteY0" fmla="*/ 58000 h 84648"/>
                      <a:gd name="connsiteX1" fmla="*/ 27867 w 156062"/>
                      <a:gd name="connsiteY1" fmla="*/ 81675 h 84648"/>
                      <a:gd name="connsiteX2" fmla="*/ 64841 w 156062"/>
                      <a:gd name="connsiteY2" fmla="*/ 84213 h 84648"/>
                      <a:gd name="connsiteX3" fmla="*/ 112632 w 156062"/>
                      <a:gd name="connsiteY3" fmla="*/ 73618 h 84648"/>
                      <a:gd name="connsiteX4" fmla="*/ 141439 w 156062"/>
                      <a:gd name="connsiteY4" fmla="*/ 41334 h 84648"/>
                      <a:gd name="connsiteX5" fmla="*/ 156063 w 156062"/>
                      <a:gd name="connsiteY5" fmla="*/ 0 h 84648"/>
                      <a:gd name="connsiteX6" fmla="*/ 936 w 156062"/>
                      <a:gd name="connsiteY6" fmla="*/ 58000 h 846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6062" h="84648">
                        <a:moveTo>
                          <a:pt x="936" y="58000"/>
                        </a:moveTo>
                        <a:cubicBezTo>
                          <a:pt x="-4638" y="69092"/>
                          <a:pt x="16002" y="78088"/>
                          <a:pt x="27867" y="81675"/>
                        </a:cubicBezTo>
                        <a:cubicBezTo>
                          <a:pt x="39787" y="85262"/>
                          <a:pt x="52479" y="84875"/>
                          <a:pt x="64841" y="84213"/>
                        </a:cubicBezTo>
                        <a:cubicBezTo>
                          <a:pt x="81286" y="83330"/>
                          <a:pt x="98339" y="81785"/>
                          <a:pt x="112632" y="73618"/>
                        </a:cubicBezTo>
                        <a:cubicBezTo>
                          <a:pt x="125324" y="66333"/>
                          <a:pt x="134816" y="54358"/>
                          <a:pt x="141439" y="41334"/>
                        </a:cubicBezTo>
                        <a:cubicBezTo>
                          <a:pt x="148061" y="28255"/>
                          <a:pt x="152090" y="14072"/>
                          <a:pt x="156063" y="0"/>
                        </a:cubicBezTo>
                        <a:cubicBezTo>
                          <a:pt x="156118" y="0"/>
                          <a:pt x="25715" y="8499"/>
                          <a:pt x="936" y="5800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30" name="Graphic 179">
                    <a:extLst>
                      <a:ext uri="{FF2B5EF4-FFF2-40B4-BE49-F238E27FC236}">
                        <a16:creationId xmlns:a16="http://schemas.microsoft.com/office/drawing/2014/main" id="{08172250-4ABD-3000-5B4C-968DEE7C20F5}"/>
                      </a:ext>
                    </a:extLst>
                  </p:cNvPr>
                  <p:cNvGrpSpPr/>
                  <p:nvPr/>
                </p:nvGrpSpPr>
                <p:grpSpPr>
                  <a:xfrm>
                    <a:off x="7866583" y="-1667022"/>
                    <a:ext cx="142506" cy="61472"/>
                    <a:chOff x="7866583" y="-1667022"/>
                    <a:chExt cx="142506" cy="61472"/>
                  </a:xfrm>
                </p:grpSpPr>
                <p:sp>
                  <p:nvSpPr>
                    <p:cNvPr id="146" name="Freeform: Shape 145">
                      <a:extLst>
                        <a:ext uri="{FF2B5EF4-FFF2-40B4-BE49-F238E27FC236}">
                          <a16:creationId xmlns:a16="http://schemas.microsoft.com/office/drawing/2014/main" id="{BAFE04AB-1EBD-548D-BFE6-B8679576E9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66638" y="-1667022"/>
                      <a:ext cx="142451" cy="61472"/>
                    </a:xfrm>
                    <a:custGeom>
                      <a:avLst/>
                      <a:gdLst>
                        <a:gd name="connsiteX0" fmla="*/ 8444 w 142451"/>
                        <a:gd name="connsiteY0" fmla="*/ 38343 h 61472"/>
                        <a:gd name="connsiteX1" fmla="*/ 82061 w 142451"/>
                        <a:gd name="connsiteY1" fmla="*/ 61466 h 61472"/>
                        <a:gd name="connsiteX2" fmla="*/ 117104 w 142451"/>
                        <a:gd name="connsiteY2" fmla="*/ 50429 h 61472"/>
                        <a:gd name="connsiteX3" fmla="*/ 128914 w 142451"/>
                        <a:gd name="connsiteY3" fmla="*/ 37847 h 61472"/>
                        <a:gd name="connsiteX4" fmla="*/ 138185 w 142451"/>
                        <a:gd name="connsiteY4" fmla="*/ 30617 h 61472"/>
                        <a:gd name="connsiteX5" fmla="*/ 142269 w 142451"/>
                        <a:gd name="connsiteY5" fmla="*/ 20132 h 61472"/>
                        <a:gd name="connsiteX6" fmla="*/ 134653 w 142451"/>
                        <a:gd name="connsiteY6" fmla="*/ 7936 h 61472"/>
                        <a:gd name="connsiteX7" fmla="*/ 84600 w 142451"/>
                        <a:gd name="connsiteY7" fmla="*/ 155 h 61472"/>
                        <a:gd name="connsiteX8" fmla="*/ 34105 w 142451"/>
                        <a:gd name="connsiteY8" fmla="*/ 10033 h 61472"/>
                        <a:gd name="connsiteX9" fmla="*/ 0 w 142451"/>
                        <a:gd name="connsiteY9" fmla="*/ 33211 h 614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42451" h="61472">
                          <a:moveTo>
                            <a:pt x="8444" y="38343"/>
                          </a:moveTo>
                          <a:cubicBezTo>
                            <a:pt x="29745" y="53519"/>
                            <a:pt x="55903" y="61742"/>
                            <a:pt x="82061" y="61466"/>
                          </a:cubicBezTo>
                          <a:cubicBezTo>
                            <a:pt x="94588" y="61301"/>
                            <a:pt x="107888" y="58872"/>
                            <a:pt x="117104" y="50429"/>
                          </a:cubicBezTo>
                          <a:cubicBezTo>
                            <a:pt x="121353" y="46566"/>
                            <a:pt x="124554" y="41544"/>
                            <a:pt x="128914" y="37847"/>
                          </a:cubicBezTo>
                          <a:cubicBezTo>
                            <a:pt x="131894" y="35308"/>
                            <a:pt x="135370" y="33377"/>
                            <a:pt x="138185" y="30617"/>
                          </a:cubicBezTo>
                          <a:cubicBezTo>
                            <a:pt x="140999" y="27858"/>
                            <a:pt x="143096" y="23940"/>
                            <a:pt x="142269" y="20132"/>
                          </a:cubicBezTo>
                          <a:cubicBezTo>
                            <a:pt x="141386" y="16214"/>
                            <a:pt x="138130" y="9923"/>
                            <a:pt x="134653" y="7936"/>
                          </a:cubicBezTo>
                          <a:cubicBezTo>
                            <a:pt x="119698" y="-562"/>
                            <a:pt x="101817" y="-231"/>
                            <a:pt x="84600" y="155"/>
                          </a:cubicBezTo>
                          <a:cubicBezTo>
                            <a:pt x="67382" y="541"/>
                            <a:pt x="50440" y="4570"/>
                            <a:pt x="34105" y="10033"/>
                          </a:cubicBezTo>
                          <a:cubicBezTo>
                            <a:pt x="20750" y="14503"/>
                            <a:pt x="6788" y="20850"/>
                            <a:pt x="0" y="33211"/>
                          </a:cubicBezTo>
                        </a:path>
                      </a:pathLst>
                    </a:custGeom>
                    <a:solidFill>
                      <a:srgbClr val="E8505B"/>
                    </a:solidFill>
                    <a:ln w="550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" name="Freeform: Shape 146">
                      <a:extLst>
                        <a:ext uri="{FF2B5EF4-FFF2-40B4-BE49-F238E27FC236}">
                          <a16:creationId xmlns:a16="http://schemas.microsoft.com/office/drawing/2014/main" id="{E0744C38-CB3D-C195-E1FD-9F3F146F1A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66583" y="-1666945"/>
                      <a:ext cx="142469" cy="61340"/>
                    </a:xfrm>
                    <a:custGeom>
                      <a:avLst/>
                      <a:gdLst>
                        <a:gd name="connsiteX0" fmla="*/ 142268 w 142469"/>
                        <a:gd name="connsiteY0" fmla="*/ 20055 h 61340"/>
                        <a:gd name="connsiteX1" fmla="*/ 132500 w 142469"/>
                        <a:gd name="connsiteY1" fmla="*/ 8963 h 61340"/>
                        <a:gd name="connsiteX2" fmla="*/ 84599 w 142469"/>
                        <a:gd name="connsiteY2" fmla="*/ 78 h 61340"/>
                        <a:gd name="connsiteX3" fmla="*/ 34105 w 142469"/>
                        <a:gd name="connsiteY3" fmla="*/ 9956 h 61340"/>
                        <a:gd name="connsiteX4" fmla="*/ 0 w 142469"/>
                        <a:gd name="connsiteY4" fmla="*/ 33134 h 61340"/>
                        <a:gd name="connsiteX5" fmla="*/ 8499 w 142469"/>
                        <a:gd name="connsiteY5" fmla="*/ 38211 h 61340"/>
                        <a:gd name="connsiteX6" fmla="*/ 82116 w 142469"/>
                        <a:gd name="connsiteY6" fmla="*/ 61334 h 61340"/>
                        <a:gd name="connsiteX7" fmla="*/ 117159 w 142469"/>
                        <a:gd name="connsiteY7" fmla="*/ 50297 h 61340"/>
                        <a:gd name="connsiteX8" fmla="*/ 128969 w 142469"/>
                        <a:gd name="connsiteY8" fmla="*/ 37714 h 61340"/>
                        <a:gd name="connsiteX9" fmla="*/ 138240 w 142469"/>
                        <a:gd name="connsiteY9" fmla="*/ 30485 h 61340"/>
                        <a:gd name="connsiteX10" fmla="*/ 142268 w 142469"/>
                        <a:gd name="connsiteY10" fmla="*/ 20055 h 613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42469" h="61340">
                          <a:moveTo>
                            <a:pt x="142268" y="20055"/>
                          </a:moveTo>
                          <a:cubicBezTo>
                            <a:pt x="141385" y="16137"/>
                            <a:pt x="135977" y="10949"/>
                            <a:pt x="132500" y="8963"/>
                          </a:cubicBezTo>
                          <a:cubicBezTo>
                            <a:pt x="117545" y="464"/>
                            <a:pt x="101817" y="-309"/>
                            <a:pt x="84599" y="78"/>
                          </a:cubicBezTo>
                          <a:cubicBezTo>
                            <a:pt x="67382" y="464"/>
                            <a:pt x="50440" y="4493"/>
                            <a:pt x="34105" y="9956"/>
                          </a:cubicBezTo>
                          <a:cubicBezTo>
                            <a:pt x="20750" y="14426"/>
                            <a:pt x="6788" y="20772"/>
                            <a:pt x="0" y="33134"/>
                          </a:cubicBezTo>
                          <a:lnTo>
                            <a:pt x="8499" y="38211"/>
                          </a:lnTo>
                          <a:cubicBezTo>
                            <a:pt x="29800" y="53387"/>
                            <a:pt x="55958" y="61610"/>
                            <a:pt x="82116" y="61334"/>
                          </a:cubicBezTo>
                          <a:cubicBezTo>
                            <a:pt x="94643" y="61168"/>
                            <a:pt x="107888" y="58740"/>
                            <a:pt x="117159" y="50297"/>
                          </a:cubicBezTo>
                          <a:cubicBezTo>
                            <a:pt x="121408" y="46434"/>
                            <a:pt x="124609" y="41412"/>
                            <a:pt x="128969" y="37714"/>
                          </a:cubicBezTo>
                          <a:cubicBezTo>
                            <a:pt x="131949" y="35176"/>
                            <a:pt x="135425" y="33244"/>
                            <a:pt x="138240" y="30485"/>
                          </a:cubicBezTo>
                          <a:cubicBezTo>
                            <a:pt x="140999" y="27781"/>
                            <a:pt x="143151" y="23863"/>
                            <a:pt x="142268" y="20055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550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31" name="Freeform: Shape 130">
                    <a:extLst>
                      <a:ext uri="{FF2B5EF4-FFF2-40B4-BE49-F238E27FC236}">
                        <a16:creationId xmlns:a16="http://schemas.microsoft.com/office/drawing/2014/main" id="{93598983-8689-AE96-9F04-F9186DFF8DF5}"/>
                      </a:ext>
                    </a:extLst>
                  </p:cNvPr>
                  <p:cNvSpPr/>
                  <p:nvPr/>
                </p:nvSpPr>
                <p:spPr>
                  <a:xfrm>
                    <a:off x="7481112" y="-1911891"/>
                    <a:ext cx="420403" cy="484861"/>
                  </a:xfrm>
                  <a:custGeom>
                    <a:avLst/>
                    <a:gdLst>
                      <a:gd name="connsiteX0" fmla="*/ 139453 w 420403"/>
                      <a:gd name="connsiteY0" fmla="*/ 481273 h 484861"/>
                      <a:gd name="connsiteX1" fmla="*/ 414554 w 420403"/>
                      <a:gd name="connsiteY1" fmla="*/ 484861 h 484861"/>
                      <a:gd name="connsiteX2" fmla="*/ 417975 w 420403"/>
                      <a:gd name="connsiteY2" fmla="*/ 480225 h 484861"/>
                      <a:gd name="connsiteX3" fmla="*/ 385692 w 420403"/>
                      <a:gd name="connsiteY3" fmla="*/ 379566 h 484861"/>
                      <a:gd name="connsiteX4" fmla="*/ 397005 w 420403"/>
                      <a:gd name="connsiteY4" fmla="*/ 268754 h 484861"/>
                      <a:gd name="connsiteX5" fmla="*/ 420403 w 420403"/>
                      <a:gd name="connsiteY5" fmla="*/ 61697 h 484861"/>
                      <a:gd name="connsiteX6" fmla="*/ 290607 w 420403"/>
                      <a:gd name="connsiteY6" fmla="*/ 0 h 484861"/>
                      <a:gd name="connsiteX7" fmla="*/ 164066 w 420403"/>
                      <a:gd name="connsiteY7" fmla="*/ 7505 h 484861"/>
                      <a:gd name="connsiteX8" fmla="*/ 159596 w 420403"/>
                      <a:gd name="connsiteY8" fmla="*/ 55 h 484861"/>
                      <a:gd name="connsiteX9" fmla="*/ 123174 w 420403"/>
                      <a:gd name="connsiteY9" fmla="*/ 16997 h 484861"/>
                      <a:gd name="connsiteX10" fmla="*/ 100327 w 420403"/>
                      <a:gd name="connsiteY10" fmla="*/ 29855 h 484861"/>
                      <a:gd name="connsiteX11" fmla="*/ 7725 w 420403"/>
                      <a:gd name="connsiteY11" fmla="*/ 124002 h 484861"/>
                      <a:gd name="connsiteX12" fmla="*/ 24667 w 420403"/>
                      <a:gd name="connsiteY12" fmla="*/ 325374 h 484861"/>
                      <a:gd name="connsiteX13" fmla="*/ 51212 w 420403"/>
                      <a:gd name="connsiteY13" fmla="*/ 304624 h 484861"/>
                      <a:gd name="connsiteX14" fmla="*/ 72293 w 420403"/>
                      <a:gd name="connsiteY14" fmla="*/ 290552 h 484861"/>
                      <a:gd name="connsiteX15" fmla="*/ 125602 w 420403"/>
                      <a:gd name="connsiteY15" fmla="*/ 433428 h 484861"/>
                      <a:gd name="connsiteX16" fmla="*/ 114013 w 420403"/>
                      <a:gd name="connsiteY16" fmla="*/ 451749 h 484861"/>
                      <a:gd name="connsiteX17" fmla="*/ 139453 w 420403"/>
                      <a:gd name="connsiteY17" fmla="*/ 481273 h 484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420403" h="484861">
                        <a:moveTo>
                          <a:pt x="139453" y="481273"/>
                        </a:moveTo>
                        <a:lnTo>
                          <a:pt x="414554" y="484861"/>
                        </a:lnTo>
                        <a:cubicBezTo>
                          <a:pt x="416982" y="484916"/>
                          <a:pt x="418692" y="482543"/>
                          <a:pt x="417975" y="480225"/>
                        </a:cubicBezTo>
                        <a:lnTo>
                          <a:pt x="385692" y="379566"/>
                        </a:lnTo>
                        <a:cubicBezTo>
                          <a:pt x="385692" y="379566"/>
                          <a:pt x="390437" y="329292"/>
                          <a:pt x="397005" y="268754"/>
                        </a:cubicBezTo>
                        <a:cubicBezTo>
                          <a:pt x="406993" y="176925"/>
                          <a:pt x="420238" y="61421"/>
                          <a:pt x="420403" y="61697"/>
                        </a:cubicBezTo>
                        <a:cubicBezTo>
                          <a:pt x="401640" y="8940"/>
                          <a:pt x="290607" y="0"/>
                          <a:pt x="290607" y="0"/>
                        </a:cubicBezTo>
                        <a:lnTo>
                          <a:pt x="164066" y="7505"/>
                        </a:lnTo>
                        <a:lnTo>
                          <a:pt x="159596" y="55"/>
                        </a:lnTo>
                        <a:lnTo>
                          <a:pt x="123174" y="16997"/>
                        </a:lnTo>
                        <a:cubicBezTo>
                          <a:pt x="115227" y="20695"/>
                          <a:pt x="107611" y="24999"/>
                          <a:pt x="100327" y="29855"/>
                        </a:cubicBezTo>
                        <a:cubicBezTo>
                          <a:pt x="76321" y="45970"/>
                          <a:pt x="18321" y="82834"/>
                          <a:pt x="7725" y="124002"/>
                        </a:cubicBezTo>
                        <a:cubicBezTo>
                          <a:pt x="-16722" y="219142"/>
                          <a:pt x="24667" y="325374"/>
                          <a:pt x="24667" y="325374"/>
                        </a:cubicBezTo>
                        <a:lnTo>
                          <a:pt x="51212" y="304624"/>
                        </a:lnTo>
                        <a:cubicBezTo>
                          <a:pt x="58165" y="299382"/>
                          <a:pt x="64732" y="294801"/>
                          <a:pt x="72293" y="290552"/>
                        </a:cubicBezTo>
                        <a:lnTo>
                          <a:pt x="125602" y="433428"/>
                        </a:lnTo>
                        <a:cubicBezTo>
                          <a:pt x="125602" y="433428"/>
                          <a:pt x="114510" y="440160"/>
                          <a:pt x="114013" y="451749"/>
                        </a:cubicBezTo>
                        <a:cubicBezTo>
                          <a:pt x="113682" y="463393"/>
                          <a:pt x="119863" y="477300"/>
                          <a:pt x="139453" y="481273"/>
                        </a:cubicBezTo>
                      </a:path>
                    </a:pathLst>
                  </a:custGeom>
                  <a:solidFill>
                    <a:srgbClr val="95B7A9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2" name="Freeform: Shape 131">
                    <a:extLst>
                      <a:ext uri="{FF2B5EF4-FFF2-40B4-BE49-F238E27FC236}">
                        <a16:creationId xmlns:a16="http://schemas.microsoft.com/office/drawing/2014/main" id="{562BA55C-09A7-9099-EA1F-C0F25B3BEA69}"/>
                      </a:ext>
                    </a:extLst>
                  </p:cNvPr>
                  <p:cNvSpPr/>
                  <p:nvPr/>
                </p:nvSpPr>
                <p:spPr>
                  <a:xfrm>
                    <a:off x="7702564" y="-1741643"/>
                    <a:ext cx="40859" cy="148619"/>
                  </a:xfrm>
                  <a:custGeom>
                    <a:avLst/>
                    <a:gdLst>
                      <a:gd name="connsiteX0" fmla="*/ 35933 w 40859"/>
                      <a:gd name="connsiteY0" fmla="*/ 142600 h 148619"/>
                      <a:gd name="connsiteX1" fmla="*/ 35381 w 40859"/>
                      <a:gd name="connsiteY1" fmla="*/ 0 h 148619"/>
                      <a:gd name="connsiteX2" fmla="*/ 4477 w 40859"/>
                      <a:gd name="connsiteY2" fmla="*/ 121077 h 148619"/>
                      <a:gd name="connsiteX3" fmla="*/ 173 w 40859"/>
                      <a:gd name="connsiteY3" fmla="*/ 133825 h 148619"/>
                      <a:gd name="connsiteX4" fmla="*/ 3870 w 40859"/>
                      <a:gd name="connsiteY4" fmla="*/ 146242 h 148619"/>
                      <a:gd name="connsiteX5" fmla="*/ 20702 w 40859"/>
                      <a:gd name="connsiteY5" fmla="*/ 147401 h 148619"/>
                      <a:gd name="connsiteX6" fmla="*/ 35933 w 40859"/>
                      <a:gd name="connsiteY6" fmla="*/ 142600 h 148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859" h="148619">
                        <a:moveTo>
                          <a:pt x="35933" y="142600"/>
                        </a:moveTo>
                        <a:cubicBezTo>
                          <a:pt x="44652" y="95692"/>
                          <a:pt x="40072" y="47460"/>
                          <a:pt x="35381" y="0"/>
                        </a:cubicBezTo>
                        <a:cubicBezTo>
                          <a:pt x="20095" y="38851"/>
                          <a:pt x="20647" y="82613"/>
                          <a:pt x="4477" y="121077"/>
                        </a:cubicBezTo>
                        <a:cubicBezTo>
                          <a:pt x="2711" y="125216"/>
                          <a:pt x="780" y="129355"/>
                          <a:pt x="173" y="133825"/>
                        </a:cubicBezTo>
                        <a:cubicBezTo>
                          <a:pt x="-434" y="138295"/>
                          <a:pt x="504" y="143207"/>
                          <a:pt x="3870" y="146242"/>
                        </a:cubicBezTo>
                        <a:cubicBezTo>
                          <a:pt x="8285" y="150270"/>
                          <a:pt x="14797" y="148118"/>
                          <a:pt x="20702" y="147401"/>
                        </a:cubicBezTo>
                        <a:cubicBezTo>
                          <a:pt x="26993" y="146683"/>
                          <a:pt x="30304" y="144531"/>
                          <a:pt x="35933" y="142600"/>
                        </a:cubicBezTo>
                      </a:path>
                    </a:pathLst>
                  </a:custGeom>
                  <a:solidFill>
                    <a:srgbClr val="000000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3" name="Freeform: Shape 132">
                    <a:extLst>
                      <a:ext uri="{FF2B5EF4-FFF2-40B4-BE49-F238E27FC236}">
                        <a16:creationId xmlns:a16="http://schemas.microsoft.com/office/drawing/2014/main" id="{1BC5BE8A-BC66-C076-6150-9623C25A4C1E}"/>
                      </a:ext>
                    </a:extLst>
                  </p:cNvPr>
                  <p:cNvSpPr/>
                  <p:nvPr/>
                </p:nvSpPr>
                <p:spPr>
                  <a:xfrm>
                    <a:off x="7633534" y="-1525330"/>
                    <a:ext cx="233671" cy="37158"/>
                  </a:xfrm>
                  <a:custGeom>
                    <a:avLst/>
                    <a:gdLst>
                      <a:gd name="connsiteX0" fmla="*/ 3642 w 233671"/>
                      <a:gd name="connsiteY0" fmla="*/ 34891 h 37158"/>
                      <a:gd name="connsiteX1" fmla="*/ 72569 w 233671"/>
                      <a:gd name="connsiteY1" fmla="*/ 25786 h 37158"/>
                      <a:gd name="connsiteX2" fmla="*/ 118815 w 233671"/>
                      <a:gd name="connsiteY2" fmla="*/ 30145 h 37158"/>
                      <a:gd name="connsiteX3" fmla="*/ 212630 w 233671"/>
                      <a:gd name="connsiteY3" fmla="*/ 32463 h 37158"/>
                      <a:gd name="connsiteX4" fmla="*/ 226426 w 233671"/>
                      <a:gd name="connsiteY4" fmla="*/ 28876 h 37158"/>
                      <a:gd name="connsiteX5" fmla="*/ 233656 w 233671"/>
                      <a:gd name="connsiteY5" fmla="*/ 15190 h 37158"/>
                      <a:gd name="connsiteX6" fmla="*/ 77812 w 233671"/>
                      <a:gd name="connsiteY6" fmla="*/ 1338 h 37158"/>
                      <a:gd name="connsiteX7" fmla="*/ 38851 w 233671"/>
                      <a:gd name="connsiteY7" fmla="*/ 2553 h 37158"/>
                      <a:gd name="connsiteX8" fmla="*/ 0 w 233671"/>
                      <a:gd name="connsiteY8" fmla="*/ 31911 h 371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3671" h="37158">
                        <a:moveTo>
                          <a:pt x="3642" y="34891"/>
                        </a:moveTo>
                        <a:cubicBezTo>
                          <a:pt x="25827" y="42617"/>
                          <a:pt x="49226" y="28324"/>
                          <a:pt x="72569" y="25786"/>
                        </a:cubicBezTo>
                        <a:cubicBezTo>
                          <a:pt x="88021" y="24130"/>
                          <a:pt x="103473" y="27662"/>
                          <a:pt x="118815" y="30145"/>
                        </a:cubicBezTo>
                        <a:cubicBezTo>
                          <a:pt x="149774" y="35167"/>
                          <a:pt x="181450" y="35940"/>
                          <a:pt x="212630" y="32463"/>
                        </a:cubicBezTo>
                        <a:cubicBezTo>
                          <a:pt x="217376" y="31911"/>
                          <a:pt x="222288" y="31249"/>
                          <a:pt x="226426" y="28876"/>
                        </a:cubicBezTo>
                        <a:cubicBezTo>
                          <a:pt x="230621" y="26503"/>
                          <a:pt x="233932" y="19936"/>
                          <a:pt x="233656" y="15190"/>
                        </a:cubicBezTo>
                        <a:cubicBezTo>
                          <a:pt x="181726" y="9837"/>
                          <a:pt x="129741" y="6691"/>
                          <a:pt x="77812" y="1338"/>
                        </a:cubicBezTo>
                        <a:cubicBezTo>
                          <a:pt x="64788" y="14"/>
                          <a:pt x="51323" y="-1310"/>
                          <a:pt x="38851" y="2553"/>
                        </a:cubicBezTo>
                        <a:cubicBezTo>
                          <a:pt x="23123" y="7409"/>
                          <a:pt x="11037" y="19770"/>
                          <a:pt x="0" y="31911"/>
                        </a:cubicBezTo>
                      </a:path>
                    </a:pathLst>
                  </a:custGeom>
                  <a:solidFill>
                    <a:srgbClr val="000000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4" name="Freeform: Shape 133">
                    <a:extLst>
                      <a:ext uri="{FF2B5EF4-FFF2-40B4-BE49-F238E27FC236}">
                        <a16:creationId xmlns:a16="http://schemas.microsoft.com/office/drawing/2014/main" id="{E87E9CE9-D457-FE56-909E-5A219AEC15F0}"/>
                      </a:ext>
                    </a:extLst>
                  </p:cNvPr>
                  <p:cNvSpPr/>
                  <p:nvPr/>
                </p:nvSpPr>
                <p:spPr>
                  <a:xfrm>
                    <a:off x="7837941" y="-1855546"/>
                    <a:ext cx="170964" cy="227806"/>
                  </a:xfrm>
                  <a:custGeom>
                    <a:avLst/>
                    <a:gdLst>
                      <a:gd name="connsiteX0" fmla="*/ 162963 w 170964"/>
                      <a:gd name="connsiteY0" fmla="*/ 190501 h 227806"/>
                      <a:gd name="connsiteX1" fmla="*/ 61311 w 170964"/>
                      <a:gd name="connsiteY1" fmla="*/ 0 h 227806"/>
                      <a:gd name="connsiteX2" fmla="*/ 0 w 170964"/>
                      <a:gd name="connsiteY2" fmla="*/ 76874 h 227806"/>
                      <a:gd name="connsiteX3" fmla="*/ 14293 w 170964"/>
                      <a:gd name="connsiteY3" fmla="*/ 227806 h 227806"/>
                      <a:gd name="connsiteX4" fmla="*/ 137247 w 170964"/>
                      <a:gd name="connsiteY4" fmla="*/ 190942 h 227806"/>
                      <a:gd name="connsiteX5" fmla="*/ 170965 w 170964"/>
                      <a:gd name="connsiteY5" fmla="*/ 208712 h 227806"/>
                      <a:gd name="connsiteX6" fmla="*/ 162963 w 170964"/>
                      <a:gd name="connsiteY6" fmla="*/ 190501 h 2278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70964" h="227806">
                        <a:moveTo>
                          <a:pt x="162963" y="190501"/>
                        </a:moveTo>
                        <a:cubicBezTo>
                          <a:pt x="140447" y="139951"/>
                          <a:pt x="61311" y="0"/>
                          <a:pt x="61311" y="0"/>
                        </a:cubicBezTo>
                        <a:lnTo>
                          <a:pt x="0" y="76874"/>
                        </a:lnTo>
                        <a:lnTo>
                          <a:pt x="14293" y="227806"/>
                        </a:lnTo>
                        <a:cubicBezTo>
                          <a:pt x="14293" y="227806"/>
                          <a:pt x="46687" y="191660"/>
                          <a:pt x="137247" y="190942"/>
                        </a:cubicBezTo>
                        <a:cubicBezTo>
                          <a:pt x="158327" y="190777"/>
                          <a:pt x="170965" y="208712"/>
                          <a:pt x="170965" y="208712"/>
                        </a:cubicBezTo>
                        <a:lnTo>
                          <a:pt x="162963" y="190501"/>
                        </a:lnTo>
                        <a:close/>
                      </a:path>
                    </a:pathLst>
                  </a:custGeom>
                  <a:solidFill>
                    <a:srgbClr val="95B7A9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5" name="Freeform: Shape 134">
                    <a:extLst>
                      <a:ext uri="{FF2B5EF4-FFF2-40B4-BE49-F238E27FC236}">
                        <a16:creationId xmlns:a16="http://schemas.microsoft.com/office/drawing/2014/main" id="{673E2BC6-595E-1611-6382-DD579E24CE97}"/>
                      </a:ext>
                    </a:extLst>
                  </p:cNvPr>
                  <p:cNvSpPr/>
                  <p:nvPr/>
                </p:nvSpPr>
                <p:spPr>
                  <a:xfrm>
                    <a:off x="7614771" y="-1758588"/>
                    <a:ext cx="18099" cy="66779"/>
                  </a:xfrm>
                  <a:custGeom>
                    <a:avLst/>
                    <a:gdLst>
                      <a:gd name="connsiteX0" fmla="*/ 17991 w 18099"/>
                      <a:gd name="connsiteY0" fmla="*/ 66777 h 66779"/>
                      <a:gd name="connsiteX1" fmla="*/ 7671 w 18099"/>
                      <a:gd name="connsiteY1" fmla="*/ 33776 h 66779"/>
                      <a:gd name="connsiteX2" fmla="*/ 110 w 18099"/>
                      <a:gd name="connsiteY2" fmla="*/ 2 h 66779"/>
                      <a:gd name="connsiteX3" fmla="*/ 10430 w 18099"/>
                      <a:gd name="connsiteY3" fmla="*/ 33003 h 66779"/>
                      <a:gd name="connsiteX4" fmla="*/ 17991 w 18099"/>
                      <a:gd name="connsiteY4" fmla="*/ 66777 h 66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99" h="66779">
                        <a:moveTo>
                          <a:pt x="17991" y="66777"/>
                        </a:moveTo>
                        <a:cubicBezTo>
                          <a:pt x="17218" y="66998"/>
                          <a:pt x="12582" y="52208"/>
                          <a:pt x="7671" y="33776"/>
                        </a:cubicBezTo>
                        <a:cubicBezTo>
                          <a:pt x="2704" y="15344"/>
                          <a:pt x="-662" y="223"/>
                          <a:pt x="110" y="2"/>
                        </a:cubicBezTo>
                        <a:cubicBezTo>
                          <a:pt x="883" y="-218"/>
                          <a:pt x="5519" y="14571"/>
                          <a:pt x="10430" y="33003"/>
                        </a:cubicBezTo>
                        <a:cubicBezTo>
                          <a:pt x="15342" y="51491"/>
                          <a:pt x="18763" y="66611"/>
                          <a:pt x="17991" y="66777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6" name="Freeform: Shape 135">
                    <a:extLst>
                      <a:ext uri="{FF2B5EF4-FFF2-40B4-BE49-F238E27FC236}">
                        <a16:creationId xmlns:a16="http://schemas.microsoft.com/office/drawing/2014/main" id="{034303C2-CD80-833C-4CA0-F387D334C6E3}"/>
                      </a:ext>
                    </a:extLst>
                  </p:cNvPr>
                  <p:cNvSpPr/>
                  <p:nvPr/>
                </p:nvSpPr>
                <p:spPr>
                  <a:xfrm>
                    <a:off x="7833288" y="-1788948"/>
                    <a:ext cx="51256" cy="173734"/>
                  </a:xfrm>
                  <a:custGeom>
                    <a:avLst/>
                    <a:gdLst>
                      <a:gd name="connsiteX0" fmla="*/ 18 w 51256"/>
                      <a:gd name="connsiteY0" fmla="*/ 11 h 173734"/>
                      <a:gd name="connsiteX1" fmla="*/ 5702 w 51256"/>
                      <a:gd name="connsiteY1" fmla="*/ 4812 h 173734"/>
                      <a:gd name="connsiteX2" fmla="*/ 19388 w 51256"/>
                      <a:gd name="connsiteY2" fmla="*/ 19822 h 173734"/>
                      <a:gd name="connsiteX3" fmla="*/ 48691 w 51256"/>
                      <a:gd name="connsiteY3" fmla="*/ 79754 h 173734"/>
                      <a:gd name="connsiteX4" fmla="*/ 50457 w 51256"/>
                      <a:gd name="connsiteY4" fmla="*/ 116728 h 173734"/>
                      <a:gd name="connsiteX5" fmla="*/ 45490 w 51256"/>
                      <a:gd name="connsiteY5" fmla="*/ 146363 h 173734"/>
                      <a:gd name="connsiteX6" fmla="*/ 42731 w 51256"/>
                      <a:gd name="connsiteY6" fmla="*/ 166340 h 173734"/>
                      <a:gd name="connsiteX7" fmla="*/ 41959 w 51256"/>
                      <a:gd name="connsiteY7" fmla="*/ 173735 h 173734"/>
                      <a:gd name="connsiteX8" fmla="*/ 41627 w 51256"/>
                      <a:gd name="connsiteY8" fmla="*/ 166285 h 173734"/>
                      <a:gd name="connsiteX9" fmla="*/ 43504 w 51256"/>
                      <a:gd name="connsiteY9" fmla="*/ 146087 h 173734"/>
                      <a:gd name="connsiteX10" fmla="*/ 47863 w 51256"/>
                      <a:gd name="connsiteY10" fmla="*/ 116452 h 173734"/>
                      <a:gd name="connsiteX11" fmla="*/ 45932 w 51256"/>
                      <a:gd name="connsiteY11" fmla="*/ 80416 h 173734"/>
                      <a:gd name="connsiteX12" fmla="*/ 17842 w 51256"/>
                      <a:gd name="connsiteY12" fmla="*/ 21147 h 173734"/>
                      <a:gd name="connsiteX13" fmla="*/ 18 w 51256"/>
                      <a:gd name="connsiteY13" fmla="*/ 11 h 1737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1256" h="173734">
                        <a:moveTo>
                          <a:pt x="18" y="11"/>
                        </a:moveTo>
                        <a:cubicBezTo>
                          <a:pt x="128" y="-155"/>
                          <a:pt x="2170" y="1611"/>
                          <a:pt x="5702" y="4812"/>
                        </a:cubicBezTo>
                        <a:cubicBezTo>
                          <a:pt x="9123" y="8123"/>
                          <a:pt x="14035" y="13090"/>
                          <a:pt x="19388" y="19822"/>
                        </a:cubicBezTo>
                        <a:cubicBezTo>
                          <a:pt x="30094" y="33067"/>
                          <a:pt x="43173" y="53817"/>
                          <a:pt x="48691" y="79754"/>
                        </a:cubicBezTo>
                        <a:cubicBezTo>
                          <a:pt x="51451" y="92667"/>
                          <a:pt x="51892" y="105360"/>
                          <a:pt x="50457" y="116728"/>
                        </a:cubicBezTo>
                        <a:cubicBezTo>
                          <a:pt x="49022" y="128041"/>
                          <a:pt x="46870" y="137975"/>
                          <a:pt x="45490" y="146363"/>
                        </a:cubicBezTo>
                        <a:cubicBezTo>
                          <a:pt x="44056" y="154751"/>
                          <a:pt x="43173" y="161594"/>
                          <a:pt x="42731" y="166340"/>
                        </a:cubicBezTo>
                        <a:cubicBezTo>
                          <a:pt x="42290" y="171086"/>
                          <a:pt x="42179" y="173735"/>
                          <a:pt x="41959" y="173735"/>
                        </a:cubicBezTo>
                        <a:cubicBezTo>
                          <a:pt x="41793" y="173735"/>
                          <a:pt x="41517" y="171086"/>
                          <a:pt x="41627" y="166285"/>
                        </a:cubicBezTo>
                        <a:cubicBezTo>
                          <a:pt x="41738" y="161484"/>
                          <a:pt x="42290" y="154530"/>
                          <a:pt x="43504" y="146087"/>
                        </a:cubicBezTo>
                        <a:cubicBezTo>
                          <a:pt x="44663" y="137588"/>
                          <a:pt x="46594" y="127600"/>
                          <a:pt x="47863" y="116452"/>
                        </a:cubicBezTo>
                        <a:cubicBezTo>
                          <a:pt x="49133" y="105360"/>
                          <a:pt x="48581" y="92998"/>
                          <a:pt x="45932" y="80416"/>
                        </a:cubicBezTo>
                        <a:cubicBezTo>
                          <a:pt x="40579" y="55086"/>
                          <a:pt x="28052" y="34557"/>
                          <a:pt x="17842" y="21147"/>
                        </a:cubicBezTo>
                        <a:cubicBezTo>
                          <a:pt x="7523" y="7516"/>
                          <a:pt x="-424" y="452"/>
                          <a:pt x="18" y="11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7" name="Freeform: Shape 136">
                    <a:extLst>
                      <a:ext uri="{FF2B5EF4-FFF2-40B4-BE49-F238E27FC236}">
                        <a16:creationId xmlns:a16="http://schemas.microsoft.com/office/drawing/2014/main" id="{C81049DC-2B9C-1001-0D50-25D19B618A0B}"/>
                      </a:ext>
                    </a:extLst>
                  </p:cNvPr>
                  <p:cNvSpPr/>
                  <p:nvPr/>
                </p:nvSpPr>
                <p:spPr>
                  <a:xfrm>
                    <a:off x="7632866" y="-1487419"/>
                    <a:ext cx="144262" cy="49575"/>
                  </a:xfrm>
                  <a:custGeom>
                    <a:avLst/>
                    <a:gdLst>
                      <a:gd name="connsiteX0" fmla="*/ 144261 w 144262"/>
                      <a:gd name="connsiteY0" fmla="*/ 44772 h 49575"/>
                      <a:gd name="connsiteX1" fmla="*/ 138246 w 144262"/>
                      <a:gd name="connsiteY1" fmla="*/ 46537 h 49575"/>
                      <a:gd name="connsiteX2" fmla="*/ 131072 w 144262"/>
                      <a:gd name="connsiteY2" fmla="*/ 47917 h 49575"/>
                      <a:gd name="connsiteX3" fmla="*/ 121414 w 144262"/>
                      <a:gd name="connsiteY3" fmla="*/ 49076 h 49575"/>
                      <a:gd name="connsiteX4" fmla="*/ 96139 w 144262"/>
                      <a:gd name="connsiteY4" fmla="*/ 48911 h 49575"/>
                      <a:gd name="connsiteX5" fmla="*/ 65787 w 144262"/>
                      <a:gd name="connsiteY5" fmla="*/ 42840 h 49575"/>
                      <a:gd name="connsiteX6" fmla="*/ 37312 w 144262"/>
                      <a:gd name="connsiteY6" fmla="*/ 30644 h 49575"/>
                      <a:gd name="connsiteX7" fmla="*/ 16396 w 144262"/>
                      <a:gd name="connsiteY7" fmla="*/ 16461 h 49575"/>
                      <a:gd name="connsiteX8" fmla="*/ 9112 w 144262"/>
                      <a:gd name="connsiteY8" fmla="*/ 10060 h 49575"/>
                      <a:gd name="connsiteX9" fmla="*/ 3980 w 144262"/>
                      <a:gd name="connsiteY9" fmla="*/ 4817 h 49575"/>
                      <a:gd name="connsiteX10" fmla="*/ 6 w 144262"/>
                      <a:gd name="connsiteY10" fmla="*/ 16 h 49575"/>
                      <a:gd name="connsiteX11" fmla="*/ 17610 w 144262"/>
                      <a:gd name="connsiteY11" fmla="*/ 14861 h 49575"/>
                      <a:gd name="connsiteX12" fmla="*/ 38526 w 144262"/>
                      <a:gd name="connsiteY12" fmla="*/ 28326 h 49575"/>
                      <a:gd name="connsiteX13" fmla="*/ 66560 w 144262"/>
                      <a:gd name="connsiteY13" fmla="*/ 40081 h 49575"/>
                      <a:gd name="connsiteX14" fmla="*/ 96360 w 144262"/>
                      <a:gd name="connsiteY14" fmla="*/ 46262 h 49575"/>
                      <a:gd name="connsiteX15" fmla="*/ 121249 w 144262"/>
                      <a:gd name="connsiteY15" fmla="*/ 47034 h 49575"/>
                      <a:gd name="connsiteX16" fmla="*/ 144261 w 144262"/>
                      <a:gd name="connsiteY16" fmla="*/ 44772 h 49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44262" h="49575">
                        <a:moveTo>
                          <a:pt x="144261" y="44772"/>
                        </a:moveTo>
                        <a:cubicBezTo>
                          <a:pt x="144316" y="44992"/>
                          <a:pt x="142164" y="45599"/>
                          <a:pt x="138246" y="46537"/>
                        </a:cubicBezTo>
                        <a:cubicBezTo>
                          <a:pt x="136315" y="47034"/>
                          <a:pt x="133886" y="47586"/>
                          <a:pt x="131072" y="47917"/>
                        </a:cubicBezTo>
                        <a:cubicBezTo>
                          <a:pt x="128257" y="48303"/>
                          <a:pt x="125057" y="48911"/>
                          <a:pt x="121414" y="49076"/>
                        </a:cubicBezTo>
                        <a:cubicBezTo>
                          <a:pt x="114240" y="49793"/>
                          <a:pt x="105631" y="49738"/>
                          <a:pt x="96139" y="48911"/>
                        </a:cubicBezTo>
                        <a:cubicBezTo>
                          <a:pt x="86648" y="47917"/>
                          <a:pt x="76328" y="46041"/>
                          <a:pt x="65787" y="42840"/>
                        </a:cubicBezTo>
                        <a:cubicBezTo>
                          <a:pt x="55302" y="39529"/>
                          <a:pt x="45700" y="35224"/>
                          <a:pt x="37312" y="30644"/>
                        </a:cubicBezTo>
                        <a:cubicBezTo>
                          <a:pt x="29034" y="25953"/>
                          <a:pt x="21915" y="21097"/>
                          <a:pt x="16396" y="16461"/>
                        </a:cubicBezTo>
                        <a:cubicBezTo>
                          <a:pt x="13527" y="14309"/>
                          <a:pt x="11209" y="11991"/>
                          <a:pt x="9112" y="10060"/>
                        </a:cubicBezTo>
                        <a:cubicBezTo>
                          <a:pt x="6960" y="8184"/>
                          <a:pt x="5304" y="6362"/>
                          <a:pt x="3980" y="4817"/>
                        </a:cubicBezTo>
                        <a:cubicBezTo>
                          <a:pt x="1275" y="1837"/>
                          <a:pt x="-104" y="126"/>
                          <a:pt x="6" y="16"/>
                        </a:cubicBezTo>
                        <a:cubicBezTo>
                          <a:pt x="392" y="-370"/>
                          <a:pt x="6352" y="6252"/>
                          <a:pt x="17610" y="14861"/>
                        </a:cubicBezTo>
                        <a:cubicBezTo>
                          <a:pt x="23184" y="19221"/>
                          <a:pt x="30303" y="23801"/>
                          <a:pt x="38526" y="28326"/>
                        </a:cubicBezTo>
                        <a:cubicBezTo>
                          <a:pt x="46804" y="32686"/>
                          <a:pt x="56295" y="36825"/>
                          <a:pt x="66560" y="40081"/>
                        </a:cubicBezTo>
                        <a:cubicBezTo>
                          <a:pt x="76880" y="43226"/>
                          <a:pt x="87034" y="45158"/>
                          <a:pt x="96360" y="46262"/>
                        </a:cubicBezTo>
                        <a:cubicBezTo>
                          <a:pt x="105686" y="47200"/>
                          <a:pt x="114130" y="47420"/>
                          <a:pt x="121249" y="47034"/>
                        </a:cubicBezTo>
                        <a:cubicBezTo>
                          <a:pt x="135487" y="46317"/>
                          <a:pt x="144151" y="44220"/>
                          <a:pt x="144261" y="44772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8" name="Freeform: Shape 137">
                    <a:extLst>
                      <a:ext uri="{FF2B5EF4-FFF2-40B4-BE49-F238E27FC236}">
                        <a16:creationId xmlns:a16="http://schemas.microsoft.com/office/drawing/2014/main" id="{FFD19E1F-F940-67FC-8F46-8BF179E97041}"/>
                      </a:ext>
                    </a:extLst>
                  </p:cNvPr>
                  <p:cNvSpPr/>
                  <p:nvPr/>
                </p:nvSpPr>
                <p:spPr>
                  <a:xfrm>
                    <a:off x="7844551" y="-1474104"/>
                    <a:ext cx="20019" cy="49433"/>
                  </a:xfrm>
                  <a:custGeom>
                    <a:avLst/>
                    <a:gdLst>
                      <a:gd name="connsiteX0" fmla="*/ 17507 w 20019"/>
                      <a:gd name="connsiteY0" fmla="*/ 1 h 49433"/>
                      <a:gd name="connsiteX1" fmla="*/ 19604 w 20019"/>
                      <a:gd name="connsiteY1" fmla="*/ 8058 h 49433"/>
                      <a:gd name="connsiteX2" fmla="*/ 18114 w 20019"/>
                      <a:gd name="connsiteY2" fmla="*/ 28145 h 49433"/>
                      <a:gd name="connsiteX3" fmla="*/ 7297 w 20019"/>
                      <a:gd name="connsiteY3" fmla="*/ 45253 h 49433"/>
                      <a:gd name="connsiteX4" fmla="*/ 13 w 20019"/>
                      <a:gd name="connsiteY4" fmla="*/ 49392 h 49433"/>
                      <a:gd name="connsiteX5" fmla="*/ 5918 w 20019"/>
                      <a:gd name="connsiteY5" fmla="*/ 43763 h 49433"/>
                      <a:gd name="connsiteX6" fmla="*/ 15355 w 20019"/>
                      <a:gd name="connsiteY6" fmla="*/ 27318 h 49433"/>
                      <a:gd name="connsiteX7" fmla="*/ 17507 w 20019"/>
                      <a:gd name="connsiteY7" fmla="*/ 1 h 49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019" h="49433">
                        <a:moveTo>
                          <a:pt x="17507" y="1"/>
                        </a:moveTo>
                        <a:cubicBezTo>
                          <a:pt x="17838" y="-54"/>
                          <a:pt x="18942" y="2926"/>
                          <a:pt x="19604" y="8058"/>
                        </a:cubicBezTo>
                        <a:cubicBezTo>
                          <a:pt x="20266" y="13135"/>
                          <a:pt x="20376" y="20475"/>
                          <a:pt x="18114" y="28145"/>
                        </a:cubicBezTo>
                        <a:cubicBezTo>
                          <a:pt x="15906" y="35871"/>
                          <a:pt x="11326" y="41942"/>
                          <a:pt x="7297" y="45253"/>
                        </a:cubicBezTo>
                        <a:cubicBezTo>
                          <a:pt x="3269" y="48619"/>
                          <a:pt x="179" y="49668"/>
                          <a:pt x="13" y="49392"/>
                        </a:cubicBezTo>
                        <a:cubicBezTo>
                          <a:pt x="-208" y="49005"/>
                          <a:pt x="2441" y="47295"/>
                          <a:pt x="5918" y="43763"/>
                        </a:cubicBezTo>
                        <a:cubicBezTo>
                          <a:pt x="9339" y="40286"/>
                          <a:pt x="13313" y="34547"/>
                          <a:pt x="15355" y="27318"/>
                        </a:cubicBezTo>
                        <a:cubicBezTo>
                          <a:pt x="19604" y="12749"/>
                          <a:pt x="16458" y="56"/>
                          <a:pt x="17507" y="1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9" name="Freeform: Shape 138">
                    <a:extLst>
                      <a:ext uri="{FF2B5EF4-FFF2-40B4-BE49-F238E27FC236}">
                        <a16:creationId xmlns:a16="http://schemas.microsoft.com/office/drawing/2014/main" id="{7CE3FFCA-FFE2-387F-26C9-8BD3B5193913}"/>
                      </a:ext>
                    </a:extLst>
                  </p:cNvPr>
                  <p:cNvSpPr/>
                  <p:nvPr/>
                </p:nvSpPr>
                <p:spPr>
                  <a:xfrm>
                    <a:off x="7835243" y="-1454681"/>
                    <a:ext cx="12762" cy="30514"/>
                  </a:xfrm>
                  <a:custGeom>
                    <a:avLst/>
                    <a:gdLst>
                      <a:gd name="connsiteX0" fmla="*/ 11859 w 12762"/>
                      <a:gd name="connsiteY0" fmla="*/ 3 h 30514"/>
                      <a:gd name="connsiteX1" fmla="*/ 10479 w 12762"/>
                      <a:gd name="connsiteY1" fmla="*/ 17000 h 30514"/>
                      <a:gd name="connsiteX2" fmla="*/ 49 w 12762"/>
                      <a:gd name="connsiteY2" fmla="*/ 30465 h 30514"/>
                      <a:gd name="connsiteX3" fmla="*/ 7775 w 12762"/>
                      <a:gd name="connsiteY3" fmla="*/ 15951 h 30514"/>
                      <a:gd name="connsiteX4" fmla="*/ 11859 w 12762"/>
                      <a:gd name="connsiteY4" fmla="*/ 3 h 305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762" h="30514">
                        <a:moveTo>
                          <a:pt x="11859" y="3"/>
                        </a:moveTo>
                        <a:cubicBezTo>
                          <a:pt x="12577" y="-163"/>
                          <a:pt x="14011" y="7894"/>
                          <a:pt x="10479" y="17000"/>
                        </a:cubicBezTo>
                        <a:cubicBezTo>
                          <a:pt x="7003" y="26105"/>
                          <a:pt x="491" y="31072"/>
                          <a:pt x="49" y="30465"/>
                        </a:cubicBezTo>
                        <a:cubicBezTo>
                          <a:pt x="-558" y="29858"/>
                          <a:pt x="4575" y="24395"/>
                          <a:pt x="7775" y="15951"/>
                        </a:cubicBezTo>
                        <a:cubicBezTo>
                          <a:pt x="11142" y="7563"/>
                          <a:pt x="11031" y="58"/>
                          <a:pt x="11859" y="3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0" name="Freeform: Shape 139">
                    <a:extLst>
                      <a:ext uri="{FF2B5EF4-FFF2-40B4-BE49-F238E27FC236}">
                        <a16:creationId xmlns:a16="http://schemas.microsoft.com/office/drawing/2014/main" id="{C7526890-6957-84A6-686B-41631E166456}"/>
                      </a:ext>
                    </a:extLst>
                  </p:cNvPr>
                  <p:cNvSpPr/>
                  <p:nvPr/>
                </p:nvSpPr>
                <p:spPr>
                  <a:xfrm>
                    <a:off x="7778275" y="-1636280"/>
                    <a:ext cx="19650" cy="28418"/>
                  </a:xfrm>
                  <a:custGeom>
                    <a:avLst/>
                    <a:gdLst>
                      <a:gd name="connsiteX0" fmla="*/ 19601 w 19650"/>
                      <a:gd name="connsiteY0" fmla="*/ 41 h 28418"/>
                      <a:gd name="connsiteX1" fmla="*/ 9778 w 19650"/>
                      <a:gd name="connsiteY1" fmla="*/ 14169 h 28418"/>
                      <a:gd name="connsiteX2" fmla="*/ 121 w 19650"/>
                      <a:gd name="connsiteY2" fmla="*/ 28407 h 28418"/>
                      <a:gd name="connsiteX3" fmla="*/ 7405 w 19650"/>
                      <a:gd name="connsiteY3" fmla="*/ 12568 h 28418"/>
                      <a:gd name="connsiteX4" fmla="*/ 19601 w 19650"/>
                      <a:gd name="connsiteY4" fmla="*/ 41 h 28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650" h="28418">
                        <a:moveTo>
                          <a:pt x="19601" y="41"/>
                        </a:moveTo>
                        <a:cubicBezTo>
                          <a:pt x="20208" y="648"/>
                          <a:pt x="15076" y="6388"/>
                          <a:pt x="9778" y="14169"/>
                        </a:cubicBezTo>
                        <a:cubicBezTo>
                          <a:pt x="4425" y="21895"/>
                          <a:pt x="894" y="28738"/>
                          <a:pt x="121" y="28407"/>
                        </a:cubicBezTo>
                        <a:cubicBezTo>
                          <a:pt x="-597" y="28131"/>
                          <a:pt x="1887" y="20570"/>
                          <a:pt x="7405" y="12568"/>
                        </a:cubicBezTo>
                        <a:cubicBezTo>
                          <a:pt x="12869" y="4511"/>
                          <a:pt x="19049" y="-511"/>
                          <a:pt x="19601" y="41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1" name="Freeform: Shape 140">
                    <a:extLst>
                      <a:ext uri="{FF2B5EF4-FFF2-40B4-BE49-F238E27FC236}">
                        <a16:creationId xmlns:a16="http://schemas.microsoft.com/office/drawing/2014/main" id="{BE3290C1-4BBF-F976-1A60-4FAA6868D6A7}"/>
                      </a:ext>
                    </a:extLst>
                  </p:cNvPr>
                  <p:cNvSpPr/>
                  <p:nvPr/>
                </p:nvSpPr>
                <p:spPr>
                  <a:xfrm>
                    <a:off x="7517148" y="-1804647"/>
                    <a:ext cx="91892" cy="34770"/>
                  </a:xfrm>
                  <a:custGeom>
                    <a:avLst/>
                    <a:gdLst>
                      <a:gd name="connsiteX0" fmla="*/ 91884 w 91892"/>
                      <a:gd name="connsiteY0" fmla="*/ 34748 h 34770"/>
                      <a:gd name="connsiteX1" fmla="*/ 79688 w 91892"/>
                      <a:gd name="connsiteY1" fmla="*/ 26691 h 34770"/>
                      <a:gd name="connsiteX2" fmla="*/ 48453 w 91892"/>
                      <a:gd name="connsiteY2" fmla="*/ 10853 h 34770"/>
                      <a:gd name="connsiteX3" fmla="*/ 14514 w 91892"/>
                      <a:gd name="connsiteY3" fmla="*/ 2354 h 34770"/>
                      <a:gd name="connsiteX4" fmla="*/ 0 w 91892"/>
                      <a:gd name="connsiteY4" fmla="*/ 478 h 34770"/>
                      <a:gd name="connsiteX5" fmla="*/ 14735 w 91892"/>
                      <a:gd name="connsiteY5" fmla="*/ 368 h 34770"/>
                      <a:gd name="connsiteX6" fmla="*/ 49446 w 91892"/>
                      <a:gd name="connsiteY6" fmla="*/ 8204 h 34770"/>
                      <a:gd name="connsiteX7" fmla="*/ 80792 w 91892"/>
                      <a:gd name="connsiteY7" fmla="*/ 25036 h 34770"/>
                      <a:gd name="connsiteX8" fmla="*/ 91884 w 91892"/>
                      <a:gd name="connsiteY8" fmla="*/ 34748 h 34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1892" h="34770">
                        <a:moveTo>
                          <a:pt x="91884" y="34748"/>
                        </a:moveTo>
                        <a:cubicBezTo>
                          <a:pt x="91553" y="35079"/>
                          <a:pt x="87193" y="31603"/>
                          <a:pt x="79688" y="26691"/>
                        </a:cubicBezTo>
                        <a:cubicBezTo>
                          <a:pt x="72183" y="21780"/>
                          <a:pt x="61311" y="15709"/>
                          <a:pt x="48453" y="10853"/>
                        </a:cubicBezTo>
                        <a:cubicBezTo>
                          <a:pt x="35595" y="6107"/>
                          <a:pt x="23399" y="3568"/>
                          <a:pt x="14514" y="2354"/>
                        </a:cubicBezTo>
                        <a:cubicBezTo>
                          <a:pt x="5629" y="1140"/>
                          <a:pt x="0" y="919"/>
                          <a:pt x="0" y="478"/>
                        </a:cubicBezTo>
                        <a:cubicBezTo>
                          <a:pt x="0" y="147"/>
                          <a:pt x="5629" y="-350"/>
                          <a:pt x="14735" y="368"/>
                        </a:cubicBezTo>
                        <a:cubicBezTo>
                          <a:pt x="23840" y="1085"/>
                          <a:pt x="36367" y="3348"/>
                          <a:pt x="49446" y="8204"/>
                        </a:cubicBezTo>
                        <a:cubicBezTo>
                          <a:pt x="62525" y="13116"/>
                          <a:pt x="73507" y="19627"/>
                          <a:pt x="80792" y="25036"/>
                        </a:cubicBezTo>
                        <a:cubicBezTo>
                          <a:pt x="88187" y="30444"/>
                          <a:pt x="92105" y="34527"/>
                          <a:pt x="91884" y="34748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2" name="Freeform: Shape 141">
                    <a:extLst>
                      <a:ext uri="{FF2B5EF4-FFF2-40B4-BE49-F238E27FC236}">
                        <a16:creationId xmlns:a16="http://schemas.microsoft.com/office/drawing/2014/main" id="{204ED54D-ADBB-AF72-AB36-C42E0058BC4C}"/>
                      </a:ext>
                    </a:extLst>
                  </p:cNvPr>
                  <p:cNvSpPr/>
                  <p:nvPr/>
                </p:nvSpPr>
                <p:spPr>
                  <a:xfrm>
                    <a:off x="7850359" y="-1857460"/>
                    <a:ext cx="48908" cy="58099"/>
                  </a:xfrm>
                  <a:custGeom>
                    <a:avLst/>
                    <a:gdLst>
                      <a:gd name="connsiteX0" fmla="*/ 48894 w 48908"/>
                      <a:gd name="connsiteY0" fmla="*/ 37 h 58099"/>
                      <a:gd name="connsiteX1" fmla="*/ 21025 w 48908"/>
                      <a:gd name="connsiteY1" fmla="*/ 26140 h 58099"/>
                      <a:gd name="connsiteX2" fmla="*/ 55 w 48908"/>
                      <a:gd name="connsiteY2" fmla="*/ 58093 h 58099"/>
                      <a:gd name="connsiteX3" fmla="*/ 3918 w 48908"/>
                      <a:gd name="connsiteY3" fmla="*/ 47386 h 58099"/>
                      <a:gd name="connsiteX4" fmla="*/ 18818 w 48908"/>
                      <a:gd name="connsiteY4" fmla="*/ 24319 h 58099"/>
                      <a:gd name="connsiteX5" fmla="*/ 39016 w 48908"/>
                      <a:gd name="connsiteY5" fmla="*/ 5666 h 58099"/>
                      <a:gd name="connsiteX6" fmla="*/ 48894 w 48908"/>
                      <a:gd name="connsiteY6" fmla="*/ 37 h 580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8908" h="58099">
                        <a:moveTo>
                          <a:pt x="48894" y="37"/>
                        </a:moveTo>
                        <a:cubicBezTo>
                          <a:pt x="49446" y="810"/>
                          <a:pt x="34546" y="9860"/>
                          <a:pt x="21025" y="26140"/>
                        </a:cubicBezTo>
                        <a:cubicBezTo>
                          <a:pt x="7339" y="42254"/>
                          <a:pt x="882" y="58479"/>
                          <a:pt x="55" y="58093"/>
                        </a:cubicBezTo>
                        <a:cubicBezTo>
                          <a:pt x="-277" y="57982"/>
                          <a:pt x="882" y="53788"/>
                          <a:pt x="3918" y="47386"/>
                        </a:cubicBezTo>
                        <a:cubicBezTo>
                          <a:pt x="6898" y="41040"/>
                          <a:pt x="11920" y="32597"/>
                          <a:pt x="18818" y="24319"/>
                        </a:cubicBezTo>
                        <a:cubicBezTo>
                          <a:pt x="25771" y="16096"/>
                          <a:pt x="33221" y="9695"/>
                          <a:pt x="39016" y="5666"/>
                        </a:cubicBezTo>
                        <a:cubicBezTo>
                          <a:pt x="44810" y="1582"/>
                          <a:pt x="48728" y="-294"/>
                          <a:pt x="48894" y="37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3" name="Freeform: Shape 142">
                    <a:extLst>
                      <a:ext uri="{FF2B5EF4-FFF2-40B4-BE49-F238E27FC236}">
                        <a16:creationId xmlns:a16="http://schemas.microsoft.com/office/drawing/2014/main" id="{CC466FD3-C725-1F8B-4AA2-B2628C75CABC}"/>
                      </a:ext>
                    </a:extLst>
                  </p:cNvPr>
                  <p:cNvSpPr/>
                  <p:nvPr/>
                </p:nvSpPr>
                <p:spPr>
                  <a:xfrm>
                    <a:off x="7626189" y="-1902898"/>
                    <a:ext cx="165030" cy="96301"/>
                  </a:xfrm>
                  <a:custGeom>
                    <a:avLst/>
                    <a:gdLst>
                      <a:gd name="connsiteX0" fmla="*/ 159491 w 165030"/>
                      <a:gd name="connsiteY0" fmla="*/ 2 h 96301"/>
                      <a:gd name="connsiteX1" fmla="*/ 160761 w 165030"/>
                      <a:gd name="connsiteY1" fmla="*/ 2541 h 96301"/>
                      <a:gd name="connsiteX2" fmla="*/ 163354 w 165030"/>
                      <a:gd name="connsiteY2" fmla="*/ 10267 h 96301"/>
                      <a:gd name="connsiteX3" fmla="*/ 163244 w 165030"/>
                      <a:gd name="connsiteY3" fmla="*/ 40178 h 96301"/>
                      <a:gd name="connsiteX4" fmla="*/ 140728 w 165030"/>
                      <a:gd name="connsiteY4" fmla="*/ 78200 h 96301"/>
                      <a:gd name="connsiteX5" fmla="*/ 89957 w 165030"/>
                      <a:gd name="connsiteY5" fmla="*/ 96301 h 96301"/>
                      <a:gd name="connsiteX6" fmla="*/ 38690 w 165030"/>
                      <a:gd name="connsiteY6" fmla="*/ 79194 h 96301"/>
                      <a:gd name="connsiteX7" fmla="*/ 10490 w 165030"/>
                      <a:gd name="connsiteY7" fmla="*/ 44979 h 96301"/>
                      <a:gd name="connsiteX8" fmla="*/ 1109 w 165030"/>
                      <a:gd name="connsiteY8" fmla="*/ 16558 h 96301"/>
                      <a:gd name="connsiteX9" fmla="*/ 115 w 165030"/>
                      <a:gd name="connsiteY9" fmla="*/ 8501 h 96301"/>
                      <a:gd name="connsiteX10" fmla="*/ 60 w 165030"/>
                      <a:gd name="connsiteY10" fmla="*/ 5687 h 96301"/>
                      <a:gd name="connsiteX11" fmla="*/ 2212 w 165030"/>
                      <a:gd name="connsiteY11" fmla="*/ 16393 h 96301"/>
                      <a:gd name="connsiteX12" fmla="*/ 12311 w 165030"/>
                      <a:gd name="connsiteY12" fmla="*/ 44096 h 96301"/>
                      <a:gd name="connsiteX13" fmla="*/ 40290 w 165030"/>
                      <a:gd name="connsiteY13" fmla="*/ 77097 h 96301"/>
                      <a:gd name="connsiteX14" fmla="*/ 90013 w 165030"/>
                      <a:gd name="connsiteY14" fmla="*/ 93487 h 96301"/>
                      <a:gd name="connsiteX15" fmla="*/ 139018 w 165030"/>
                      <a:gd name="connsiteY15" fmla="*/ 76269 h 96301"/>
                      <a:gd name="connsiteX16" fmla="*/ 161312 w 165030"/>
                      <a:gd name="connsiteY16" fmla="*/ 39736 h 96301"/>
                      <a:gd name="connsiteX17" fmla="*/ 162306 w 165030"/>
                      <a:gd name="connsiteY17" fmla="*/ 10543 h 96301"/>
                      <a:gd name="connsiteX18" fmla="*/ 159491 w 165030"/>
                      <a:gd name="connsiteY18" fmla="*/ 2 h 963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65030" h="96301">
                        <a:moveTo>
                          <a:pt x="159491" y="2"/>
                        </a:moveTo>
                        <a:cubicBezTo>
                          <a:pt x="159602" y="-53"/>
                          <a:pt x="159988" y="830"/>
                          <a:pt x="160761" y="2541"/>
                        </a:cubicBezTo>
                        <a:cubicBezTo>
                          <a:pt x="161588" y="4252"/>
                          <a:pt x="162416" y="6845"/>
                          <a:pt x="163354" y="10267"/>
                        </a:cubicBezTo>
                        <a:cubicBezTo>
                          <a:pt x="165120" y="17110"/>
                          <a:pt x="166058" y="27650"/>
                          <a:pt x="163244" y="40178"/>
                        </a:cubicBezTo>
                        <a:cubicBezTo>
                          <a:pt x="160374" y="52539"/>
                          <a:pt x="153476" y="66887"/>
                          <a:pt x="140728" y="78200"/>
                        </a:cubicBezTo>
                        <a:cubicBezTo>
                          <a:pt x="128091" y="89569"/>
                          <a:pt x="109438" y="96356"/>
                          <a:pt x="89957" y="96301"/>
                        </a:cubicBezTo>
                        <a:cubicBezTo>
                          <a:pt x="70422" y="96191"/>
                          <a:pt x="52045" y="89458"/>
                          <a:pt x="38690" y="79194"/>
                        </a:cubicBezTo>
                        <a:cubicBezTo>
                          <a:pt x="25170" y="68984"/>
                          <a:pt x="16174" y="56292"/>
                          <a:pt x="10490" y="44979"/>
                        </a:cubicBezTo>
                        <a:cubicBezTo>
                          <a:pt x="4861" y="33555"/>
                          <a:pt x="2268" y="23512"/>
                          <a:pt x="1109" y="16558"/>
                        </a:cubicBezTo>
                        <a:cubicBezTo>
                          <a:pt x="557" y="13081"/>
                          <a:pt x="171" y="10322"/>
                          <a:pt x="115" y="8501"/>
                        </a:cubicBezTo>
                        <a:cubicBezTo>
                          <a:pt x="5" y="6625"/>
                          <a:pt x="-50" y="5687"/>
                          <a:pt x="60" y="5687"/>
                        </a:cubicBezTo>
                        <a:cubicBezTo>
                          <a:pt x="336" y="5631"/>
                          <a:pt x="667" y="9550"/>
                          <a:pt x="2212" y="16393"/>
                        </a:cubicBezTo>
                        <a:cubicBezTo>
                          <a:pt x="3702" y="23236"/>
                          <a:pt x="6572" y="33003"/>
                          <a:pt x="12311" y="44096"/>
                        </a:cubicBezTo>
                        <a:cubicBezTo>
                          <a:pt x="18161" y="55022"/>
                          <a:pt x="27046" y="67329"/>
                          <a:pt x="40290" y="77097"/>
                        </a:cubicBezTo>
                        <a:cubicBezTo>
                          <a:pt x="53314" y="86975"/>
                          <a:pt x="71084" y="93321"/>
                          <a:pt x="90013" y="93487"/>
                        </a:cubicBezTo>
                        <a:cubicBezTo>
                          <a:pt x="108886" y="93542"/>
                          <a:pt x="126821" y="87085"/>
                          <a:pt x="139018" y="76269"/>
                        </a:cubicBezTo>
                        <a:cubicBezTo>
                          <a:pt x="151379" y="65508"/>
                          <a:pt x="158277" y="51711"/>
                          <a:pt x="161312" y="39736"/>
                        </a:cubicBezTo>
                        <a:cubicBezTo>
                          <a:pt x="164292" y="27650"/>
                          <a:pt x="163685" y="17386"/>
                          <a:pt x="162306" y="10543"/>
                        </a:cubicBezTo>
                        <a:cubicBezTo>
                          <a:pt x="160816" y="3645"/>
                          <a:pt x="159160" y="113"/>
                          <a:pt x="159491" y="2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BDE82F67-77E3-4878-88D4-9CA7FC764356}"/>
                      </a:ext>
                    </a:extLst>
                  </p:cNvPr>
                  <p:cNvSpPr/>
                  <p:nvPr/>
                </p:nvSpPr>
                <p:spPr>
                  <a:xfrm>
                    <a:off x="7778451" y="-1634438"/>
                    <a:ext cx="27040" cy="27557"/>
                  </a:xfrm>
                  <a:custGeom>
                    <a:avLst/>
                    <a:gdLst>
                      <a:gd name="connsiteX0" fmla="*/ 26544 w 27040"/>
                      <a:gd name="connsiteY0" fmla="*/ 7967 h 27557"/>
                      <a:gd name="connsiteX1" fmla="*/ 23730 w 27040"/>
                      <a:gd name="connsiteY1" fmla="*/ 572 h 27557"/>
                      <a:gd name="connsiteX2" fmla="*/ 18708 w 27040"/>
                      <a:gd name="connsiteY2" fmla="*/ 682 h 27557"/>
                      <a:gd name="connsiteX3" fmla="*/ 14734 w 27040"/>
                      <a:gd name="connsiteY3" fmla="*/ 3993 h 27557"/>
                      <a:gd name="connsiteX4" fmla="*/ 0 w 27040"/>
                      <a:gd name="connsiteY4" fmla="*/ 27558 h 27557"/>
                      <a:gd name="connsiteX5" fmla="*/ 27041 w 27040"/>
                      <a:gd name="connsiteY5" fmla="*/ 25240 h 27557"/>
                      <a:gd name="connsiteX6" fmla="*/ 26544 w 27040"/>
                      <a:gd name="connsiteY6" fmla="*/ 7967 h 27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040" h="27557">
                        <a:moveTo>
                          <a:pt x="26544" y="7967"/>
                        </a:moveTo>
                        <a:cubicBezTo>
                          <a:pt x="26434" y="5207"/>
                          <a:pt x="26103" y="1951"/>
                          <a:pt x="23730" y="572"/>
                        </a:cubicBezTo>
                        <a:cubicBezTo>
                          <a:pt x="22240" y="-311"/>
                          <a:pt x="20308" y="-90"/>
                          <a:pt x="18708" y="682"/>
                        </a:cubicBezTo>
                        <a:cubicBezTo>
                          <a:pt x="17163" y="1455"/>
                          <a:pt x="15893" y="2724"/>
                          <a:pt x="14734" y="3993"/>
                        </a:cubicBezTo>
                        <a:cubicBezTo>
                          <a:pt x="8057" y="11223"/>
                          <a:pt x="3366" y="18286"/>
                          <a:pt x="0" y="27558"/>
                        </a:cubicBezTo>
                        <a:lnTo>
                          <a:pt x="27041" y="25240"/>
                        </a:lnTo>
                        <a:cubicBezTo>
                          <a:pt x="26820" y="19500"/>
                          <a:pt x="26710" y="13651"/>
                          <a:pt x="26544" y="796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5" name="Freeform: Shape 144">
                    <a:extLst>
                      <a:ext uri="{FF2B5EF4-FFF2-40B4-BE49-F238E27FC236}">
                        <a16:creationId xmlns:a16="http://schemas.microsoft.com/office/drawing/2014/main" id="{F29F7971-0BE8-FA8C-BC60-4C91F016A874}"/>
                      </a:ext>
                    </a:extLst>
                  </p:cNvPr>
                  <p:cNvSpPr/>
                  <p:nvPr/>
                </p:nvSpPr>
                <p:spPr>
                  <a:xfrm>
                    <a:off x="7875192" y="-1725308"/>
                    <a:ext cx="19829" cy="85868"/>
                  </a:xfrm>
                  <a:custGeom>
                    <a:avLst/>
                    <a:gdLst>
                      <a:gd name="connsiteX0" fmla="*/ 19591 w 19829"/>
                      <a:gd name="connsiteY0" fmla="*/ 41941 h 85868"/>
                      <a:gd name="connsiteX1" fmla="*/ 0 w 19829"/>
                      <a:gd name="connsiteY1" fmla="*/ 0 h 85868"/>
                      <a:gd name="connsiteX2" fmla="*/ 1214 w 19829"/>
                      <a:gd name="connsiteY2" fmla="*/ 85869 h 85868"/>
                      <a:gd name="connsiteX3" fmla="*/ 2649 w 19829"/>
                      <a:gd name="connsiteY3" fmla="*/ 82226 h 85868"/>
                      <a:gd name="connsiteX4" fmla="*/ 19591 w 19829"/>
                      <a:gd name="connsiteY4" fmla="*/ 41941 h 85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829" h="85868">
                        <a:moveTo>
                          <a:pt x="19591" y="41941"/>
                        </a:moveTo>
                        <a:cubicBezTo>
                          <a:pt x="17494" y="26489"/>
                          <a:pt x="9602" y="12306"/>
                          <a:pt x="0" y="0"/>
                        </a:cubicBezTo>
                        <a:cubicBezTo>
                          <a:pt x="11644" y="38188"/>
                          <a:pt x="7726" y="59766"/>
                          <a:pt x="1214" y="85869"/>
                        </a:cubicBezTo>
                        <a:lnTo>
                          <a:pt x="2649" y="82226"/>
                        </a:lnTo>
                        <a:cubicBezTo>
                          <a:pt x="10099" y="66995"/>
                          <a:pt x="21633" y="57393"/>
                          <a:pt x="19591" y="4194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" name="Graphic 179">
                  <a:extLst>
                    <a:ext uri="{FF2B5EF4-FFF2-40B4-BE49-F238E27FC236}">
                      <a16:creationId xmlns:a16="http://schemas.microsoft.com/office/drawing/2014/main" id="{F7399B34-FA17-86D9-1674-3164D3765700}"/>
                    </a:ext>
                  </a:extLst>
                </p:cNvPr>
                <p:cNvGrpSpPr/>
                <p:nvPr/>
              </p:nvGrpSpPr>
              <p:grpSpPr>
                <a:xfrm>
                  <a:off x="7699646" y="-411616"/>
                  <a:ext cx="250371" cy="305065"/>
                  <a:chOff x="7699646" y="-411616"/>
                  <a:chExt cx="250371" cy="305065"/>
                </a:xfrm>
              </p:grpSpPr>
              <p:sp>
                <p:nvSpPr>
                  <p:cNvPr id="120" name="Freeform: Shape 119">
                    <a:extLst>
                      <a:ext uri="{FF2B5EF4-FFF2-40B4-BE49-F238E27FC236}">
                        <a16:creationId xmlns:a16="http://schemas.microsoft.com/office/drawing/2014/main" id="{B3B001A0-3078-6C48-8F9A-932FF12318C2}"/>
                      </a:ext>
                    </a:extLst>
                  </p:cNvPr>
                  <p:cNvSpPr/>
                  <p:nvPr/>
                </p:nvSpPr>
                <p:spPr>
                  <a:xfrm>
                    <a:off x="7699646" y="-411616"/>
                    <a:ext cx="141109" cy="258599"/>
                  </a:xfrm>
                  <a:custGeom>
                    <a:avLst/>
                    <a:gdLst>
                      <a:gd name="connsiteX0" fmla="*/ 141110 w 141109"/>
                      <a:gd name="connsiteY0" fmla="*/ 11092 h 258599"/>
                      <a:gd name="connsiteX1" fmla="*/ 124609 w 141109"/>
                      <a:gd name="connsiteY1" fmla="*/ 258600 h 258599"/>
                      <a:gd name="connsiteX2" fmla="*/ 16997 w 141109"/>
                      <a:gd name="connsiteY2" fmla="*/ 257330 h 258599"/>
                      <a:gd name="connsiteX3" fmla="*/ 0 w 141109"/>
                      <a:gd name="connsiteY3" fmla="*/ 0 h 258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109" h="258599">
                        <a:moveTo>
                          <a:pt x="141110" y="11092"/>
                        </a:moveTo>
                        <a:lnTo>
                          <a:pt x="124609" y="258600"/>
                        </a:lnTo>
                        <a:lnTo>
                          <a:pt x="16997" y="2573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BE9D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21" name="Graphic 179">
                    <a:extLst>
                      <a:ext uri="{FF2B5EF4-FFF2-40B4-BE49-F238E27FC236}">
                        <a16:creationId xmlns:a16="http://schemas.microsoft.com/office/drawing/2014/main" id="{6EF8E7A9-0DBE-8171-715B-82991BB0A813}"/>
                      </a:ext>
                    </a:extLst>
                  </p:cNvPr>
                  <p:cNvGrpSpPr/>
                  <p:nvPr/>
                </p:nvGrpSpPr>
                <p:grpSpPr>
                  <a:xfrm>
                    <a:off x="7708917" y="-188114"/>
                    <a:ext cx="241100" cy="81564"/>
                    <a:chOff x="7708917" y="-188114"/>
                    <a:chExt cx="241100" cy="81564"/>
                  </a:xfrm>
                </p:grpSpPr>
                <p:sp>
                  <p:nvSpPr>
                    <p:cNvPr id="122" name="Freeform: Shape 121">
                      <a:extLst>
                        <a:ext uri="{FF2B5EF4-FFF2-40B4-BE49-F238E27FC236}">
                          <a16:creationId xmlns:a16="http://schemas.microsoft.com/office/drawing/2014/main" id="{AC526FBA-E406-34B8-A9F5-9806D548D4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08917" y="-188114"/>
                      <a:ext cx="240940" cy="81564"/>
                    </a:xfrm>
                    <a:custGeom>
                      <a:avLst/>
                      <a:gdLst>
                        <a:gd name="connsiteX0" fmla="*/ 118373 w 240940"/>
                        <a:gd name="connsiteY0" fmla="*/ 2538 h 81564"/>
                        <a:gd name="connsiteX1" fmla="*/ 118373 w 240940"/>
                        <a:gd name="connsiteY1" fmla="*/ 9713 h 81564"/>
                        <a:gd name="connsiteX2" fmla="*/ 240940 w 240940"/>
                        <a:gd name="connsiteY2" fmla="*/ 81564 h 81564"/>
                        <a:gd name="connsiteX3" fmla="*/ 0 w 240940"/>
                        <a:gd name="connsiteY3" fmla="*/ 80129 h 81564"/>
                        <a:gd name="connsiteX4" fmla="*/ 3753 w 240940"/>
                        <a:gd name="connsiteY4" fmla="*/ 0 h 81564"/>
                        <a:gd name="connsiteX5" fmla="*/ 118373 w 240940"/>
                        <a:gd name="connsiteY5" fmla="*/ 2538 h 815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40940" h="81564">
                          <a:moveTo>
                            <a:pt x="118373" y="2538"/>
                          </a:moveTo>
                          <a:lnTo>
                            <a:pt x="118373" y="9713"/>
                          </a:lnTo>
                          <a:cubicBezTo>
                            <a:pt x="118373" y="9713"/>
                            <a:pt x="239671" y="58552"/>
                            <a:pt x="240940" y="81564"/>
                          </a:cubicBezTo>
                          <a:lnTo>
                            <a:pt x="0" y="80129"/>
                          </a:lnTo>
                          <a:lnTo>
                            <a:pt x="3753" y="0"/>
                          </a:lnTo>
                          <a:cubicBezTo>
                            <a:pt x="39513" y="16776"/>
                            <a:pt x="76984" y="18873"/>
                            <a:pt x="118373" y="2538"/>
                          </a:cubicBezTo>
                          <a:close/>
                        </a:path>
                      </a:pathLst>
                    </a:custGeom>
                    <a:solidFill>
                      <a:srgbClr val="95B7A9"/>
                    </a:solidFill>
                    <a:ln w="550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" name="Freeform: Shape 122">
                      <a:extLst>
                        <a:ext uri="{FF2B5EF4-FFF2-40B4-BE49-F238E27FC236}">
                          <a16:creationId xmlns:a16="http://schemas.microsoft.com/office/drawing/2014/main" id="{70CEBF95-1A1B-AC36-BF9D-9D60B6317F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29893" y="-162708"/>
                      <a:ext cx="18814" cy="18698"/>
                    </a:xfrm>
                    <a:custGeom>
                      <a:avLst/>
                      <a:gdLst>
                        <a:gd name="connsiteX0" fmla="*/ 7059 w 18814"/>
                        <a:gd name="connsiteY0" fmla="*/ 365 h 18698"/>
                        <a:gd name="connsiteX1" fmla="*/ 216 w 18814"/>
                        <a:gd name="connsiteY1" fmla="*/ 11568 h 18698"/>
                        <a:gd name="connsiteX2" fmla="*/ 11253 w 18814"/>
                        <a:gd name="connsiteY2" fmla="*/ 18466 h 18698"/>
                        <a:gd name="connsiteX3" fmla="*/ 18482 w 18814"/>
                        <a:gd name="connsiteY3" fmla="*/ 6601 h 18698"/>
                        <a:gd name="connsiteX4" fmla="*/ 6231 w 18814"/>
                        <a:gd name="connsiteY4" fmla="*/ 696 h 186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814" h="18698">
                          <a:moveTo>
                            <a:pt x="7059" y="365"/>
                          </a:moveTo>
                          <a:cubicBezTo>
                            <a:pt x="2368" y="1635"/>
                            <a:pt x="-888" y="6822"/>
                            <a:pt x="216" y="11568"/>
                          </a:cubicBezTo>
                          <a:cubicBezTo>
                            <a:pt x="1264" y="16314"/>
                            <a:pt x="6562" y="19625"/>
                            <a:pt x="11253" y="18466"/>
                          </a:cubicBezTo>
                          <a:cubicBezTo>
                            <a:pt x="15944" y="17307"/>
                            <a:pt x="20027" y="11127"/>
                            <a:pt x="18482" y="6601"/>
                          </a:cubicBezTo>
                          <a:cubicBezTo>
                            <a:pt x="16882" y="2021"/>
                            <a:pt x="10480" y="-1566"/>
                            <a:pt x="6231" y="696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550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" name="Freeform: Shape 123">
                      <a:extLst>
                        <a:ext uri="{FF2B5EF4-FFF2-40B4-BE49-F238E27FC236}">
                          <a16:creationId xmlns:a16="http://schemas.microsoft.com/office/drawing/2014/main" id="{74A178D9-83D2-1FBE-4644-B7BAC8E85C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08973" y="-127244"/>
                      <a:ext cx="241044" cy="20639"/>
                    </a:xfrm>
                    <a:custGeom>
                      <a:avLst/>
                      <a:gdLst>
                        <a:gd name="connsiteX0" fmla="*/ 0 w 241044"/>
                        <a:gd name="connsiteY0" fmla="*/ 19260 h 20639"/>
                        <a:gd name="connsiteX1" fmla="*/ 883 w 241044"/>
                        <a:gd name="connsiteY1" fmla="*/ 0 h 20639"/>
                        <a:gd name="connsiteX2" fmla="*/ 231503 w 241044"/>
                        <a:gd name="connsiteY2" fmla="*/ 8388 h 20639"/>
                        <a:gd name="connsiteX3" fmla="*/ 240940 w 241044"/>
                        <a:gd name="connsiteY3" fmla="*/ 20639 h 20639"/>
                        <a:gd name="connsiteX4" fmla="*/ 0 w 241044"/>
                        <a:gd name="connsiteY4" fmla="*/ 19260 h 206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41044" h="20639">
                          <a:moveTo>
                            <a:pt x="0" y="19260"/>
                          </a:moveTo>
                          <a:lnTo>
                            <a:pt x="883" y="0"/>
                          </a:lnTo>
                          <a:lnTo>
                            <a:pt x="231503" y="8388"/>
                          </a:lnTo>
                          <a:cubicBezTo>
                            <a:pt x="231503" y="8388"/>
                            <a:pt x="242209" y="13134"/>
                            <a:pt x="240940" y="20639"/>
                          </a:cubicBezTo>
                          <a:lnTo>
                            <a:pt x="0" y="19260"/>
                          </a:lnTo>
                          <a:close/>
                        </a:path>
                      </a:pathLst>
                    </a:custGeom>
                    <a:solidFill>
                      <a:srgbClr val="263238"/>
                    </a:solidFill>
                    <a:ln w="550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5" name="Freeform: Shape 124">
                      <a:extLst>
                        <a:ext uri="{FF2B5EF4-FFF2-40B4-BE49-F238E27FC236}">
                          <a16:creationId xmlns:a16="http://schemas.microsoft.com/office/drawing/2014/main" id="{C88E3302-2D62-1024-4848-4BF067201E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06132" y="-178868"/>
                      <a:ext cx="22048" cy="14786"/>
                    </a:xfrm>
                    <a:custGeom>
                      <a:avLst/>
                      <a:gdLst>
                        <a:gd name="connsiteX0" fmla="*/ 22041 w 22048"/>
                        <a:gd name="connsiteY0" fmla="*/ 1129 h 14786"/>
                        <a:gd name="connsiteX1" fmla="*/ 10287 w 22048"/>
                        <a:gd name="connsiteY1" fmla="*/ 6537 h 14786"/>
                        <a:gd name="connsiteX2" fmla="*/ 298 w 22048"/>
                        <a:gd name="connsiteY2" fmla="*/ 14760 h 14786"/>
                        <a:gd name="connsiteX3" fmla="*/ 8134 w 22048"/>
                        <a:gd name="connsiteY3" fmla="*/ 3060 h 14786"/>
                        <a:gd name="connsiteX4" fmla="*/ 22041 w 22048"/>
                        <a:gd name="connsiteY4" fmla="*/ 1129 h 147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2048" h="14786">
                          <a:moveTo>
                            <a:pt x="22041" y="1129"/>
                          </a:moveTo>
                          <a:cubicBezTo>
                            <a:pt x="21986" y="2288"/>
                            <a:pt x="16136" y="2784"/>
                            <a:pt x="10287" y="6537"/>
                          </a:cubicBezTo>
                          <a:cubicBezTo>
                            <a:pt x="4382" y="10124"/>
                            <a:pt x="1347" y="15201"/>
                            <a:pt x="298" y="14760"/>
                          </a:cubicBezTo>
                          <a:cubicBezTo>
                            <a:pt x="-806" y="14539"/>
                            <a:pt x="1015" y="7475"/>
                            <a:pt x="8134" y="3060"/>
                          </a:cubicBezTo>
                          <a:cubicBezTo>
                            <a:pt x="15198" y="-1410"/>
                            <a:pt x="22317" y="25"/>
                            <a:pt x="22041" y="1129"/>
                          </a:cubicBezTo>
                          <a:close/>
                        </a:path>
                      </a:pathLst>
                    </a:custGeom>
                    <a:solidFill>
                      <a:srgbClr val="263238"/>
                    </a:solidFill>
                    <a:ln w="550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6" name="Freeform: Shape 125">
                      <a:extLst>
                        <a:ext uri="{FF2B5EF4-FFF2-40B4-BE49-F238E27FC236}">
                          <a16:creationId xmlns:a16="http://schemas.microsoft.com/office/drawing/2014/main" id="{AC9D6296-75F2-687A-41E7-B1C36B05F3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37297" y="-167619"/>
                      <a:ext cx="16106" cy="18690"/>
                    </a:xfrm>
                    <a:custGeom>
                      <a:avLst/>
                      <a:gdLst>
                        <a:gd name="connsiteX0" fmla="*/ 16096 w 16106"/>
                        <a:gd name="connsiteY0" fmla="*/ 476 h 18690"/>
                        <a:gd name="connsiteX1" fmla="*/ 7211 w 16106"/>
                        <a:gd name="connsiteY1" fmla="*/ 8533 h 18690"/>
                        <a:gd name="connsiteX2" fmla="*/ 810 w 16106"/>
                        <a:gd name="connsiteY2" fmla="*/ 18687 h 18690"/>
                        <a:gd name="connsiteX3" fmla="*/ 4066 w 16106"/>
                        <a:gd name="connsiteY3" fmla="*/ 5884 h 18690"/>
                        <a:gd name="connsiteX4" fmla="*/ 16096 w 16106"/>
                        <a:gd name="connsiteY4" fmla="*/ 476 h 186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106" h="18690">
                          <a:moveTo>
                            <a:pt x="16096" y="476"/>
                          </a:moveTo>
                          <a:cubicBezTo>
                            <a:pt x="16372" y="1635"/>
                            <a:pt x="11240" y="3566"/>
                            <a:pt x="7211" y="8533"/>
                          </a:cubicBezTo>
                          <a:cubicBezTo>
                            <a:pt x="3017" y="13389"/>
                            <a:pt x="2024" y="18742"/>
                            <a:pt x="810" y="18687"/>
                          </a:cubicBezTo>
                          <a:cubicBezTo>
                            <a:pt x="-294" y="18853"/>
                            <a:pt x="-1067" y="11955"/>
                            <a:pt x="4066" y="5884"/>
                          </a:cubicBezTo>
                          <a:cubicBezTo>
                            <a:pt x="9143" y="-186"/>
                            <a:pt x="16041" y="-628"/>
                            <a:pt x="16096" y="476"/>
                          </a:cubicBezTo>
                          <a:close/>
                        </a:path>
                      </a:pathLst>
                    </a:custGeom>
                    <a:solidFill>
                      <a:srgbClr val="263238"/>
                    </a:solidFill>
                    <a:ln w="550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7" name="Freeform: Shape 126">
                      <a:extLst>
                        <a:ext uri="{FF2B5EF4-FFF2-40B4-BE49-F238E27FC236}">
                          <a16:creationId xmlns:a16="http://schemas.microsoft.com/office/drawing/2014/main" id="{27A19946-E01C-2FA0-B172-31D66DC280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66206" y="-157070"/>
                      <a:ext cx="10887" cy="20285"/>
                    </a:xfrm>
                    <a:custGeom>
                      <a:avLst/>
                      <a:gdLst>
                        <a:gd name="connsiteX0" fmla="*/ 1370 w 10887"/>
                        <a:gd name="connsiteY0" fmla="*/ 20279 h 20285"/>
                        <a:gd name="connsiteX1" fmla="*/ 1757 w 10887"/>
                        <a:gd name="connsiteY1" fmla="*/ 8193 h 20285"/>
                        <a:gd name="connsiteX2" fmla="*/ 10807 w 10887"/>
                        <a:gd name="connsiteY2" fmla="*/ 192 h 20285"/>
                        <a:gd name="connsiteX3" fmla="*/ 5454 w 10887"/>
                        <a:gd name="connsiteY3" fmla="*/ 9904 h 20285"/>
                        <a:gd name="connsiteX4" fmla="*/ 1370 w 10887"/>
                        <a:gd name="connsiteY4" fmla="*/ 20279 h 202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887" h="20285">
                          <a:moveTo>
                            <a:pt x="1370" y="20279"/>
                          </a:moveTo>
                          <a:cubicBezTo>
                            <a:pt x="322" y="20500"/>
                            <a:pt x="-1279" y="14650"/>
                            <a:pt x="1757" y="8193"/>
                          </a:cubicBezTo>
                          <a:cubicBezTo>
                            <a:pt x="4792" y="1737"/>
                            <a:pt x="10310" y="-747"/>
                            <a:pt x="10807" y="192"/>
                          </a:cubicBezTo>
                          <a:cubicBezTo>
                            <a:pt x="11469" y="1185"/>
                            <a:pt x="7882" y="4606"/>
                            <a:pt x="5454" y="9904"/>
                          </a:cubicBezTo>
                          <a:cubicBezTo>
                            <a:pt x="2860" y="15202"/>
                            <a:pt x="2529" y="20169"/>
                            <a:pt x="1370" y="20279"/>
                          </a:cubicBezTo>
                          <a:close/>
                        </a:path>
                      </a:pathLst>
                    </a:custGeom>
                    <a:solidFill>
                      <a:srgbClr val="263238"/>
                    </a:solidFill>
                    <a:ln w="550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6" name="Graphic 179">
                  <a:extLst>
                    <a:ext uri="{FF2B5EF4-FFF2-40B4-BE49-F238E27FC236}">
                      <a16:creationId xmlns:a16="http://schemas.microsoft.com/office/drawing/2014/main" id="{66BFD7F8-AEE7-8FD6-E087-83D22E3D8792}"/>
                    </a:ext>
                  </a:extLst>
                </p:cNvPr>
                <p:cNvGrpSpPr/>
                <p:nvPr/>
              </p:nvGrpSpPr>
              <p:grpSpPr>
                <a:xfrm>
                  <a:off x="7538629" y="-2265182"/>
                  <a:ext cx="333378" cy="429672"/>
                  <a:chOff x="7538629" y="-2265182"/>
                  <a:chExt cx="333378" cy="429672"/>
                </a:xfrm>
              </p:grpSpPr>
              <p:sp>
                <p:nvSpPr>
                  <p:cNvPr id="93" name="Freeform: Shape 92">
                    <a:extLst>
                      <a:ext uri="{FF2B5EF4-FFF2-40B4-BE49-F238E27FC236}">
                        <a16:creationId xmlns:a16="http://schemas.microsoft.com/office/drawing/2014/main" id="{8DA6A5D4-270B-00EC-5E72-8D280E5BDAAB}"/>
                      </a:ext>
                    </a:extLst>
                  </p:cNvPr>
                  <p:cNvSpPr/>
                  <p:nvPr/>
                </p:nvSpPr>
                <p:spPr>
                  <a:xfrm>
                    <a:off x="7579049" y="-2265182"/>
                    <a:ext cx="292958" cy="275569"/>
                  </a:xfrm>
                  <a:custGeom>
                    <a:avLst/>
                    <a:gdLst>
                      <a:gd name="connsiteX0" fmla="*/ 242061 w 292958"/>
                      <a:gd name="connsiteY0" fmla="*/ 54516 h 275569"/>
                      <a:gd name="connsiteX1" fmla="*/ 227326 w 292958"/>
                      <a:gd name="connsiteY1" fmla="*/ 10423 h 275569"/>
                      <a:gd name="connsiteX2" fmla="*/ 179536 w 292958"/>
                      <a:gd name="connsiteY2" fmla="*/ 1041 h 275569"/>
                      <a:gd name="connsiteX3" fmla="*/ 132407 w 292958"/>
                      <a:gd name="connsiteY3" fmla="*/ 17321 h 275569"/>
                      <a:gd name="connsiteX4" fmla="*/ 78160 w 292958"/>
                      <a:gd name="connsiteY4" fmla="*/ 4242 h 275569"/>
                      <a:gd name="connsiteX5" fmla="*/ 42068 w 292958"/>
                      <a:gd name="connsiteY5" fmla="*/ 46790 h 275569"/>
                      <a:gd name="connsiteX6" fmla="*/ 8626 w 292958"/>
                      <a:gd name="connsiteY6" fmla="*/ 56889 h 275569"/>
                      <a:gd name="connsiteX7" fmla="*/ 2004 w 292958"/>
                      <a:gd name="connsiteY7" fmla="*/ 91159 h 275569"/>
                      <a:gd name="connsiteX8" fmla="*/ 76615 w 292958"/>
                      <a:gd name="connsiteY8" fmla="*/ 117373 h 275569"/>
                      <a:gd name="connsiteX9" fmla="*/ 158069 w 292958"/>
                      <a:gd name="connsiteY9" fmla="*/ 260689 h 275569"/>
                      <a:gd name="connsiteX10" fmla="*/ 244048 w 292958"/>
                      <a:gd name="connsiteY10" fmla="*/ 259475 h 275569"/>
                      <a:gd name="connsiteX11" fmla="*/ 253926 w 292958"/>
                      <a:gd name="connsiteY11" fmla="*/ 174048 h 275569"/>
                      <a:gd name="connsiteX12" fmla="*/ 265349 w 292958"/>
                      <a:gd name="connsiteY12" fmla="*/ 159921 h 275569"/>
                      <a:gd name="connsiteX13" fmla="*/ 291728 w 292958"/>
                      <a:gd name="connsiteY13" fmla="*/ 124602 h 275569"/>
                      <a:gd name="connsiteX14" fmla="*/ 242061 w 292958"/>
                      <a:gd name="connsiteY14" fmla="*/ 54516 h 2755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92958" h="275569">
                        <a:moveTo>
                          <a:pt x="242061" y="54516"/>
                        </a:moveTo>
                        <a:cubicBezTo>
                          <a:pt x="248242" y="39064"/>
                          <a:pt x="240737" y="20301"/>
                          <a:pt x="227326" y="10423"/>
                        </a:cubicBezTo>
                        <a:cubicBezTo>
                          <a:pt x="213916" y="545"/>
                          <a:pt x="195981" y="-1608"/>
                          <a:pt x="179536" y="1041"/>
                        </a:cubicBezTo>
                        <a:cubicBezTo>
                          <a:pt x="163090" y="3635"/>
                          <a:pt x="147638" y="10533"/>
                          <a:pt x="132407" y="17321"/>
                        </a:cubicBezTo>
                        <a:cubicBezTo>
                          <a:pt x="118611" y="3469"/>
                          <a:pt x="96757" y="-1828"/>
                          <a:pt x="78160" y="4242"/>
                        </a:cubicBezTo>
                        <a:cubicBezTo>
                          <a:pt x="59562" y="10312"/>
                          <a:pt x="45048" y="27420"/>
                          <a:pt x="42068" y="46790"/>
                        </a:cubicBezTo>
                        <a:cubicBezTo>
                          <a:pt x="30204" y="43755"/>
                          <a:pt x="16849" y="47839"/>
                          <a:pt x="8626" y="56889"/>
                        </a:cubicBezTo>
                        <a:cubicBezTo>
                          <a:pt x="403" y="65995"/>
                          <a:pt x="-2246" y="79681"/>
                          <a:pt x="2004" y="91159"/>
                        </a:cubicBezTo>
                        <a:lnTo>
                          <a:pt x="76615" y="117373"/>
                        </a:lnTo>
                        <a:lnTo>
                          <a:pt x="158069" y="260689"/>
                        </a:lnTo>
                        <a:cubicBezTo>
                          <a:pt x="181909" y="280998"/>
                          <a:pt x="220815" y="280446"/>
                          <a:pt x="244048" y="259475"/>
                        </a:cubicBezTo>
                        <a:cubicBezTo>
                          <a:pt x="267281" y="238505"/>
                          <a:pt x="271751" y="199765"/>
                          <a:pt x="253926" y="174048"/>
                        </a:cubicBezTo>
                        <a:cubicBezTo>
                          <a:pt x="258506" y="170020"/>
                          <a:pt x="262314" y="165163"/>
                          <a:pt x="265349" y="159921"/>
                        </a:cubicBezTo>
                        <a:cubicBezTo>
                          <a:pt x="278263" y="151919"/>
                          <a:pt x="288362" y="139502"/>
                          <a:pt x="291728" y="124602"/>
                        </a:cubicBezTo>
                        <a:cubicBezTo>
                          <a:pt x="298847" y="93146"/>
                          <a:pt x="274124" y="58269"/>
                          <a:pt x="242061" y="54516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94" name="Graphic 179">
                    <a:extLst>
                      <a:ext uri="{FF2B5EF4-FFF2-40B4-BE49-F238E27FC236}">
                        <a16:creationId xmlns:a16="http://schemas.microsoft.com/office/drawing/2014/main" id="{7792E15A-55D4-E890-87FF-B0396DE2A557}"/>
                      </a:ext>
                    </a:extLst>
                  </p:cNvPr>
                  <p:cNvGrpSpPr/>
                  <p:nvPr/>
                </p:nvGrpSpPr>
                <p:grpSpPr>
                  <a:xfrm>
                    <a:off x="7538629" y="-2226287"/>
                    <a:ext cx="288993" cy="390777"/>
                    <a:chOff x="7538629" y="-2226287"/>
                    <a:chExt cx="288993" cy="390777"/>
                  </a:xfrm>
                </p:grpSpPr>
                <p:grpSp>
                  <p:nvGrpSpPr>
                    <p:cNvPr id="101" name="Graphic 179">
                      <a:extLst>
                        <a:ext uri="{FF2B5EF4-FFF2-40B4-BE49-F238E27FC236}">
                          <a16:creationId xmlns:a16="http://schemas.microsoft.com/office/drawing/2014/main" id="{175D7D63-F2A0-D8B2-EF35-29FE59DBB90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587580" y="-2226287"/>
                      <a:ext cx="240041" cy="390777"/>
                      <a:chOff x="7587580" y="-2226287"/>
                      <a:chExt cx="240041" cy="390777"/>
                    </a:xfrm>
                  </p:grpSpPr>
                  <p:grpSp>
                    <p:nvGrpSpPr>
                      <p:cNvPr id="106" name="Graphic 179">
                        <a:extLst>
                          <a:ext uri="{FF2B5EF4-FFF2-40B4-BE49-F238E27FC236}">
                            <a16:creationId xmlns:a16="http://schemas.microsoft.com/office/drawing/2014/main" id="{902216FA-BA8C-CD66-5F20-2B37BD79D52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587580" y="-2212134"/>
                        <a:ext cx="217400" cy="376625"/>
                        <a:chOff x="7587580" y="-2212134"/>
                        <a:chExt cx="217400" cy="376625"/>
                      </a:xfrm>
                    </p:grpSpPr>
                    <p:grpSp>
                      <p:nvGrpSpPr>
                        <p:cNvPr id="108" name="Graphic 179">
                          <a:extLst>
                            <a:ext uri="{FF2B5EF4-FFF2-40B4-BE49-F238E27FC236}">
                              <a16:creationId xmlns:a16="http://schemas.microsoft.com/office/drawing/2014/main" id="{4670BF1B-896E-BFA5-8E0C-AD31A1BE2123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7587580" y="-2212134"/>
                          <a:ext cx="217400" cy="376625"/>
                          <a:chOff x="7587580" y="-2212134"/>
                          <a:chExt cx="217400" cy="376625"/>
                        </a:xfrm>
                      </p:grpSpPr>
                      <p:sp>
                        <p:nvSpPr>
                          <p:cNvPr id="111" name="Freeform: Shape 110">
                            <a:extLst>
                              <a:ext uri="{FF2B5EF4-FFF2-40B4-BE49-F238E27FC236}">
                                <a16:creationId xmlns:a16="http://schemas.microsoft.com/office/drawing/2014/main" id="{38C7B72D-42FD-FF7E-88A8-B8F0EAD41C5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587580" y="-2212134"/>
                            <a:ext cx="217400" cy="376625"/>
                          </a:xfrm>
                          <a:custGeom>
                            <a:avLst/>
                            <a:gdLst>
                              <a:gd name="connsiteX0" fmla="*/ 184139 w 217400"/>
                              <a:gd name="connsiteY0" fmla="*/ 300299 h 376625"/>
                              <a:gd name="connsiteX1" fmla="*/ 176303 w 217400"/>
                              <a:gd name="connsiteY1" fmla="*/ 261172 h 376625"/>
                              <a:gd name="connsiteX2" fmla="*/ 217250 w 217400"/>
                              <a:gd name="connsiteY2" fmla="*/ 182588 h 376625"/>
                              <a:gd name="connsiteX3" fmla="*/ 193300 w 217400"/>
                              <a:gd name="connsiteY3" fmla="*/ 64767 h 376625"/>
                              <a:gd name="connsiteX4" fmla="*/ 115985 w 217400"/>
                              <a:gd name="connsiteY4" fmla="*/ 1966 h 376625"/>
                              <a:gd name="connsiteX5" fmla="*/ 10911 w 217400"/>
                              <a:gd name="connsiteY5" fmla="*/ 53288 h 376625"/>
                              <a:gd name="connsiteX6" fmla="*/ 978 w 217400"/>
                              <a:gd name="connsiteY6" fmla="*/ 77404 h 376625"/>
                              <a:gd name="connsiteX7" fmla="*/ 1144 w 217400"/>
                              <a:gd name="connsiteY7" fmla="*/ 82702 h 376625"/>
                              <a:gd name="connsiteX8" fmla="*/ 42036 w 217400"/>
                              <a:gd name="connsiteY8" fmla="*/ 251901 h 376625"/>
                              <a:gd name="connsiteX9" fmla="*/ 59309 w 217400"/>
                              <a:gd name="connsiteY9" fmla="*/ 327505 h 376625"/>
                              <a:gd name="connsiteX10" fmla="*/ 130609 w 217400"/>
                              <a:gd name="connsiteY10" fmla="*/ 375958 h 376625"/>
                              <a:gd name="connsiteX11" fmla="*/ 130609 w 217400"/>
                              <a:gd name="connsiteY11" fmla="*/ 375958 h 376625"/>
                              <a:gd name="connsiteX12" fmla="*/ 184139 w 217400"/>
                              <a:gd name="connsiteY12" fmla="*/ 300299 h 37662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</a:cxnLst>
                            <a:rect l="l" t="t" r="r" b="b"/>
                            <a:pathLst>
                              <a:path w="217400" h="376625">
                                <a:moveTo>
                                  <a:pt x="184139" y="300299"/>
                                </a:moveTo>
                                <a:cubicBezTo>
                                  <a:pt x="179503" y="276955"/>
                                  <a:pt x="176303" y="261007"/>
                                  <a:pt x="176303" y="261172"/>
                                </a:cubicBezTo>
                                <a:cubicBezTo>
                                  <a:pt x="176303" y="261172"/>
                                  <a:pt x="220285" y="244065"/>
                                  <a:pt x="217250" y="182588"/>
                                </a:cubicBezTo>
                                <a:cubicBezTo>
                                  <a:pt x="215760" y="152015"/>
                                  <a:pt x="204061" y="103893"/>
                                  <a:pt x="193300" y="64767"/>
                                </a:cubicBezTo>
                                <a:cubicBezTo>
                                  <a:pt x="183587" y="29558"/>
                                  <a:pt x="150752" y="-9237"/>
                                  <a:pt x="115985" y="1966"/>
                                </a:cubicBezTo>
                                <a:lnTo>
                                  <a:pt x="10911" y="53288"/>
                                </a:lnTo>
                                <a:cubicBezTo>
                                  <a:pt x="371" y="56710"/>
                                  <a:pt x="-1505" y="66588"/>
                                  <a:pt x="978" y="77404"/>
                                </a:cubicBezTo>
                                <a:lnTo>
                                  <a:pt x="1144" y="82702"/>
                                </a:lnTo>
                                <a:lnTo>
                                  <a:pt x="42036" y="251901"/>
                                </a:lnTo>
                                <a:lnTo>
                                  <a:pt x="59309" y="327505"/>
                                </a:lnTo>
                                <a:cubicBezTo>
                                  <a:pt x="66980" y="359679"/>
                                  <a:pt x="97884" y="380704"/>
                                  <a:pt x="130609" y="375958"/>
                                </a:cubicBezTo>
                                <a:lnTo>
                                  <a:pt x="130609" y="375958"/>
                                </a:lnTo>
                                <a:cubicBezTo>
                                  <a:pt x="166866" y="370716"/>
                                  <a:pt x="191258" y="336170"/>
                                  <a:pt x="184139" y="300299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BE9D"/>
                          </a:solidFill>
                          <a:ln w="550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/>
                          </a:p>
                        </p:txBody>
                      </p:sp>
                      <p:grpSp>
                        <p:nvGrpSpPr>
                          <p:cNvPr id="112" name="Graphic 179">
                            <a:extLst>
                              <a:ext uri="{FF2B5EF4-FFF2-40B4-BE49-F238E27FC236}">
                                <a16:creationId xmlns:a16="http://schemas.microsoft.com/office/drawing/2014/main" id="{3B2CDA13-1129-88B1-B76B-CDE4CAD53B11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7745424" y="-2123634"/>
                            <a:ext cx="35005" cy="26594"/>
                            <a:chOff x="7745424" y="-2123634"/>
                            <a:chExt cx="35005" cy="26594"/>
                          </a:xfrm>
                          <a:solidFill>
                            <a:srgbClr val="263238"/>
                          </a:solidFill>
                        </p:grpSpPr>
                        <p:sp>
                          <p:nvSpPr>
                            <p:cNvPr id="118" name="Freeform: Shape 117">
                              <a:extLst>
                                <a:ext uri="{FF2B5EF4-FFF2-40B4-BE49-F238E27FC236}">
                                  <a16:creationId xmlns:a16="http://schemas.microsoft.com/office/drawing/2014/main" id="{1FA70A83-2F45-8074-0707-01FA6A80BA8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7764940" y="-2112044"/>
                              <a:ext cx="15489" cy="15004"/>
                            </a:xfrm>
                            <a:custGeom>
                              <a:avLst/>
                              <a:gdLst>
                                <a:gd name="connsiteX0" fmla="*/ 15278 w 15489"/>
                                <a:gd name="connsiteY0" fmla="*/ 5513 h 15004"/>
                                <a:gd name="connsiteX1" fmla="*/ 9538 w 15489"/>
                                <a:gd name="connsiteY1" fmla="*/ 14729 h 15004"/>
                                <a:gd name="connsiteX2" fmla="*/ 212 w 15489"/>
                                <a:gd name="connsiteY2" fmla="*/ 9487 h 15004"/>
                                <a:gd name="connsiteX3" fmla="*/ 5951 w 15489"/>
                                <a:gd name="connsiteY3" fmla="*/ 271 h 15004"/>
                                <a:gd name="connsiteX4" fmla="*/ 15278 w 15489"/>
                                <a:gd name="connsiteY4" fmla="*/ 5513 h 15004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15489" h="15004">
                                  <a:moveTo>
                                    <a:pt x="15278" y="5513"/>
                                  </a:moveTo>
                                  <a:cubicBezTo>
                                    <a:pt x="16271" y="9487"/>
                                    <a:pt x="13677" y="13626"/>
                                    <a:pt x="9538" y="14729"/>
                                  </a:cubicBezTo>
                                  <a:cubicBezTo>
                                    <a:pt x="5400" y="15833"/>
                                    <a:pt x="1205" y="13515"/>
                                    <a:pt x="212" y="9487"/>
                                  </a:cubicBezTo>
                                  <a:cubicBezTo>
                                    <a:pt x="-781" y="5513"/>
                                    <a:pt x="1812" y="1375"/>
                                    <a:pt x="5951" y="271"/>
                                  </a:cubicBezTo>
                                  <a:cubicBezTo>
                                    <a:pt x="10090" y="-833"/>
                                    <a:pt x="14284" y="1540"/>
                                    <a:pt x="15278" y="5513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263238"/>
                            </a:solidFill>
                            <a:ln w="5505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119" name="Freeform: Shape 118">
                              <a:extLst>
                                <a:ext uri="{FF2B5EF4-FFF2-40B4-BE49-F238E27FC236}">
                                  <a16:creationId xmlns:a16="http://schemas.microsoft.com/office/drawing/2014/main" id="{C6BA7840-E296-8545-D8AB-A8CFB7045C2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7745424" y="-2123634"/>
                              <a:ext cx="30320" cy="11613"/>
                            </a:xfrm>
                            <a:custGeom>
                              <a:avLst/>
                              <a:gdLst>
                                <a:gd name="connsiteX0" fmla="*/ 30268 w 30320"/>
                                <a:gd name="connsiteY0" fmla="*/ 5349 h 11613"/>
                                <a:gd name="connsiteX1" fmla="*/ 14650 w 30320"/>
                                <a:gd name="connsiteY1" fmla="*/ 5239 h 11613"/>
                                <a:gd name="connsiteX2" fmla="*/ 192 w 30320"/>
                                <a:gd name="connsiteY2" fmla="*/ 11530 h 11613"/>
                                <a:gd name="connsiteX3" fmla="*/ 2454 w 30320"/>
                                <a:gd name="connsiteY3" fmla="*/ 6729 h 11613"/>
                                <a:gd name="connsiteX4" fmla="*/ 13767 w 30320"/>
                                <a:gd name="connsiteY4" fmla="*/ 437 h 11613"/>
                                <a:gd name="connsiteX5" fmla="*/ 26460 w 30320"/>
                                <a:gd name="connsiteY5" fmla="*/ 1762 h 11613"/>
                                <a:gd name="connsiteX6" fmla="*/ 30268 w 30320"/>
                                <a:gd name="connsiteY6" fmla="*/ 5349 h 11613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</a:cxnLst>
                              <a:rect l="l" t="t" r="r" b="b"/>
                              <a:pathLst>
                                <a:path w="30320" h="11613">
                                  <a:moveTo>
                                    <a:pt x="30268" y="5349"/>
                                  </a:moveTo>
                                  <a:cubicBezTo>
                                    <a:pt x="29550" y="6563"/>
                                    <a:pt x="22873" y="3473"/>
                                    <a:pt x="14650" y="5239"/>
                                  </a:cubicBezTo>
                                  <a:cubicBezTo>
                                    <a:pt x="6428" y="6839"/>
                                    <a:pt x="1295" y="12358"/>
                                    <a:pt x="192" y="11530"/>
                                  </a:cubicBezTo>
                                  <a:cubicBezTo>
                                    <a:pt x="-360" y="11199"/>
                                    <a:pt x="247" y="9157"/>
                                    <a:pt x="2454" y="6729"/>
                                  </a:cubicBezTo>
                                  <a:cubicBezTo>
                                    <a:pt x="4662" y="4300"/>
                                    <a:pt x="8635" y="1541"/>
                                    <a:pt x="13767" y="437"/>
                                  </a:cubicBezTo>
                                  <a:cubicBezTo>
                                    <a:pt x="18900" y="-611"/>
                                    <a:pt x="23590" y="382"/>
                                    <a:pt x="26460" y="1762"/>
                                  </a:cubicBezTo>
                                  <a:cubicBezTo>
                                    <a:pt x="29385" y="3197"/>
                                    <a:pt x="30599" y="4852"/>
                                    <a:pt x="30268" y="5349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263238"/>
                            </a:solidFill>
                            <a:ln w="5505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endParaRPr lang="en-US"/>
                            </a:p>
                          </p:txBody>
                        </p:sp>
                      </p:grpSp>
                      <p:grpSp>
                        <p:nvGrpSpPr>
                          <p:cNvPr id="113" name="Graphic 179">
                            <a:extLst>
                              <a:ext uri="{FF2B5EF4-FFF2-40B4-BE49-F238E27FC236}">
                                <a16:creationId xmlns:a16="http://schemas.microsoft.com/office/drawing/2014/main" id="{6BE6A0E2-2CDB-6034-79EB-D51ACA812FC2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7666068" y="-2104153"/>
                            <a:ext cx="34508" cy="25435"/>
                            <a:chOff x="7666068" y="-2104153"/>
                            <a:chExt cx="34508" cy="25435"/>
                          </a:xfrm>
                          <a:solidFill>
                            <a:srgbClr val="263238"/>
                          </a:solidFill>
                        </p:grpSpPr>
                        <p:sp>
                          <p:nvSpPr>
                            <p:cNvPr id="116" name="Freeform: Shape 115">
                              <a:extLst>
                                <a:ext uri="{FF2B5EF4-FFF2-40B4-BE49-F238E27FC236}">
                                  <a16:creationId xmlns:a16="http://schemas.microsoft.com/office/drawing/2014/main" id="{4940B821-2FFF-E86C-AC05-5935D9374FD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7685086" y="-2093722"/>
                              <a:ext cx="15489" cy="15004"/>
                            </a:xfrm>
                            <a:custGeom>
                              <a:avLst/>
                              <a:gdLst>
                                <a:gd name="connsiteX0" fmla="*/ 15278 w 15489"/>
                                <a:gd name="connsiteY0" fmla="*/ 5513 h 15004"/>
                                <a:gd name="connsiteX1" fmla="*/ 9538 w 15489"/>
                                <a:gd name="connsiteY1" fmla="*/ 14729 h 15004"/>
                                <a:gd name="connsiteX2" fmla="*/ 212 w 15489"/>
                                <a:gd name="connsiteY2" fmla="*/ 9487 h 15004"/>
                                <a:gd name="connsiteX3" fmla="*/ 5951 w 15489"/>
                                <a:gd name="connsiteY3" fmla="*/ 271 h 15004"/>
                                <a:gd name="connsiteX4" fmla="*/ 15278 w 15489"/>
                                <a:gd name="connsiteY4" fmla="*/ 5513 h 15004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15489" h="15004">
                                  <a:moveTo>
                                    <a:pt x="15278" y="5513"/>
                                  </a:moveTo>
                                  <a:cubicBezTo>
                                    <a:pt x="16271" y="9487"/>
                                    <a:pt x="13677" y="13626"/>
                                    <a:pt x="9538" y="14729"/>
                                  </a:cubicBezTo>
                                  <a:cubicBezTo>
                                    <a:pt x="5400" y="15833"/>
                                    <a:pt x="1205" y="13515"/>
                                    <a:pt x="212" y="9487"/>
                                  </a:cubicBezTo>
                                  <a:cubicBezTo>
                                    <a:pt x="-781" y="5513"/>
                                    <a:pt x="1812" y="1375"/>
                                    <a:pt x="5951" y="271"/>
                                  </a:cubicBezTo>
                                  <a:cubicBezTo>
                                    <a:pt x="10090" y="-833"/>
                                    <a:pt x="14284" y="1540"/>
                                    <a:pt x="15278" y="5513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263238"/>
                            </a:solidFill>
                            <a:ln w="5505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117" name="Freeform: Shape 116">
                              <a:extLst>
                                <a:ext uri="{FF2B5EF4-FFF2-40B4-BE49-F238E27FC236}">
                                  <a16:creationId xmlns:a16="http://schemas.microsoft.com/office/drawing/2014/main" id="{D3EBC443-7414-AAF9-19A5-DC57E21D323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7666068" y="-2104153"/>
                              <a:ext cx="30335" cy="11613"/>
                            </a:xfrm>
                            <a:custGeom>
                              <a:avLst/>
                              <a:gdLst>
                                <a:gd name="connsiteX0" fmla="*/ 30268 w 30335"/>
                                <a:gd name="connsiteY0" fmla="*/ 5349 h 11613"/>
                                <a:gd name="connsiteX1" fmla="*/ 14650 w 30335"/>
                                <a:gd name="connsiteY1" fmla="*/ 5239 h 11613"/>
                                <a:gd name="connsiteX2" fmla="*/ 191 w 30335"/>
                                <a:gd name="connsiteY2" fmla="*/ 11530 h 11613"/>
                                <a:gd name="connsiteX3" fmla="*/ 2454 w 30335"/>
                                <a:gd name="connsiteY3" fmla="*/ 6729 h 11613"/>
                                <a:gd name="connsiteX4" fmla="*/ 13767 w 30335"/>
                                <a:gd name="connsiteY4" fmla="*/ 437 h 11613"/>
                                <a:gd name="connsiteX5" fmla="*/ 26460 w 30335"/>
                                <a:gd name="connsiteY5" fmla="*/ 1762 h 11613"/>
                                <a:gd name="connsiteX6" fmla="*/ 30268 w 30335"/>
                                <a:gd name="connsiteY6" fmla="*/ 5349 h 11613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</a:cxnLst>
                              <a:rect l="l" t="t" r="r" b="b"/>
                              <a:pathLst>
                                <a:path w="30335" h="11613">
                                  <a:moveTo>
                                    <a:pt x="30268" y="5349"/>
                                  </a:moveTo>
                                  <a:cubicBezTo>
                                    <a:pt x="29550" y="6563"/>
                                    <a:pt x="22873" y="3473"/>
                                    <a:pt x="14650" y="5239"/>
                                  </a:cubicBezTo>
                                  <a:cubicBezTo>
                                    <a:pt x="6427" y="6839"/>
                                    <a:pt x="1295" y="12358"/>
                                    <a:pt x="191" y="11530"/>
                                  </a:cubicBezTo>
                                  <a:cubicBezTo>
                                    <a:pt x="-360" y="11199"/>
                                    <a:pt x="247" y="9157"/>
                                    <a:pt x="2454" y="6729"/>
                                  </a:cubicBezTo>
                                  <a:cubicBezTo>
                                    <a:pt x="4661" y="4300"/>
                                    <a:pt x="8635" y="1541"/>
                                    <a:pt x="13767" y="437"/>
                                  </a:cubicBezTo>
                                  <a:cubicBezTo>
                                    <a:pt x="18899" y="-611"/>
                                    <a:pt x="23590" y="382"/>
                                    <a:pt x="26460" y="1762"/>
                                  </a:cubicBezTo>
                                  <a:cubicBezTo>
                                    <a:pt x="29385" y="3197"/>
                                    <a:pt x="30654" y="4797"/>
                                    <a:pt x="30268" y="5349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263238"/>
                            </a:solidFill>
                            <a:ln w="5505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114" name="Freeform: Shape 113">
                            <a:extLst>
                              <a:ext uri="{FF2B5EF4-FFF2-40B4-BE49-F238E27FC236}">
                                <a16:creationId xmlns:a16="http://schemas.microsoft.com/office/drawing/2014/main" id="{034FEC9B-B009-9EE2-9CF1-80599C513D0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719687" y="-2114490"/>
                            <a:ext cx="37954" cy="67678"/>
                          </a:xfrm>
                          <a:custGeom>
                            <a:avLst/>
                            <a:gdLst>
                              <a:gd name="connsiteX0" fmla="*/ 18203 w 37954"/>
                              <a:gd name="connsiteY0" fmla="*/ 67561 h 67678"/>
                              <a:gd name="connsiteX1" fmla="*/ 31006 w 37954"/>
                              <a:gd name="connsiteY1" fmla="*/ 62373 h 67678"/>
                              <a:gd name="connsiteX2" fmla="*/ 34980 w 37954"/>
                              <a:gd name="connsiteY2" fmla="*/ 59393 h 67678"/>
                              <a:gd name="connsiteX3" fmla="*/ 32276 w 37954"/>
                              <a:gd name="connsiteY3" fmla="*/ 53488 h 67678"/>
                              <a:gd name="connsiteX4" fmla="*/ 22729 w 37954"/>
                              <a:gd name="connsiteY4" fmla="*/ 38809 h 67678"/>
                              <a:gd name="connsiteX5" fmla="*/ 47 w 37954"/>
                              <a:gd name="connsiteY5" fmla="*/ 13 h 67678"/>
                              <a:gd name="connsiteX6" fmla="*/ 25764 w 37954"/>
                              <a:gd name="connsiteY6" fmla="*/ 36933 h 67678"/>
                              <a:gd name="connsiteX7" fmla="*/ 35090 w 37954"/>
                              <a:gd name="connsiteY7" fmla="*/ 51722 h 67678"/>
                              <a:gd name="connsiteX8" fmla="*/ 37905 w 37954"/>
                              <a:gd name="connsiteY8" fmla="*/ 59724 h 67678"/>
                              <a:gd name="connsiteX9" fmla="*/ 35090 w 37954"/>
                              <a:gd name="connsiteY9" fmla="*/ 63532 h 67678"/>
                              <a:gd name="connsiteX10" fmla="*/ 31613 w 37954"/>
                              <a:gd name="connsiteY10" fmla="*/ 64746 h 67678"/>
                              <a:gd name="connsiteX11" fmla="*/ 18203 w 37954"/>
                              <a:gd name="connsiteY11" fmla="*/ 67561 h 6767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</a:cxnLst>
                            <a:rect l="l" t="t" r="r" b="b"/>
                            <a:pathLst>
                              <a:path w="37954" h="67678">
                                <a:moveTo>
                                  <a:pt x="18203" y="67561"/>
                                </a:moveTo>
                                <a:cubicBezTo>
                                  <a:pt x="18093" y="67119"/>
                                  <a:pt x="23004" y="65132"/>
                                  <a:pt x="31006" y="62373"/>
                                </a:cubicBezTo>
                                <a:cubicBezTo>
                                  <a:pt x="33048" y="61711"/>
                                  <a:pt x="34925" y="60883"/>
                                  <a:pt x="34980" y="59393"/>
                                </a:cubicBezTo>
                                <a:cubicBezTo>
                                  <a:pt x="35145" y="57793"/>
                                  <a:pt x="33821" y="55696"/>
                                  <a:pt x="32276" y="53488"/>
                                </a:cubicBezTo>
                                <a:cubicBezTo>
                                  <a:pt x="29240" y="48853"/>
                                  <a:pt x="26040" y="43941"/>
                                  <a:pt x="22729" y="38809"/>
                                </a:cubicBezTo>
                                <a:cubicBezTo>
                                  <a:pt x="9374" y="17894"/>
                                  <a:pt x="-781" y="510"/>
                                  <a:pt x="47" y="13"/>
                                </a:cubicBezTo>
                                <a:cubicBezTo>
                                  <a:pt x="875" y="-538"/>
                                  <a:pt x="12409" y="16017"/>
                                  <a:pt x="25764" y="36933"/>
                                </a:cubicBezTo>
                                <a:cubicBezTo>
                                  <a:pt x="29020" y="42120"/>
                                  <a:pt x="32110" y="47032"/>
                                  <a:pt x="35090" y="51722"/>
                                </a:cubicBezTo>
                                <a:cubicBezTo>
                                  <a:pt x="36359" y="53930"/>
                                  <a:pt x="38291" y="56358"/>
                                  <a:pt x="37905" y="59724"/>
                                </a:cubicBezTo>
                                <a:cubicBezTo>
                                  <a:pt x="37684" y="61435"/>
                                  <a:pt x="36359" y="62870"/>
                                  <a:pt x="35090" y="63532"/>
                                </a:cubicBezTo>
                                <a:cubicBezTo>
                                  <a:pt x="33821" y="64249"/>
                                  <a:pt x="32662" y="64470"/>
                                  <a:pt x="31613" y="64746"/>
                                </a:cubicBezTo>
                                <a:cubicBezTo>
                                  <a:pt x="23501" y="66954"/>
                                  <a:pt x="18314" y="68057"/>
                                  <a:pt x="18203" y="6756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263238"/>
                          </a:solidFill>
                          <a:ln w="550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15" name="Freeform: Shape 114">
                            <a:extLst>
                              <a:ext uri="{FF2B5EF4-FFF2-40B4-BE49-F238E27FC236}">
                                <a16:creationId xmlns:a16="http://schemas.microsoft.com/office/drawing/2014/main" id="{053A464E-5090-63B7-362B-867247DBC5D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679835" y="-1955543"/>
                            <a:ext cx="87248" cy="24587"/>
                          </a:xfrm>
                          <a:custGeom>
                            <a:avLst/>
                            <a:gdLst>
                              <a:gd name="connsiteX0" fmla="*/ 84103 w 87248"/>
                              <a:gd name="connsiteY0" fmla="*/ 4525 h 24587"/>
                              <a:gd name="connsiteX1" fmla="*/ 0 w 87248"/>
                              <a:gd name="connsiteY1" fmla="*/ 0 h 24587"/>
                              <a:gd name="connsiteX2" fmla="*/ 87248 w 87248"/>
                              <a:gd name="connsiteY2" fmla="*/ 19701 h 24587"/>
                              <a:gd name="connsiteX3" fmla="*/ 84103 w 87248"/>
                              <a:gd name="connsiteY3" fmla="*/ 4525 h 2458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87248" h="24587">
                                <a:moveTo>
                                  <a:pt x="84103" y="4525"/>
                                </a:moveTo>
                                <a:cubicBezTo>
                                  <a:pt x="84103" y="4525"/>
                                  <a:pt x="44645" y="15507"/>
                                  <a:pt x="0" y="0"/>
                                </a:cubicBezTo>
                                <a:cubicBezTo>
                                  <a:pt x="0" y="0"/>
                                  <a:pt x="28862" y="37747"/>
                                  <a:pt x="87248" y="19701"/>
                                </a:cubicBezTo>
                                <a:lnTo>
                                  <a:pt x="84103" y="45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EB996E"/>
                          </a:solidFill>
                          <a:ln w="550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109" name="Freeform: Shape 108">
                          <a:extLst>
                            <a:ext uri="{FF2B5EF4-FFF2-40B4-BE49-F238E27FC236}">
                              <a16:creationId xmlns:a16="http://schemas.microsoft.com/office/drawing/2014/main" id="{25C911E2-7079-8128-D498-221F1F5AB38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660313" y="-2115031"/>
                          <a:ext cx="37583" cy="13856"/>
                        </a:xfrm>
                        <a:custGeom>
                          <a:avLst/>
                          <a:gdLst>
                            <a:gd name="connsiteX0" fmla="*/ 37567 w 37583"/>
                            <a:gd name="connsiteY0" fmla="*/ 4527 h 13856"/>
                            <a:gd name="connsiteX1" fmla="*/ 18970 w 37583"/>
                            <a:gd name="connsiteY1" fmla="*/ 9218 h 13856"/>
                            <a:gd name="connsiteX2" fmla="*/ 207 w 37583"/>
                            <a:gd name="connsiteY2" fmla="*/ 13357 h 13856"/>
                            <a:gd name="connsiteX3" fmla="*/ 3518 w 37583"/>
                            <a:gd name="connsiteY3" fmla="*/ 7562 h 13856"/>
                            <a:gd name="connsiteX4" fmla="*/ 16983 w 37583"/>
                            <a:gd name="connsiteY4" fmla="*/ 940 h 13856"/>
                            <a:gd name="connsiteX5" fmla="*/ 31994 w 37583"/>
                            <a:gd name="connsiteY5" fmla="*/ 885 h 13856"/>
                            <a:gd name="connsiteX6" fmla="*/ 37567 w 37583"/>
                            <a:gd name="connsiteY6" fmla="*/ 4527 h 1385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37583" h="13856">
                              <a:moveTo>
                                <a:pt x="37567" y="4527"/>
                              </a:moveTo>
                              <a:cubicBezTo>
                                <a:pt x="37016" y="6900"/>
                                <a:pt x="28572" y="6845"/>
                                <a:pt x="18970" y="9218"/>
                              </a:cubicBezTo>
                              <a:cubicBezTo>
                                <a:pt x="9313" y="11370"/>
                                <a:pt x="1752" y="15233"/>
                                <a:pt x="207" y="13357"/>
                              </a:cubicBezTo>
                              <a:cubicBezTo>
                                <a:pt x="-511" y="12474"/>
                                <a:pt x="648" y="10156"/>
                                <a:pt x="3518" y="7562"/>
                              </a:cubicBezTo>
                              <a:cubicBezTo>
                                <a:pt x="6388" y="4969"/>
                                <a:pt x="11189" y="2320"/>
                                <a:pt x="16983" y="940"/>
                              </a:cubicBezTo>
                              <a:cubicBezTo>
                                <a:pt x="22778" y="-440"/>
                                <a:pt x="28241" y="-164"/>
                                <a:pt x="31994" y="885"/>
                              </a:cubicBezTo>
                              <a:cubicBezTo>
                                <a:pt x="35746" y="1823"/>
                                <a:pt x="37788" y="3423"/>
                                <a:pt x="37567" y="4527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263238"/>
                        </a:solidFill>
                        <a:ln w="550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0" name="Freeform: Shape 109">
                          <a:extLst>
                            <a:ext uri="{FF2B5EF4-FFF2-40B4-BE49-F238E27FC236}">
                              <a16:creationId xmlns:a16="http://schemas.microsoft.com/office/drawing/2014/main" id="{E2D17F1B-D357-45F6-0068-19C630E2381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739177" y="-2149888"/>
                          <a:ext cx="33491" cy="12085"/>
                        </a:xfrm>
                        <a:custGeom>
                          <a:avLst/>
                          <a:gdLst>
                            <a:gd name="connsiteX0" fmla="*/ 33370 w 33491"/>
                            <a:gd name="connsiteY0" fmla="*/ 5555 h 12085"/>
                            <a:gd name="connsiteX1" fmla="*/ 16924 w 33491"/>
                            <a:gd name="connsiteY1" fmla="*/ 8867 h 12085"/>
                            <a:gd name="connsiteX2" fmla="*/ 369 w 33491"/>
                            <a:gd name="connsiteY2" fmla="*/ 11626 h 12085"/>
                            <a:gd name="connsiteX3" fmla="*/ 2797 w 33491"/>
                            <a:gd name="connsiteY3" fmla="*/ 6328 h 12085"/>
                            <a:gd name="connsiteX4" fmla="*/ 15545 w 33491"/>
                            <a:gd name="connsiteY4" fmla="*/ 478 h 12085"/>
                            <a:gd name="connsiteX5" fmla="*/ 29452 w 33491"/>
                            <a:gd name="connsiteY5" fmla="*/ 1472 h 12085"/>
                            <a:gd name="connsiteX6" fmla="*/ 33370 w 33491"/>
                            <a:gd name="connsiteY6" fmla="*/ 5555 h 1208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33491" h="12085">
                              <a:moveTo>
                                <a:pt x="33370" y="5555"/>
                              </a:moveTo>
                              <a:cubicBezTo>
                                <a:pt x="32045" y="7763"/>
                                <a:pt x="24982" y="7266"/>
                                <a:pt x="16924" y="8867"/>
                              </a:cubicBezTo>
                              <a:cubicBezTo>
                                <a:pt x="8812" y="10246"/>
                                <a:pt x="2355" y="13226"/>
                                <a:pt x="369" y="11626"/>
                              </a:cubicBezTo>
                              <a:cubicBezTo>
                                <a:pt x="-514" y="10798"/>
                                <a:pt x="148" y="8756"/>
                                <a:pt x="2797" y="6328"/>
                              </a:cubicBezTo>
                              <a:cubicBezTo>
                                <a:pt x="5335" y="3955"/>
                                <a:pt x="9971" y="1472"/>
                                <a:pt x="15545" y="478"/>
                              </a:cubicBezTo>
                              <a:cubicBezTo>
                                <a:pt x="21118" y="-515"/>
                                <a:pt x="26251" y="147"/>
                                <a:pt x="29452" y="1472"/>
                              </a:cubicBezTo>
                              <a:cubicBezTo>
                                <a:pt x="32597" y="2741"/>
                                <a:pt x="33922" y="4452"/>
                                <a:pt x="33370" y="555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263238"/>
                        </a:solidFill>
                        <a:ln w="550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107" name="Freeform: Shape 106">
                        <a:extLst>
                          <a:ext uri="{FF2B5EF4-FFF2-40B4-BE49-F238E27FC236}">
                            <a16:creationId xmlns:a16="http://schemas.microsoft.com/office/drawing/2014/main" id="{9B845DB8-C61B-C5F8-67C5-506C41AB55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621172" y="-2226287"/>
                        <a:ext cx="206449" cy="93562"/>
                      </a:xfrm>
                      <a:custGeom>
                        <a:avLst/>
                        <a:gdLst>
                          <a:gd name="connsiteX0" fmla="*/ 3201 w 206449"/>
                          <a:gd name="connsiteY0" fmla="*/ 27928 h 93562"/>
                          <a:gd name="connsiteX1" fmla="*/ 24282 w 206449"/>
                          <a:gd name="connsiteY1" fmla="*/ 56238 h 93562"/>
                          <a:gd name="connsiteX2" fmla="*/ 59545 w 206449"/>
                          <a:gd name="connsiteY2" fmla="*/ 58114 h 93562"/>
                          <a:gd name="connsiteX3" fmla="*/ 86145 w 206449"/>
                          <a:gd name="connsiteY3" fmla="*/ 51106 h 93562"/>
                          <a:gd name="connsiteX4" fmla="*/ 107060 w 206449"/>
                          <a:gd name="connsiteY4" fmla="*/ 71745 h 93562"/>
                          <a:gd name="connsiteX5" fmla="*/ 148449 w 206449"/>
                          <a:gd name="connsiteY5" fmla="*/ 67882 h 93562"/>
                          <a:gd name="connsiteX6" fmla="*/ 176373 w 206449"/>
                          <a:gd name="connsiteY6" fmla="*/ 84162 h 93562"/>
                          <a:gd name="connsiteX7" fmla="*/ 206449 w 206449"/>
                          <a:gd name="connsiteY7" fmla="*/ 91557 h 93562"/>
                          <a:gd name="connsiteX8" fmla="*/ 196681 w 206449"/>
                          <a:gd name="connsiteY8" fmla="*/ 64957 h 93562"/>
                          <a:gd name="connsiteX9" fmla="*/ 176483 w 206449"/>
                          <a:gd name="connsiteY9" fmla="*/ 45863 h 93562"/>
                          <a:gd name="connsiteX10" fmla="*/ 161749 w 206449"/>
                          <a:gd name="connsiteY10" fmla="*/ 40951 h 93562"/>
                          <a:gd name="connsiteX11" fmla="*/ 140061 w 206449"/>
                          <a:gd name="connsiteY11" fmla="*/ 15732 h 93562"/>
                          <a:gd name="connsiteX12" fmla="*/ 101431 w 206449"/>
                          <a:gd name="connsiteY12" fmla="*/ 224 h 93562"/>
                          <a:gd name="connsiteX13" fmla="*/ 66167 w 206449"/>
                          <a:gd name="connsiteY13" fmla="*/ 6957 h 93562"/>
                          <a:gd name="connsiteX14" fmla="*/ 39899 w 206449"/>
                          <a:gd name="connsiteY14" fmla="*/ 2763 h 93562"/>
                          <a:gd name="connsiteX15" fmla="*/ 0 w 206449"/>
                          <a:gd name="connsiteY15" fmla="*/ 32563 h 9356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206449" h="93562">
                            <a:moveTo>
                              <a:pt x="3201" y="27928"/>
                            </a:moveTo>
                            <a:cubicBezTo>
                              <a:pt x="5629" y="39848"/>
                              <a:pt x="13576" y="50498"/>
                              <a:pt x="24282" y="56238"/>
                            </a:cubicBezTo>
                            <a:cubicBezTo>
                              <a:pt x="34988" y="61977"/>
                              <a:pt x="48287" y="62694"/>
                              <a:pt x="59545" y="58114"/>
                            </a:cubicBezTo>
                            <a:cubicBezTo>
                              <a:pt x="68265" y="54582"/>
                              <a:pt x="77315" y="47905"/>
                              <a:pt x="86145" y="51106"/>
                            </a:cubicBezTo>
                            <a:cubicBezTo>
                              <a:pt x="95471" y="54472"/>
                              <a:pt x="98396" y="66889"/>
                              <a:pt x="107060" y="71745"/>
                            </a:cubicBezTo>
                            <a:cubicBezTo>
                              <a:pt x="119422" y="78643"/>
                              <a:pt x="134322" y="66668"/>
                              <a:pt x="148449" y="67882"/>
                            </a:cubicBezTo>
                            <a:cubicBezTo>
                              <a:pt x="159376" y="68820"/>
                              <a:pt x="167819" y="77319"/>
                              <a:pt x="176373" y="84162"/>
                            </a:cubicBezTo>
                            <a:cubicBezTo>
                              <a:pt x="184927" y="91005"/>
                              <a:pt x="196792" y="96744"/>
                              <a:pt x="206449" y="91557"/>
                            </a:cubicBezTo>
                            <a:cubicBezTo>
                              <a:pt x="203856" y="82451"/>
                              <a:pt x="201262" y="73235"/>
                              <a:pt x="196681" y="64957"/>
                            </a:cubicBezTo>
                            <a:cubicBezTo>
                              <a:pt x="192101" y="56679"/>
                              <a:pt x="185258" y="49284"/>
                              <a:pt x="176483" y="45863"/>
                            </a:cubicBezTo>
                            <a:cubicBezTo>
                              <a:pt x="171627" y="43987"/>
                              <a:pt x="166384" y="43324"/>
                              <a:pt x="161749" y="40951"/>
                            </a:cubicBezTo>
                            <a:cubicBezTo>
                              <a:pt x="151760" y="35819"/>
                              <a:pt x="147345" y="24230"/>
                              <a:pt x="140061" y="15732"/>
                            </a:cubicBezTo>
                            <a:cubicBezTo>
                              <a:pt x="130679" y="4750"/>
                              <a:pt x="115779" y="-1266"/>
                              <a:pt x="101431" y="224"/>
                            </a:cubicBezTo>
                            <a:cubicBezTo>
                              <a:pt x="89456" y="1438"/>
                              <a:pt x="78143" y="7454"/>
                              <a:pt x="66167" y="6957"/>
                            </a:cubicBezTo>
                            <a:cubicBezTo>
                              <a:pt x="57283" y="6571"/>
                              <a:pt x="48784" y="2653"/>
                              <a:pt x="39899" y="2763"/>
                            </a:cubicBezTo>
                            <a:cubicBezTo>
                              <a:pt x="22626" y="3039"/>
                              <a:pt x="9602" y="18215"/>
                              <a:pt x="0" y="32563"/>
                            </a:cubicBezTo>
                          </a:path>
                        </a:pathLst>
                      </a:custGeom>
                      <a:solidFill>
                        <a:srgbClr val="263238"/>
                      </a:solidFill>
                      <a:ln w="550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02" name="Freeform: Shape 101">
                      <a:extLst>
                        <a:ext uri="{FF2B5EF4-FFF2-40B4-BE49-F238E27FC236}">
                          <a16:creationId xmlns:a16="http://schemas.microsoft.com/office/drawing/2014/main" id="{6226B3AD-5B58-A0DF-D3FA-FCB48C3AEF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8629" y="-2209412"/>
                      <a:ext cx="144193" cy="249156"/>
                    </a:xfrm>
                    <a:custGeom>
                      <a:avLst/>
                      <a:gdLst>
                        <a:gd name="connsiteX0" fmla="*/ 143910 w 144193"/>
                        <a:gd name="connsiteY0" fmla="*/ 23690 h 249156"/>
                        <a:gd name="connsiteX1" fmla="*/ 114386 w 144193"/>
                        <a:gd name="connsiteY1" fmla="*/ 15799 h 249156"/>
                        <a:gd name="connsiteX2" fmla="*/ 70017 w 144193"/>
                        <a:gd name="connsiteY2" fmla="*/ 1230 h 249156"/>
                        <a:gd name="connsiteX3" fmla="*/ 42313 w 144193"/>
                        <a:gd name="connsiteY3" fmla="*/ 37983 h 249156"/>
                        <a:gd name="connsiteX4" fmla="*/ 2028 w 144193"/>
                        <a:gd name="connsiteY4" fmla="*/ 77551 h 249156"/>
                        <a:gd name="connsiteX5" fmla="*/ 15824 w 144193"/>
                        <a:gd name="connsiteY5" fmla="*/ 135496 h 249156"/>
                        <a:gd name="connsiteX6" fmla="*/ 24875 w 144193"/>
                        <a:gd name="connsiteY6" fmla="*/ 148630 h 249156"/>
                        <a:gd name="connsiteX7" fmla="*/ 15052 w 144193"/>
                        <a:gd name="connsiteY7" fmla="*/ 163530 h 249156"/>
                        <a:gd name="connsiteX8" fmla="*/ 36685 w 144193"/>
                        <a:gd name="connsiteY8" fmla="*/ 202160 h 249156"/>
                        <a:gd name="connsiteX9" fmla="*/ 65160 w 144193"/>
                        <a:gd name="connsiteY9" fmla="*/ 220758 h 249156"/>
                        <a:gd name="connsiteX10" fmla="*/ 91042 w 144193"/>
                        <a:gd name="connsiteY10" fmla="*/ 249123 h 249156"/>
                        <a:gd name="connsiteX11" fmla="*/ 82268 w 144193"/>
                        <a:gd name="connsiteY11" fmla="*/ 157736 h 249156"/>
                        <a:gd name="connsiteX12" fmla="*/ 86296 w 144193"/>
                        <a:gd name="connsiteY12" fmla="*/ 158453 h 249156"/>
                        <a:gd name="connsiteX13" fmla="*/ 94961 w 144193"/>
                        <a:gd name="connsiteY13" fmla="*/ 109007 h 249156"/>
                        <a:gd name="connsiteX14" fmla="*/ 110633 w 144193"/>
                        <a:gd name="connsiteY14" fmla="*/ 83787 h 249156"/>
                        <a:gd name="connsiteX15" fmla="*/ 111461 w 144193"/>
                        <a:gd name="connsiteY15" fmla="*/ 41460 h 249156"/>
                        <a:gd name="connsiteX16" fmla="*/ 143910 w 144193"/>
                        <a:gd name="connsiteY16" fmla="*/ 23690 h 2491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144193" h="249156">
                          <a:moveTo>
                            <a:pt x="143910" y="23690"/>
                          </a:moveTo>
                          <a:cubicBezTo>
                            <a:pt x="136019" y="23083"/>
                            <a:pt x="119739" y="21427"/>
                            <a:pt x="114386" y="15799"/>
                          </a:cubicBezTo>
                          <a:cubicBezTo>
                            <a:pt x="102797" y="3547"/>
                            <a:pt x="85469" y="-2854"/>
                            <a:pt x="70017" y="1230"/>
                          </a:cubicBezTo>
                          <a:cubicBezTo>
                            <a:pt x="54565" y="5313"/>
                            <a:pt x="42093" y="20820"/>
                            <a:pt x="42313" y="37983"/>
                          </a:cubicBezTo>
                          <a:cubicBezTo>
                            <a:pt x="23385" y="42067"/>
                            <a:pt x="7381" y="57795"/>
                            <a:pt x="2028" y="77551"/>
                          </a:cubicBezTo>
                          <a:cubicBezTo>
                            <a:pt x="-3325" y="97308"/>
                            <a:pt x="2138" y="120375"/>
                            <a:pt x="15824" y="135496"/>
                          </a:cubicBezTo>
                          <a:cubicBezTo>
                            <a:pt x="19411" y="139469"/>
                            <a:pt x="24875" y="148630"/>
                            <a:pt x="24875" y="148630"/>
                          </a:cubicBezTo>
                          <a:cubicBezTo>
                            <a:pt x="24875" y="148630"/>
                            <a:pt x="17756" y="157515"/>
                            <a:pt x="15052" y="163530"/>
                          </a:cubicBezTo>
                          <a:cubicBezTo>
                            <a:pt x="2469" y="191454"/>
                            <a:pt x="36685" y="202160"/>
                            <a:pt x="36685" y="202160"/>
                          </a:cubicBezTo>
                          <a:cubicBezTo>
                            <a:pt x="36795" y="220923"/>
                            <a:pt x="54068" y="220868"/>
                            <a:pt x="65160" y="220758"/>
                          </a:cubicBezTo>
                          <a:cubicBezTo>
                            <a:pt x="75811" y="220703"/>
                            <a:pt x="82378" y="250282"/>
                            <a:pt x="91042" y="249123"/>
                          </a:cubicBezTo>
                          <a:lnTo>
                            <a:pt x="82268" y="157736"/>
                          </a:lnTo>
                          <a:cubicBezTo>
                            <a:pt x="83316" y="158177"/>
                            <a:pt x="84641" y="158453"/>
                            <a:pt x="86296" y="158453"/>
                          </a:cubicBezTo>
                          <a:cubicBezTo>
                            <a:pt x="107212" y="158840"/>
                            <a:pt x="101748" y="119272"/>
                            <a:pt x="94961" y="109007"/>
                          </a:cubicBezTo>
                          <a:cubicBezTo>
                            <a:pt x="100865" y="101115"/>
                            <a:pt x="106825" y="93058"/>
                            <a:pt x="110633" y="83787"/>
                          </a:cubicBezTo>
                          <a:cubicBezTo>
                            <a:pt x="114441" y="74461"/>
                            <a:pt x="114717" y="51228"/>
                            <a:pt x="111461" y="41460"/>
                          </a:cubicBezTo>
                          <a:cubicBezTo>
                            <a:pt x="118801" y="40411"/>
                            <a:pt x="147332" y="23911"/>
                            <a:pt x="143910" y="23690"/>
                          </a:cubicBezTo>
                          <a:close/>
                        </a:path>
                      </a:pathLst>
                    </a:custGeom>
                    <a:solidFill>
                      <a:srgbClr val="263238"/>
                    </a:solidFill>
                    <a:ln w="550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03" name="Graphic 179">
                      <a:extLst>
                        <a:ext uri="{FF2B5EF4-FFF2-40B4-BE49-F238E27FC236}">
                          <a16:creationId xmlns:a16="http://schemas.microsoft.com/office/drawing/2014/main" id="{AFE74283-081F-D515-3A43-2354C1B490F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589021" y="-2060461"/>
                      <a:ext cx="43906" cy="52977"/>
                      <a:chOff x="7589021" y="-2060461"/>
                      <a:chExt cx="43906" cy="52977"/>
                    </a:xfrm>
                  </p:grpSpPr>
                  <p:sp>
                    <p:nvSpPr>
                      <p:cNvPr id="104" name="Freeform: Shape 103">
                        <a:extLst>
                          <a:ext uri="{FF2B5EF4-FFF2-40B4-BE49-F238E27FC236}">
                            <a16:creationId xmlns:a16="http://schemas.microsoft.com/office/drawing/2014/main" id="{A10AB51E-7C57-EDD7-2736-2A22C306392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89021" y="-2060461"/>
                        <a:ext cx="43906" cy="52977"/>
                      </a:xfrm>
                      <a:custGeom>
                        <a:avLst/>
                        <a:gdLst>
                          <a:gd name="connsiteX0" fmla="*/ 34965 w 43906"/>
                          <a:gd name="connsiteY0" fmla="*/ 13641 h 52977"/>
                          <a:gd name="connsiteX1" fmla="*/ 6490 w 43906"/>
                          <a:gd name="connsiteY1" fmla="*/ 4149 h 52977"/>
                          <a:gd name="connsiteX2" fmla="*/ 1357 w 43906"/>
                          <a:gd name="connsiteY2" fmla="*/ 30142 h 52977"/>
                          <a:gd name="connsiteX3" fmla="*/ 43906 w 43906"/>
                          <a:gd name="connsiteY3" fmla="*/ 48353 h 52977"/>
                          <a:gd name="connsiteX4" fmla="*/ 34965 w 43906"/>
                          <a:gd name="connsiteY4" fmla="*/ 13641 h 529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3906" h="52977">
                            <a:moveTo>
                              <a:pt x="34965" y="13641"/>
                            </a:moveTo>
                            <a:cubicBezTo>
                              <a:pt x="31709" y="1114"/>
                              <a:pt x="16147" y="-4460"/>
                              <a:pt x="6490" y="4149"/>
                            </a:cubicBezTo>
                            <a:cubicBezTo>
                              <a:pt x="1192" y="8895"/>
                              <a:pt x="-1954" y="16842"/>
                              <a:pt x="1357" y="30142"/>
                            </a:cubicBezTo>
                            <a:cubicBezTo>
                              <a:pt x="10242" y="65681"/>
                              <a:pt x="44071" y="49401"/>
                              <a:pt x="43906" y="48353"/>
                            </a:cubicBezTo>
                            <a:cubicBezTo>
                              <a:pt x="43850" y="47746"/>
                              <a:pt x="38828" y="28321"/>
                              <a:pt x="34965" y="13641"/>
                            </a:cubicBezTo>
                            <a:close/>
                          </a:path>
                        </a:pathLst>
                      </a:custGeom>
                      <a:solidFill>
                        <a:srgbClr val="FFBE9D"/>
                      </a:solidFill>
                      <a:ln w="550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5" name="Freeform: Shape 104">
                        <a:extLst>
                          <a:ext uri="{FF2B5EF4-FFF2-40B4-BE49-F238E27FC236}">
                            <a16:creationId xmlns:a16="http://schemas.microsoft.com/office/drawing/2014/main" id="{FD9DE82F-B396-E04A-D604-A2BFBAFCA55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98945" y="-2049407"/>
                        <a:ext cx="19884" cy="30952"/>
                      </a:xfrm>
                      <a:custGeom>
                        <a:avLst/>
                        <a:gdLst>
                          <a:gd name="connsiteX0" fmla="*/ 19799 w 19884"/>
                          <a:gd name="connsiteY0" fmla="*/ 26593 h 30952"/>
                          <a:gd name="connsiteX1" fmla="*/ 18364 w 19884"/>
                          <a:gd name="connsiteY1" fmla="*/ 27917 h 30952"/>
                          <a:gd name="connsiteX2" fmla="*/ 13784 w 19884"/>
                          <a:gd name="connsiteY2" fmla="*/ 29187 h 30952"/>
                          <a:gd name="connsiteX3" fmla="*/ 3243 w 19884"/>
                          <a:gd name="connsiteY3" fmla="*/ 17211 h 30952"/>
                          <a:gd name="connsiteX4" fmla="*/ 2747 w 19884"/>
                          <a:gd name="connsiteY4" fmla="*/ 7940 h 30952"/>
                          <a:gd name="connsiteX5" fmla="*/ 6224 w 19884"/>
                          <a:gd name="connsiteY5" fmla="*/ 2035 h 30952"/>
                          <a:gd name="connsiteX6" fmla="*/ 10307 w 19884"/>
                          <a:gd name="connsiteY6" fmla="*/ 2808 h 30952"/>
                          <a:gd name="connsiteX7" fmla="*/ 11190 w 19884"/>
                          <a:gd name="connsiteY7" fmla="*/ 4463 h 30952"/>
                          <a:gd name="connsiteX8" fmla="*/ 11135 w 19884"/>
                          <a:gd name="connsiteY8" fmla="*/ 2256 h 30952"/>
                          <a:gd name="connsiteX9" fmla="*/ 9203 w 19884"/>
                          <a:gd name="connsiteY9" fmla="*/ 380 h 30952"/>
                          <a:gd name="connsiteX10" fmla="*/ 5561 w 19884"/>
                          <a:gd name="connsiteY10" fmla="*/ 324 h 30952"/>
                          <a:gd name="connsiteX11" fmla="*/ 484 w 19884"/>
                          <a:gd name="connsiteY11" fmla="*/ 7443 h 30952"/>
                          <a:gd name="connsiteX12" fmla="*/ 815 w 19884"/>
                          <a:gd name="connsiteY12" fmla="*/ 17874 h 30952"/>
                          <a:gd name="connsiteX13" fmla="*/ 13673 w 19884"/>
                          <a:gd name="connsiteY13" fmla="*/ 30953 h 30952"/>
                          <a:gd name="connsiteX14" fmla="*/ 19082 w 19884"/>
                          <a:gd name="connsiteY14" fmla="*/ 28580 h 30952"/>
                          <a:gd name="connsiteX15" fmla="*/ 19799 w 19884"/>
                          <a:gd name="connsiteY15" fmla="*/ 26593 h 309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19884" h="30952">
                            <a:moveTo>
                              <a:pt x="19799" y="26593"/>
                            </a:moveTo>
                            <a:cubicBezTo>
                              <a:pt x="19634" y="26538"/>
                              <a:pt x="19302" y="27200"/>
                              <a:pt x="18364" y="27917"/>
                            </a:cubicBezTo>
                            <a:cubicBezTo>
                              <a:pt x="17481" y="28635"/>
                              <a:pt x="15771" y="29407"/>
                              <a:pt x="13784" y="29187"/>
                            </a:cubicBezTo>
                            <a:cubicBezTo>
                              <a:pt x="9700" y="28745"/>
                              <a:pt x="5009" y="23558"/>
                              <a:pt x="3243" y="17211"/>
                            </a:cubicBezTo>
                            <a:cubicBezTo>
                              <a:pt x="2360" y="14011"/>
                              <a:pt x="2250" y="10755"/>
                              <a:pt x="2747" y="7940"/>
                            </a:cubicBezTo>
                            <a:cubicBezTo>
                              <a:pt x="3188" y="5070"/>
                              <a:pt x="4402" y="2808"/>
                              <a:pt x="6224" y="2035"/>
                            </a:cubicBezTo>
                            <a:cubicBezTo>
                              <a:pt x="7989" y="1152"/>
                              <a:pt x="9590" y="1925"/>
                              <a:pt x="10307" y="2808"/>
                            </a:cubicBezTo>
                            <a:cubicBezTo>
                              <a:pt x="11025" y="3691"/>
                              <a:pt x="10969" y="4463"/>
                              <a:pt x="11190" y="4463"/>
                            </a:cubicBezTo>
                            <a:cubicBezTo>
                              <a:pt x="11301" y="4519"/>
                              <a:pt x="11797" y="3691"/>
                              <a:pt x="11135" y="2256"/>
                            </a:cubicBezTo>
                            <a:cubicBezTo>
                              <a:pt x="10804" y="1594"/>
                              <a:pt x="10197" y="876"/>
                              <a:pt x="9203" y="380"/>
                            </a:cubicBezTo>
                            <a:cubicBezTo>
                              <a:pt x="8155" y="-117"/>
                              <a:pt x="6830" y="-117"/>
                              <a:pt x="5561" y="324"/>
                            </a:cubicBezTo>
                            <a:cubicBezTo>
                              <a:pt x="2857" y="1207"/>
                              <a:pt x="1036" y="4353"/>
                              <a:pt x="484" y="7443"/>
                            </a:cubicBezTo>
                            <a:cubicBezTo>
                              <a:pt x="-233" y="10589"/>
                              <a:pt x="-178" y="14286"/>
                              <a:pt x="815" y="17874"/>
                            </a:cubicBezTo>
                            <a:cubicBezTo>
                              <a:pt x="2857" y="24992"/>
                              <a:pt x="8210" y="30732"/>
                              <a:pt x="13673" y="30953"/>
                            </a:cubicBezTo>
                            <a:cubicBezTo>
                              <a:pt x="16322" y="30953"/>
                              <a:pt x="18254" y="29683"/>
                              <a:pt x="19082" y="28580"/>
                            </a:cubicBezTo>
                            <a:cubicBezTo>
                              <a:pt x="19965" y="27476"/>
                              <a:pt x="19965" y="26648"/>
                              <a:pt x="19799" y="26593"/>
                            </a:cubicBezTo>
                            <a:close/>
                          </a:path>
                        </a:pathLst>
                      </a:custGeom>
                      <a:solidFill>
                        <a:srgbClr val="EB996E"/>
                      </a:solidFill>
                      <a:ln w="550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95" name="Freeform: Shape 94">
                    <a:extLst>
                      <a:ext uri="{FF2B5EF4-FFF2-40B4-BE49-F238E27FC236}">
                        <a16:creationId xmlns:a16="http://schemas.microsoft.com/office/drawing/2014/main" id="{AE32BB9B-5D8C-8770-FC19-2DF813D3C74C}"/>
                      </a:ext>
                    </a:extLst>
                  </p:cNvPr>
                  <p:cNvSpPr/>
                  <p:nvPr/>
                </p:nvSpPr>
                <p:spPr>
                  <a:xfrm>
                    <a:off x="7643727" y="-2203093"/>
                    <a:ext cx="191968" cy="106665"/>
                  </a:xfrm>
                  <a:custGeom>
                    <a:avLst/>
                    <a:gdLst>
                      <a:gd name="connsiteX0" fmla="*/ 170816 w 191968"/>
                      <a:gd name="connsiteY0" fmla="*/ 106661 h 106665"/>
                      <a:gd name="connsiteX1" fmla="*/ 178542 w 191968"/>
                      <a:gd name="connsiteY1" fmla="*/ 98660 h 106665"/>
                      <a:gd name="connsiteX2" fmla="*/ 189634 w 191968"/>
                      <a:gd name="connsiteY2" fmla="*/ 71067 h 106665"/>
                      <a:gd name="connsiteX3" fmla="*/ 187648 w 191968"/>
                      <a:gd name="connsiteY3" fmla="*/ 50593 h 106665"/>
                      <a:gd name="connsiteX4" fmla="*/ 175010 w 191968"/>
                      <a:gd name="connsiteY4" fmla="*/ 31002 h 106665"/>
                      <a:gd name="connsiteX5" fmla="*/ 124295 w 191968"/>
                      <a:gd name="connsiteY5" fmla="*/ 21124 h 106665"/>
                      <a:gd name="connsiteX6" fmla="*/ 119493 w 191968"/>
                      <a:gd name="connsiteY6" fmla="*/ 23166 h 106665"/>
                      <a:gd name="connsiteX7" fmla="*/ 115134 w 191968"/>
                      <a:gd name="connsiteY7" fmla="*/ 25649 h 106665"/>
                      <a:gd name="connsiteX8" fmla="*/ 112926 w 191968"/>
                      <a:gd name="connsiteY8" fmla="*/ 26863 h 106665"/>
                      <a:gd name="connsiteX9" fmla="*/ 112871 w 191968"/>
                      <a:gd name="connsiteY9" fmla="*/ 24435 h 106665"/>
                      <a:gd name="connsiteX10" fmla="*/ 108401 w 191968"/>
                      <a:gd name="connsiteY10" fmla="*/ 12846 h 106665"/>
                      <a:gd name="connsiteX11" fmla="*/ 98192 w 191968"/>
                      <a:gd name="connsiteY11" fmla="*/ 5561 h 106665"/>
                      <a:gd name="connsiteX12" fmla="*/ 74517 w 191968"/>
                      <a:gd name="connsiteY12" fmla="*/ 3851 h 106665"/>
                      <a:gd name="connsiteX13" fmla="*/ 34177 w 191968"/>
                      <a:gd name="connsiteY13" fmla="*/ 15660 h 106665"/>
                      <a:gd name="connsiteX14" fmla="*/ 6639 w 191968"/>
                      <a:gd name="connsiteY14" fmla="*/ 10142 h 106665"/>
                      <a:gd name="connsiteX15" fmla="*/ 1231 w 191968"/>
                      <a:gd name="connsiteY15" fmla="*/ 4623 h 106665"/>
                      <a:gd name="connsiteX16" fmla="*/ 17 w 191968"/>
                      <a:gd name="connsiteY16" fmla="*/ 2250 h 106665"/>
                      <a:gd name="connsiteX17" fmla="*/ 7246 w 191968"/>
                      <a:gd name="connsiteY17" fmla="*/ 9259 h 106665"/>
                      <a:gd name="connsiteX18" fmla="*/ 33901 w 191968"/>
                      <a:gd name="connsiteY18" fmla="*/ 13729 h 106665"/>
                      <a:gd name="connsiteX19" fmla="*/ 52443 w 191968"/>
                      <a:gd name="connsiteY19" fmla="*/ 8376 h 106665"/>
                      <a:gd name="connsiteX20" fmla="*/ 73965 w 191968"/>
                      <a:gd name="connsiteY20" fmla="*/ 1312 h 106665"/>
                      <a:gd name="connsiteX21" fmla="*/ 86437 w 191968"/>
                      <a:gd name="connsiteY21" fmla="*/ 43 h 106665"/>
                      <a:gd name="connsiteX22" fmla="*/ 99295 w 191968"/>
                      <a:gd name="connsiteY22" fmla="*/ 3023 h 106665"/>
                      <a:gd name="connsiteX23" fmla="*/ 110553 w 191968"/>
                      <a:gd name="connsiteY23" fmla="*/ 11025 h 106665"/>
                      <a:gd name="connsiteX24" fmla="*/ 115741 w 191968"/>
                      <a:gd name="connsiteY24" fmla="*/ 24490 h 106665"/>
                      <a:gd name="connsiteX25" fmla="*/ 113533 w 191968"/>
                      <a:gd name="connsiteY25" fmla="*/ 23276 h 106665"/>
                      <a:gd name="connsiteX26" fmla="*/ 118169 w 191968"/>
                      <a:gd name="connsiteY26" fmla="*/ 20627 h 106665"/>
                      <a:gd name="connsiteX27" fmla="*/ 123246 w 191968"/>
                      <a:gd name="connsiteY27" fmla="*/ 18475 h 106665"/>
                      <a:gd name="connsiteX28" fmla="*/ 176721 w 191968"/>
                      <a:gd name="connsiteY28" fmla="*/ 29070 h 106665"/>
                      <a:gd name="connsiteX29" fmla="*/ 189855 w 191968"/>
                      <a:gd name="connsiteY29" fmla="*/ 49931 h 106665"/>
                      <a:gd name="connsiteX30" fmla="*/ 191566 w 191968"/>
                      <a:gd name="connsiteY30" fmla="*/ 71343 h 106665"/>
                      <a:gd name="connsiteX31" fmla="*/ 179315 w 191968"/>
                      <a:gd name="connsiteY31" fmla="*/ 99432 h 106665"/>
                      <a:gd name="connsiteX32" fmla="*/ 173134 w 191968"/>
                      <a:gd name="connsiteY32" fmla="*/ 105116 h 106665"/>
                      <a:gd name="connsiteX33" fmla="*/ 170816 w 191968"/>
                      <a:gd name="connsiteY33" fmla="*/ 106661 h 106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191968" h="106665">
                        <a:moveTo>
                          <a:pt x="170816" y="106661"/>
                        </a:moveTo>
                        <a:cubicBezTo>
                          <a:pt x="170595" y="106386"/>
                          <a:pt x="174017" y="104178"/>
                          <a:pt x="178542" y="98660"/>
                        </a:cubicBezTo>
                        <a:cubicBezTo>
                          <a:pt x="182957" y="93141"/>
                          <a:pt x="188365" y="83815"/>
                          <a:pt x="189634" y="71067"/>
                        </a:cubicBezTo>
                        <a:cubicBezTo>
                          <a:pt x="190241" y="64776"/>
                          <a:pt x="189910" y="57657"/>
                          <a:pt x="187648" y="50593"/>
                        </a:cubicBezTo>
                        <a:cubicBezTo>
                          <a:pt x="185385" y="43584"/>
                          <a:pt x="181301" y="36465"/>
                          <a:pt x="175010" y="31002"/>
                        </a:cubicBezTo>
                        <a:cubicBezTo>
                          <a:pt x="162759" y="19855"/>
                          <a:pt x="142506" y="14722"/>
                          <a:pt x="124295" y="21124"/>
                        </a:cubicBezTo>
                        <a:cubicBezTo>
                          <a:pt x="122639" y="21676"/>
                          <a:pt x="121094" y="22503"/>
                          <a:pt x="119493" y="23166"/>
                        </a:cubicBezTo>
                        <a:cubicBezTo>
                          <a:pt x="118003" y="23938"/>
                          <a:pt x="116569" y="24821"/>
                          <a:pt x="115134" y="25649"/>
                        </a:cubicBezTo>
                        <a:lnTo>
                          <a:pt x="112926" y="26863"/>
                        </a:lnTo>
                        <a:lnTo>
                          <a:pt x="112871" y="24435"/>
                        </a:lnTo>
                        <a:cubicBezTo>
                          <a:pt x="112816" y="20130"/>
                          <a:pt x="111216" y="15992"/>
                          <a:pt x="108401" y="12846"/>
                        </a:cubicBezTo>
                        <a:cubicBezTo>
                          <a:pt x="105642" y="9645"/>
                          <a:pt x="102055" y="7217"/>
                          <a:pt x="98192" y="5561"/>
                        </a:cubicBezTo>
                        <a:cubicBezTo>
                          <a:pt x="90466" y="2140"/>
                          <a:pt x="82133" y="2085"/>
                          <a:pt x="74517" y="3851"/>
                        </a:cubicBezTo>
                        <a:cubicBezTo>
                          <a:pt x="59286" y="7327"/>
                          <a:pt x="46373" y="14281"/>
                          <a:pt x="34177" y="15660"/>
                        </a:cubicBezTo>
                        <a:cubicBezTo>
                          <a:pt x="22091" y="17206"/>
                          <a:pt x="12047" y="14226"/>
                          <a:pt x="6639" y="10142"/>
                        </a:cubicBezTo>
                        <a:cubicBezTo>
                          <a:pt x="3824" y="8210"/>
                          <a:pt x="2279" y="6003"/>
                          <a:pt x="1231" y="4623"/>
                        </a:cubicBezTo>
                        <a:cubicBezTo>
                          <a:pt x="348" y="3078"/>
                          <a:pt x="-94" y="2305"/>
                          <a:pt x="17" y="2250"/>
                        </a:cubicBezTo>
                        <a:cubicBezTo>
                          <a:pt x="293" y="2030"/>
                          <a:pt x="1783" y="5617"/>
                          <a:pt x="7246" y="9259"/>
                        </a:cubicBezTo>
                        <a:cubicBezTo>
                          <a:pt x="12599" y="12901"/>
                          <a:pt x="22256" y="15440"/>
                          <a:pt x="33901" y="13729"/>
                        </a:cubicBezTo>
                        <a:cubicBezTo>
                          <a:pt x="39695" y="12901"/>
                          <a:pt x="45876" y="10804"/>
                          <a:pt x="52443" y="8376"/>
                        </a:cubicBezTo>
                        <a:cubicBezTo>
                          <a:pt x="59010" y="5948"/>
                          <a:pt x="66074" y="3078"/>
                          <a:pt x="73965" y="1312"/>
                        </a:cubicBezTo>
                        <a:cubicBezTo>
                          <a:pt x="77939" y="484"/>
                          <a:pt x="82078" y="-178"/>
                          <a:pt x="86437" y="43"/>
                        </a:cubicBezTo>
                        <a:cubicBezTo>
                          <a:pt x="90742" y="264"/>
                          <a:pt x="95101" y="1257"/>
                          <a:pt x="99295" y="3023"/>
                        </a:cubicBezTo>
                        <a:cubicBezTo>
                          <a:pt x="103434" y="4789"/>
                          <a:pt x="107408" y="7438"/>
                          <a:pt x="110553" y="11025"/>
                        </a:cubicBezTo>
                        <a:cubicBezTo>
                          <a:pt x="113754" y="14557"/>
                          <a:pt x="115686" y="19468"/>
                          <a:pt x="115741" y="24490"/>
                        </a:cubicBezTo>
                        <a:lnTo>
                          <a:pt x="113533" y="23276"/>
                        </a:lnTo>
                        <a:cubicBezTo>
                          <a:pt x="115023" y="22448"/>
                          <a:pt x="116569" y="21455"/>
                          <a:pt x="118169" y="20627"/>
                        </a:cubicBezTo>
                        <a:cubicBezTo>
                          <a:pt x="119825" y="19910"/>
                          <a:pt x="121480" y="19027"/>
                          <a:pt x="123246" y="18475"/>
                        </a:cubicBezTo>
                        <a:cubicBezTo>
                          <a:pt x="142616" y="11687"/>
                          <a:pt x="163807" y="17206"/>
                          <a:pt x="176721" y="29070"/>
                        </a:cubicBezTo>
                        <a:cubicBezTo>
                          <a:pt x="183288" y="34920"/>
                          <a:pt x="187592" y="42536"/>
                          <a:pt x="189855" y="49931"/>
                        </a:cubicBezTo>
                        <a:cubicBezTo>
                          <a:pt x="192118" y="57381"/>
                          <a:pt x="192338" y="64776"/>
                          <a:pt x="191566" y="71343"/>
                        </a:cubicBezTo>
                        <a:cubicBezTo>
                          <a:pt x="190021" y="84532"/>
                          <a:pt x="184116" y="94024"/>
                          <a:pt x="179315" y="99432"/>
                        </a:cubicBezTo>
                        <a:cubicBezTo>
                          <a:pt x="176886" y="102136"/>
                          <a:pt x="174734" y="104068"/>
                          <a:pt x="173134" y="105116"/>
                        </a:cubicBezTo>
                        <a:cubicBezTo>
                          <a:pt x="171754" y="106220"/>
                          <a:pt x="170871" y="106717"/>
                          <a:pt x="170816" y="106661"/>
                        </a:cubicBezTo>
                        <a:close/>
                      </a:path>
                    </a:pathLst>
                  </a:custGeom>
                  <a:solidFill>
                    <a:srgbClr val="455A64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6" name="Freeform: Shape 95">
                    <a:extLst>
                      <a:ext uri="{FF2B5EF4-FFF2-40B4-BE49-F238E27FC236}">
                        <a16:creationId xmlns:a16="http://schemas.microsoft.com/office/drawing/2014/main" id="{2E75C639-5CEA-21F7-DD24-4C252907DDAA}"/>
                      </a:ext>
                    </a:extLst>
                  </p:cNvPr>
                  <p:cNvSpPr/>
                  <p:nvPr/>
                </p:nvSpPr>
                <p:spPr>
                  <a:xfrm>
                    <a:off x="7648375" y="-2242215"/>
                    <a:ext cx="158995" cy="30390"/>
                  </a:xfrm>
                  <a:custGeom>
                    <a:avLst/>
                    <a:gdLst>
                      <a:gd name="connsiteX0" fmla="*/ 158993 w 158995"/>
                      <a:gd name="connsiteY0" fmla="*/ 21009 h 30390"/>
                      <a:gd name="connsiteX1" fmla="*/ 147570 w 158995"/>
                      <a:gd name="connsiteY1" fmla="*/ 17091 h 30390"/>
                      <a:gd name="connsiteX2" fmla="*/ 133994 w 158995"/>
                      <a:gd name="connsiteY2" fmla="*/ 18305 h 30390"/>
                      <a:gd name="connsiteX3" fmla="*/ 120032 w 158995"/>
                      <a:gd name="connsiteY3" fmla="*/ 28459 h 30390"/>
                      <a:gd name="connsiteX4" fmla="*/ 118708 w 158995"/>
                      <a:gd name="connsiteY4" fmla="*/ 30390 h 30390"/>
                      <a:gd name="connsiteX5" fmla="*/ 117880 w 158995"/>
                      <a:gd name="connsiteY5" fmla="*/ 28183 h 30390"/>
                      <a:gd name="connsiteX6" fmla="*/ 84217 w 158995"/>
                      <a:gd name="connsiteY6" fmla="*/ 3184 h 30390"/>
                      <a:gd name="connsiteX7" fmla="*/ 51878 w 158995"/>
                      <a:gd name="connsiteY7" fmla="*/ 12510 h 30390"/>
                      <a:gd name="connsiteX8" fmla="*/ 26217 w 158995"/>
                      <a:gd name="connsiteY8" fmla="*/ 25755 h 30390"/>
                      <a:gd name="connsiteX9" fmla="*/ 6791 w 158995"/>
                      <a:gd name="connsiteY9" fmla="*/ 28017 h 30390"/>
                      <a:gd name="connsiteX10" fmla="*/ 1659 w 158995"/>
                      <a:gd name="connsiteY10" fmla="*/ 26583 h 30390"/>
                      <a:gd name="connsiteX11" fmla="*/ 3 w 158995"/>
                      <a:gd name="connsiteY11" fmla="*/ 25700 h 30390"/>
                      <a:gd name="connsiteX12" fmla="*/ 6957 w 158995"/>
                      <a:gd name="connsiteY12" fmla="*/ 26858 h 30390"/>
                      <a:gd name="connsiteX13" fmla="*/ 25554 w 158995"/>
                      <a:gd name="connsiteY13" fmla="*/ 23768 h 30390"/>
                      <a:gd name="connsiteX14" fmla="*/ 50553 w 158995"/>
                      <a:gd name="connsiteY14" fmla="*/ 10137 h 30390"/>
                      <a:gd name="connsiteX15" fmla="*/ 66005 w 158995"/>
                      <a:gd name="connsiteY15" fmla="*/ 2577 h 30390"/>
                      <a:gd name="connsiteX16" fmla="*/ 84548 w 158995"/>
                      <a:gd name="connsiteY16" fmla="*/ 204 h 30390"/>
                      <a:gd name="connsiteX17" fmla="*/ 120198 w 158995"/>
                      <a:gd name="connsiteY17" fmla="*/ 27190 h 30390"/>
                      <a:gd name="connsiteX18" fmla="*/ 117990 w 158995"/>
                      <a:gd name="connsiteY18" fmla="*/ 26914 h 30390"/>
                      <a:gd name="connsiteX19" fmla="*/ 133442 w 158995"/>
                      <a:gd name="connsiteY19" fmla="*/ 16208 h 30390"/>
                      <a:gd name="connsiteX20" fmla="*/ 147846 w 158995"/>
                      <a:gd name="connsiteY20" fmla="*/ 15490 h 30390"/>
                      <a:gd name="connsiteX21" fmla="*/ 156510 w 158995"/>
                      <a:gd name="connsiteY21" fmla="*/ 18801 h 30390"/>
                      <a:gd name="connsiteX22" fmla="*/ 158993 w 158995"/>
                      <a:gd name="connsiteY22" fmla="*/ 21009 h 303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158995" h="30390">
                        <a:moveTo>
                          <a:pt x="158993" y="21009"/>
                        </a:moveTo>
                        <a:cubicBezTo>
                          <a:pt x="158772" y="21395"/>
                          <a:pt x="155241" y="18194"/>
                          <a:pt x="147570" y="17091"/>
                        </a:cubicBezTo>
                        <a:cubicBezTo>
                          <a:pt x="143817" y="16594"/>
                          <a:pt x="139016" y="16594"/>
                          <a:pt x="133994" y="18305"/>
                        </a:cubicBezTo>
                        <a:cubicBezTo>
                          <a:pt x="128972" y="19850"/>
                          <a:pt x="123674" y="23216"/>
                          <a:pt x="120032" y="28459"/>
                        </a:cubicBezTo>
                        <a:lnTo>
                          <a:pt x="118708" y="30390"/>
                        </a:lnTo>
                        <a:lnTo>
                          <a:pt x="117880" y="28183"/>
                        </a:lnTo>
                        <a:cubicBezTo>
                          <a:pt x="113410" y="16263"/>
                          <a:pt x="100386" y="4950"/>
                          <a:pt x="84217" y="3184"/>
                        </a:cubicBezTo>
                        <a:cubicBezTo>
                          <a:pt x="72076" y="1804"/>
                          <a:pt x="61039" y="7268"/>
                          <a:pt x="51878" y="12510"/>
                        </a:cubicBezTo>
                        <a:cubicBezTo>
                          <a:pt x="42607" y="17918"/>
                          <a:pt x="34163" y="23216"/>
                          <a:pt x="26217" y="25755"/>
                        </a:cubicBezTo>
                        <a:cubicBezTo>
                          <a:pt x="18380" y="28514"/>
                          <a:pt x="11372" y="28845"/>
                          <a:pt x="6791" y="28017"/>
                        </a:cubicBezTo>
                        <a:cubicBezTo>
                          <a:pt x="4473" y="27631"/>
                          <a:pt x="2763" y="27079"/>
                          <a:pt x="1659" y="26583"/>
                        </a:cubicBezTo>
                        <a:cubicBezTo>
                          <a:pt x="555" y="26086"/>
                          <a:pt x="-52" y="25810"/>
                          <a:pt x="3" y="25700"/>
                        </a:cubicBezTo>
                        <a:cubicBezTo>
                          <a:pt x="114" y="25424"/>
                          <a:pt x="2487" y="26417"/>
                          <a:pt x="6957" y="26858"/>
                        </a:cubicBezTo>
                        <a:cubicBezTo>
                          <a:pt x="11427" y="27300"/>
                          <a:pt x="17994" y="26693"/>
                          <a:pt x="25554" y="23768"/>
                        </a:cubicBezTo>
                        <a:cubicBezTo>
                          <a:pt x="33170" y="21064"/>
                          <a:pt x="41227" y="15766"/>
                          <a:pt x="50553" y="10137"/>
                        </a:cubicBezTo>
                        <a:cubicBezTo>
                          <a:pt x="55244" y="7378"/>
                          <a:pt x="60321" y="4563"/>
                          <a:pt x="66005" y="2577"/>
                        </a:cubicBezTo>
                        <a:cubicBezTo>
                          <a:pt x="71689" y="535"/>
                          <a:pt x="78091" y="-458"/>
                          <a:pt x="84548" y="204"/>
                        </a:cubicBezTo>
                        <a:cubicBezTo>
                          <a:pt x="101876" y="2135"/>
                          <a:pt x="115672" y="14331"/>
                          <a:pt x="120198" y="27190"/>
                        </a:cubicBezTo>
                        <a:lnTo>
                          <a:pt x="117990" y="26914"/>
                        </a:lnTo>
                        <a:cubicBezTo>
                          <a:pt x="122129" y="21119"/>
                          <a:pt x="128034" y="17698"/>
                          <a:pt x="133442" y="16208"/>
                        </a:cubicBezTo>
                        <a:cubicBezTo>
                          <a:pt x="138850" y="14552"/>
                          <a:pt x="143928" y="14773"/>
                          <a:pt x="147846" y="15490"/>
                        </a:cubicBezTo>
                        <a:cubicBezTo>
                          <a:pt x="151819" y="16263"/>
                          <a:pt x="154689" y="17698"/>
                          <a:pt x="156510" y="18801"/>
                        </a:cubicBezTo>
                        <a:cubicBezTo>
                          <a:pt x="158221" y="20181"/>
                          <a:pt x="159048" y="20954"/>
                          <a:pt x="158993" y="21009"/>
                        </a:cubicBezTo>
                        <a:close/>
                      </a:path>
                    </a:pathLst>
                  </a:custGeom>
                  <a:solidFill>
                    <a:srgbClr val="455A64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7" name="Freeform: Shape 96">
                    <a:extLst>
                      <a:ext uri="{FF2B5EF4-FFF2-40B4-BE49-F238E27FC236}">
                        <a16:creationId xmlns:a16="http://schemas.microsoft.com/office/drawing/2014/main" id="{59706751-CA3C-FDB7-827B-F90B5DBF88E8}"/>
                      </a:ext>
                    </a:extLst>
                  </p:cNvPr>
                  <p:cNvSpPr/>
                  <p:nvPr/>
                </p:nvSpPr>
                <p:spPr>
                  <a:xfrm>
                    <a:off x="7714181" y="-2033504"/>
                    <a:ext cx="23208" cy="20423"/>
                  </a:xfrm>
                  <a:custGeom>
                    <a:avLst/>
                    <a:gdLst>
                      <a:gd name="connsiteX0" fmla="*/ 20509 w 23208"/>
                      <a:gd name="connsiteY0" fmla="*/ 2909 h 20423"/>
                      <a:gd name="connsiteX1" fmla="*/ 10796 w 23208"/>
                      <a:gd name="connsiteY1" fmla="*/ 94 h 20423"/>
                      <a:gd name="connsiteX2" fmla="*/ 1469 w 23208"/>
                      <a:gd name="connsiteY2" fmla="*/ 6882 h 20423"/>
                      <a:gd name="connsiteX3" fmla="*/ 1304 w 23208"/>
                      <a:gd name="connsiteY3" fmla="*/ 7103 h 20423"/>
                      <a:gd name="connsiteX4" fmla="*/ 973 w 23208"/>
                      <a:gd name="connsiteY4" fmla="*/ 7544 h 20423"/>
                      <a:gd name="connsiteX5" fmla="*/ 1083 w 23208"/>
                      <a:gd name="connsiteY5" fmla="*/ 7434 h 20423"/>
                      <a:gd name="connsiteX6" fmla="*/ 35 w 23208"/>
                      <a:gd name="connsiteY6" fmla="*/ 11628 h 20423"/>
                      <a:gd name="connsiteX7" fmla="*/ 5774 w 23208"/>
                      <a:gd name="connsiteY7" fmla="*/ 19078 h 20423"/>
                      <a:gd name="connsiteX8" fmla="*/ 20233 w 23208"/>
                      <a:gd name="connsiteY8" fmla="*/ 16981 h 20423"/>
                      <a:gd name="connsiteX9" fmla="*/ 20509 w 23208"/>
                      <a:gd name="connsiteY9" fmla="*/ 2909 h 204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3208" h="20423">
                        <a:moveTo>
                          <a:pt x="20509" y="2909"/>
                        </a:moveTo>
                        <a:cubicBezTo>
                          <a:pt x="18025" y="481"/>
                          <a:pt x="14273" y="-292"/>
                          <a:pt x="10796" y="94"/>
                        </a:cubicBezTo>
                        <a:cubicBezTo>
                          <a:pt x="7540" y="481"/>
                          <a:pt x="3567" y="3350"/>
                          <a:pt x="1469" y="6882"/>
                        </a:cubicBezTo>
                        <a:cubicBezTo>
                          <a:pt x="1414" y="6937"/>
                          <a:pt x="1359" y="6993"/>
                          <a:pt x="1304" y="7103"/>
                        </a:cubicBezTo>
                        <a:cubicBezTo>
                          <a:pt x="1194" y="7268"/>
                          <a:pt x="1083" y="7379"/>
                          <a:pt x="973" y="7544"/>
                        </a:cubicBezTo>
                        <a:lnTo>
                          <a:pt x="1083" y="7434"/>
                        </a:lnTo>
                        <a:cubicBezTo>
                          <a:pt x="311" y="8703"/>
                          <a:pt x="-131" y="10138"/>
                          <a:pt x="35" y="11628"/>
                        </a:cubicBezTo>
                        <a:cubicBezTo>
                          <a:pt x="366" y="14884"/>
                          <a:pt x="2849" y="17643"/>
                          <a:pt x="5774" y="19078"/>
                        </a:cubicBezTo>
                        <a:cubicBezTo>
                          <a:pt x="10410" y="21396"/>
                          <a:pt x="16590" y="20734"/>
                          <a:pt x="20233" y="16981"/>
                        </a:cubicBezTo>
                        <a:cubicBezTo>
                          <a:pt x="24040" y="13229"/>
                          <a:pt x="24261" y="6551"/>
                          <a:pt x="20509" y="2909"/>
                        </a:cubicBezTo>
                        <a:close/>
                      </a:path>
                    </a:pathLst>
                  </a:custGeom>
                  <a:solidFill>
                    <a:srgbClr val="E8505B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" name="Freeform: Shape 97">
                    <a:extLst>
                      <a:ext uri="{FF2B5EF4-FFF2-40B4-BE49-F238E27FC236}">
                        <a16:creationId xmlns:a16="http://schemas.microsoft.com/office/drawing/2014/main" id="{94DD2C41-34E0-3B8E-47A7-8CF56B65C32D}"/>
                      </a:ext>
                    </a:extLst>
                  </p:cNvPr>
                  <p:cNvSpPr/>
                  <p:nvPr/>
                </p:nvSpPr>
                <p:spPr>
                  <a:xfrm>
                    <a:off x="7712537" y="-2028342"/>
                    <a:ext cx="25199" cy="14914"/>
                  </a:xfrm>
                  <a:custGeom>
                    <a:avLst/>
                    <a:gdLst>
                      <a:gd name="connsiteX0" fmla="*/ 24912 w 25199"/>
                      <a:gd name="connsiteY0" fmla="*/ 14909 h 14914"/>
                      <a:gd name="connsiteX1" fmla="*/ 22483 w 25199"/>
                      <a:gd name="connsiteY1" fmla="*/ 10936 h 14914"/>
                      <a:gd name="connsiteX2" fmla="*/ 14813 w 25199"/>
                      <a:gd name="connsiteY2" fmla="*/ 4038 h 14914"/>
                      <a:gd name="connsiteX3" fmla="*/ 4603 w 25199"/>
                      <a:gd name="connsiteY3" fmla="*/ 2769 h 14914"/>
                      <a:gd name="connsiteX4" fmla="*/ 23 w 25199"/>
                      <a:gd name="connsiteY4" fmla="*/ 3541 h 14914"/>
                      <a:gd name="connsiteX5" fmla="*/ 4107 w 25199"/>
                      <a:gd name="connsiteY5" fmla="*/ 837 h 14914"/>
                      <a:gd name="connsiteX6" fmla="*/ 16027 w 25199"/>
                      <a:gd name="connsiteY6" fmla="*/ 1444 h 14914"/>
                      <a:gd name="connsiteX7" fmla="*/ 24304 w 25199"/>
                      <a:gd name="connsiteY7" fmla="*/ 9998 h 14914"/>
                      <a:gd name="connsiteX8" fmla="*/ 24912 w 25199"/>
                      <a:gd name="connsiteY8" fmla="*/ 14909 h 149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5199" h="14914">
                        <a:moveTo>
                          <a:pt x="24912" y="14909"/>
                        </a:moveTo>
                        <a:cubicBezTo>
                          <a:pt x="24470" y="15020"/>
                          <a:pt x="23918" y="13254"/>
                          <a:pt x="22483" y="10936"/>
                        </a:cubicBezTo>
                        <a:cubicBezTo>
                          <a:pt x="21049" y="8618"/>
                          <a:pt x="18455" y="5749"/>
                          <a:pt x="14813" y="4038"/>
                        </a:cubicBezTo>
                        <a:cubicBezTo>
                          <a:pt x="11115" y="2382"/>
                          <a:pt x="7252" y="2327"/>
                          <a:pt x="4603" y="2769"/>
                        </a:cubicBezTo>
                        <a:cubicBezTo>
                          <a:pt x="1899" y="3155"/>
                          <a:pt x="244" y="3927"/>
                          <a:pt x="23" y="3541"/>
                        </a:cubicBezTo>
                        <a:cubicBezTo>
                          <a:pt x="-198" y="3265"/>
                          <a:pt x="1182" y="1830"/>
                          <a:pt x="4107" y="837"/>
                        </a:cubicBezTo>
                        <a:cubicBezTo>
                          <a:pt x="6976" y="-211"/>
                          <a:pt x="11557" y="-543"/>
                          <a:pt x="16027" y="1444"/>
                        </a:cubicBezTo>
                        <a:cubicBezTo>
                          <a:pt x="20442" y="3486"/>
                          <a:pt x="23201" y="7183"/>
                          <a:pt x="24304" y="9998"/>
                        </a:cubicBezTo>
                        <a:cubicBezTo>
                          <a:pt x="25463" y="12923"/>
                          <a:pt x="25298" y="14854"/>
                          <a:pt x="24912" y="14909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" name="Freeform: Shape 98">
                    <a:extLst>
                      <a:ext uri="{FF2B5EF4-FFF2-40B4-BE49-F238E27FC236}">
                        <a16:creationId xmlns:a16="http://schemas.microsoft.com/office/drawing/2014/main" id="{8A49445B-0FC3-C6CD-37B1-F9E66B8FE90C}"/>
                      </a:ext>
                    </a:extLst>
                  </p:cNvPr>
                  <p:cNvSpPr/>
                  <p:nvPr/>
                </p:nvSpPr>
                <p:spPr>
                  <a:xfrm>
                    <a:off x="7603418" y="-2014940"/>
                    <a:ext cx="22062" cy="21239"/>
                  </a:xfrm>
                  <a:custGeom>
                    <a:avLst/>
                    <a:gdLst>
                      <a:gd name="connsiteX0" fmla="*/ 21396 w 22062"/>
                      <a:gd name="connsiteY0" fmla="*/ 8350 h 21239"/>
                      <a:gd name="connsiteX1" fmla="*/ 20900 w 22062"/>
                      <a:gd name="connsiteY1" fmla="*/ 15304 h 21239"/>
                      <a:gd name="connsiteX2" fmla="*/ 14995 w 22062"/>
                      <a:gd name="connsiteY2" fmla="*/ 20602 h 21239"/>
                      <a:gd name="connsiteX3" fmla="*/ 5282 w 22062"/>
                      <a:gd name="connsiteY3" fmla="*/ 19443 h 21239"/>
                      <a:gd name="connsiteX4" fmla="*/ 40 w 22062"/>
                      <a:gd name="connsiteY4" fmla="*/ 11165 h 21239"/>
                      <a:gd name="connsiteX5" fmla="*/ 2302 w 22062"/>
                      <a:gd name="connsiteY5" fmla="*/ 3549 h 21239"/>
                      <a:gd name="connsiteX6" fmla="*/ 8372 w 22062"/>
                      <a:gd name="connsiteY6" fmla="*/ 128 h 21239"/>
                      <a:gd name="connsiteX7" fmla="*/ 4013 w 22062"/>
                      <a:gd name="connsiteY7" fmla="*/ 4708 h 21239"/>
                      <a:gd name="connsiteX8" fmla="*/ 2688 w 22062"/>
                      <a:gd name="connsiteY8" fmla="*/ 10889 h 21239"/>
                      <a:gd name="connsiteX9" fmla="*/ 6827 w 22062"/>
                      <a:gd name="connsiteY9" fmla="*/ 17015 h 21239"/>
                      <a:gd name="connsiteX10" fmla="*/ 14167 w 22062"/>
                      <a:gd name="connsiteY10" fmla="*/ 18118 h 21239"/>
                      <a:gd name="connsiteX11" fmla="*/ 19189 w 22062"/>
                      <a:gd name="connsiteY11" fmla="*/ 14255 h 21239"/>
                      <a:gd name="connsiteX12" fmla="*/ 21396 w 22062"/>
                      <a:gd name="connsiteY12" fmla="*/ 8350 h 21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2062" h="21239">
                        <a:moveTo>
                          <a:pt x="21396" y="8350"/>
                        </a:moveTo>
                        <a:cubicBezTo>
                          <a:pt x="21672" y="8185"/>
                          <a:pt x="22997" y="11110"/>
                          <a:pt x="20900" y="15304"/>
                        </a:cubicBezTo>
                        <a:cubicBezTo>
                          <a:pt x="19851" y="17290"/>
                          <a:pt x="17975" y="19498"/>
                          <a:pt x="14995" y="20602"/>
                        </a:cubicBezTo>
                        <a:cubicBezTo>
                          <a:pt x="12070" y="21761"/>
                          <a:pt x="8262" y="21319"/>
                          <a:pt x="5282" y="19443"/>
                        </a:cubicBezTo>
                        <a:cubicBezTo>
                          <a:pt x="2247" y="17566"/>
                          <a:pt x="260" y="14366"/>
                          <a:pt x="40" y="11165"/>
                        </a:cubicBezTo>
                        <a:cubicBezTo>
                          <a:pt x="-237" y="8019"/>
                          <a:pt x="978" y="5370"/>
                          <a:pt x="2302" y="3549"/>
                        </a:cubicBezTo>
                        <a:cubicBezTo>
                          <a:pt x="5172" y="-148"/>
                          <a:pt x="8372" y="-203"/>
                          <a:pt x="8372" y="128"/>
                        </a:cubicBezTo>
                        <a:cubicBezTo>
                          <a:pt x="8538" y="569"/>
                          <a:pt x="5944" y="1397"/>
                          <a:pt x="4013" y="4708"/>
                        </a:cubicBezTo>
                        <a:cubicBezTo>
                          <a:pt x="3075" y="6309"/>
                          <a:pt x="2357" y="8571"/>
                          <a:pt x="2688" y="10889"/>
                        </a:cubicBezTo>
                        <a:cubicBezTo>
                          <a:pt x="2964" y="13207"/>
                          <a:pt x="4510" y="15525"/>
                          <a:pt x="6827" y="17015"/>
                        </a:cubicBezTo>
                        <a:cubicBezTo>
                          <a:pt x="9145" y="18449"/>
                          <a:pt x="11959" y="18836"/>
                          <a:pt x="14167" y="18118"/>
                        </a:cubicBezTo>
                        <a:cubicBezTo>
                          <a:pt x="16430" y="17401"/>
                          <a:pt x="18140" y="15801"/>
                          <a:pt x="19189" y="14255"/>
                        </a:cubicBezTo>
                        <a:cubicBezTo>
                          <a:pt x="21341" y="11055"/>
                          <a:pt x="20955" y="8350"/>
                          <a:pt x="21396" y="8350"/>
                        </a:cubicBezTo>
                        <a:close/>
                      </a:path>
                    </a:pathLst>
                  </a:custGeom>
                  <a:solidFill>
                    <a:srgbClr val="E8505B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" name="Freeform: Shape 99">
                    <a:extLst>
                      <a:ext uri="{FF2B5EF4-FFF2-40B4-BE49-F238E27FC236}">
                        <a16:creationId xmlns:a16="http://schemas.microsoft.com/office/drawing/2014/main" id="{803D5233-D599-61C6-2A88-9B67F990E914}"/>
                      </a:ext>
                    </a:extLst>
                  </p:cNvPr>
                  <p:cNvSpPr/>
                  <p:nvPr/>
                </p:nvSpPr>
                <p:spPr>
                  <a:xfrm>
                    <a:off x="7593611" y="-2019068"/>
                    <a:ext cx="12697" cy="14008"/>
                  </a:xfrm>
                  <a:custGeom>
                    <a:avLst/>
                    <a:gdLst>
                      <a:gd name="connsiteX0" fmla="*/ 12606 w 12697"/>
                      <a:gd name="connsiteY0" fmla="*/ 10327 h 14008"/>
                      <a:gd name="connsiteX1" fmla="*/ 10012 w 12697"/>
                      <a:gd name="connsiteY1" fmla="*/ 13362 h 14008"/>
                      <a:gd name="connsiteX2" fmla="*/ 5431 w 12697"/>
                      <a:gd name="connsiteY2" fmla="*/ 13803 h 14008"/>
                      <a:gd name="connsiteX3" fmla="*/ 906 w 12697"/>
                      <a:gd name="connsiteY3" fmla="*/ 10216 h 14008"/>
                      <a:gd name="connsiteX4" fmla="*/ 355 w 12697"/>
                      <a:gd name="connsiteY4" fmla="*/ 4477 h 14008"/>
                      <a:gd name="connsiteX5" fmla="*/ 3224 w 12697"/>
                      <a:gd name="connsiteY5" fmla="*/ 890 h 14008"/>
                      <a:gd name="connsiteX6" fmla="*/ 7197 w 12697"/>
                      <a:gd name="connsiteY6" fmla="*/ 393 h 14008"/>
                      <a:gd name="connsiteX7" fmla="*/ 4493 w 12697"/>
                      <a:gd name="connsiteY7" fmla="*/ 2490 h 14008"/>
                      <a:gd name="connsiteX8" fmla="*/ 3445 w 12697"/>
                      <a:gd name="connsiteY8" fmla="*/ 8837 h 14008"/>
                      <a:gd name="connsiteX9" fmla="*/ 9350 w 12697"/>
                      <a:gd name="connsiteY9" fmla="*/ 11430 h 14008"/>
                      <a:gd name="connsiteX10" fmla="*/ 12606 w 12697"/>
                      <a:gd name="connsiteY10" fmla="*/ 10327 h 1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2697" h="14008">
                        <a:moveTo>
                          <a:pt x="12606" y="10327"/>
                        </a:moveTo>
                        <a:cubicBezTo>
                          <a:pt x="12937" y="10492"/>
                          <a:pt x="12440" y="12203"/>
                          <a:pt x="10012" y="13362"/>
                        </a:cubicBezTo>
                        <a:cubicBezTo>
                          <a:pt x="8853" y="13914"/>
                          <a:pt x="7197" y="14245"/>
                          <a:pt x="5431" y="13803"/>
                        </a:cubicBezTo>
                        <a:cubicBezTo>
                          <a:pt x="3610" y="13362"/>
                          <a:pt x="1900" y="12038"/>
                          <a:pt x="906" y="10216"/>
                        </a:cubicBezTo>
                        <a:cubicBezTo>
                          <a:pt x="-87" y="8395"/>
                          <a:pt x="-253" y="6188"/>
                          <a:pt x="355" y="4477"/>
                        </a:cubicBezTo>
                        <a:cubicBezTo>
                          <a:pt x="961" y="2766"/>
                          <a:pt x="2120" y="1552"/>
                          <a:pt x="3224" y="890"/>
                        </a:cubicBezTo>
                        <a:cubicBezTo>
                          <a:pt x="5542" y="-490"/>
                          <a:pt x="7253" y="62"/>
                          <a:pt x="7197" y="393"/>
                        </a:cubicBezTo>
                        <a:cubicBezTo>
                          <a:pt x="7253" y="835"/>
                          <a:pt x="5818" y="1111"/>
                          <a:pt x="4493" y="2490"/>
                        </a:cubicBezTo>
                        <a:cubicBezTo>
                          <a:pt x="3059" y="3815"/>
                          <a:pt x="2065" y="6409"/>
                          <a:pt x="3445" y="8837"/>
                        </a:cubicBezTo>
                        <a:cubicBezTo>
                          <a:pt x="4769" y="11320"/>
                          <a:pt x="7473" y="11872"/>
                          <a:pt x="9350" y="11430"/>
                        </a:cubicBezTo>
                        <a:cubicBezTo>
                          <a:pt x="11226" y="11099"/>
                          <a:pt x="12219" y="10106"/>
                          <a:pt x="12606" y="10327"/>
                        </a:cubicBezTo>
                        <a:close/>
                      </a:path>
                    </a:pathLst>
                  </a:custGeom>
                  <a:solidFill>
                    <a:srgbClr val="E8505B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" name="Graphic 179">
                  <a:extLst>
                    <a:ext uri="{FF2B5EF4-FFF2-40B4-BE49-F238E27FC236}">
                      <a16:creationId xmlns:a16="http://schemas.microsoft.com/office/drawing/2014/main" id="{7D2EA060-0676-F99A-E53C-5D8CD7D2C404}"/>
                    </a:ext>
                  </a:extLst>
                </p:cNvPr>
                <p:cNvGrpSpPr/>
                <p:nvPr/>
              </p:nvGrpSpPr>
              <p:grpSpPr>
                <a:xfrm>
                  <a:off x="7543582" y="-1979329"/>
                  <a:ext cx="446360" cy="489351"/>
                  <a:chOff x="7543582" y="-1979329"/>
                  <a:chExt cx="446360" cy="489351"/>
                </a:xfrm>
              </p:grpSpPr>
              <p:sp>
                <p:nvSpPr>
                  <p:cNvPr id="82" name="Freeform: Shape 81">
                    <a:extLst>
                      <a:ext uri="{FF2B5EF4-FFF2-40B4-BE49-F238E27FC236}">
                        <a16:creationId xmlns:a16="http://schemas.microsoft.com/office/drawing/2014/main" id="{22ECB69B-4729-78C2-6A72-9EA7F6933037}"/>
                      </a:ext>
                    </a:extLst>
                  </p:cNvPr>
                  <p:cNvSpPr/>
                  <p:nvPr/>
                </p:nvSpPr>
                <p:spPr>
                  <a:xfrm>
                    <a:off x="7666480" y="-1664659"/>
                    <a:ext cx="323461" cy="154698"/>
                  </a:xfrm>
                  <a:custGeom>
                    <a:avLst/>
                    <a:gdLst>
                      <a:gd name="connsiteX0" fmla="*/ 386 w 323461"/>
                      <a:gd name="connsiteY0" fmla="*/ 146021 h 154698"/>
                      <a:gd name="connsiteX1" fmla="*/ 217762 w 323461"/>
                      <a:gd name="connsiteY1" fmla="*/ 154685 h 154698"/>
                      <a:gd name="connsiteX2" fmla="*/ 320684 w 323461"/>
                      <a:gd name="connsiteY2" fmla="*/ 98451 h 154698"/>
                      <a:gd name="connsiteX3" fmla="*/ 308598 w 323461"/>
                      <a:gd name="connsiteY3" fmla="*/ 0 h 154698"/>
                      <a:gd name="connsiteX4" fmla="*/ 212961 w 323461"/>
                      <a:gd name="connsiteY4" fmla="*/ 18818 h 154698"/>
                      <a:gd name="connsiteX5" fmla="*/ 220190 w 323461"/>
                      <a:gd name="connsiteY5" fmla="*/ 48398 h 154698"/>
                      <a:gd name="connsiteX6" fmla="*/ 0 w 323461"/>
                      <a:gd name="connsiteY6" fmla="*/ 67382 h 154698"/>
                      <a:gd name="connsiteX7" fmla="*/ 386 w 323461"/>
                      <a:gd name="connsiteY7" fmla="*/ 146021 h 154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23461" h="154698">
                        <a:moveTo>
                          <a:pt x="386" y="146021"/>
                        </a:moveTo>
                        <a:cubicBezTo>
                          <a:pt x="386" y="146021"/>
                          <a:pt x="137026" y="153968"/>
                          <a:pt x="217762" y="154685"/>
                        </a:cubicBezTo>
                        <a:cubicBezTo>
                          <a:pt x="280343" y="155237"/>
                          <a:pt x="308212" y="138626"/>
                          <a:pt x="320684" y="98451"/>
                        </a:cubicBezTo>
                        <a:cubicBezTo>
                          <a:pt x="331169" y="64678"/>
                          <a:pt x="308598" y="0"/>
                          <a:pt x="308598" y="0"/>
                        </a:cubicBezTo>
                        <a:cubicBezTo>
                          <a:pt x="266326" y="221"/>
                          <a:pt x="240168" y="6070"/>
                          <a:pt x="212961" y="18818"/>
                        </a:cubicBezTo>
                        <a:lnTo>
                          <a:pt x="220190" y="48398"/>
                        </a:lnTo>
                        <a:lnTo>
                          <a:pt x="0" y="67382"/>
                        </a:lnTo>
                        <a:lnTo>
                          <a:pt x="386" y="146021"/>
                        </a:lnTo>
                        <a:close/>
                      </a:path>
                    </a:pathLst>
                  </a:custGeom>
                  <a:solidFill>
                    <a:srgbClr val="FFBE9D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3" name="Freeform: Shape 82">
                    <a:extLst>
                      <a:ext uri="{FF2B5EF4-FFF2-40B4-BE49-F238E27FC236}">
                        <a16:creationId xmlns:a16="http://schemas.microsoft.com/office/drawing/2014/main" id="{2B6306AA-35DA-87B8-F065-7FBF1E22B54E}"/>
                      </a:ext>
                    </a:extLst>
                  </p:cNvPr>
                  <p:cNvSpPr/>
                  <p:nvPr/>
                </p:nvSpPr>
                <p:spPr>
                  <a:xfrm>
                    <a:off x="7885453" y="-1617090"/>
                    <a:ext cx="47296" cy="32409"/>
                  </a:xfrm>
                  <a:custGeom>
                    <a:avLst/>
                    <a:gdLst>
                      <a:gd name="connsiteX0" fmla="*/ 47242 w 47296"/>
                      <a:gd name="connsiteY0" fmla="*/ 32395 h 32409"/>
                      <a:gd name="connsiteX1" fmla="*/ 26602 w 47296"/>
                      <a:gd name="connsiteY1" fmla="*/ 11921 h 32409"/>
                      <a:gd name="connsiteX2" fmla="*/ 3 w 47296"/>
                      <a:gd name="connsiteY2" fmla="*/ 221 h 32409"/>
                      <a:gd name="connsiteX3" fmla="*/ 8777 w 47296"/>
                      <a:gd name="connsiteY3" fmla="*/ 994 h 32409"/>
                      <a:gd name="connsiteX4" fmla="*/ 28203 w 47296"/>
                      <a:gd name="connsiteY4" fmla="*/ 9603 h 32409"/>
                      <a:gd name="connsiteX5" fmla="*/ 43268 w 47296"/>
                      <a:gd name="connsiteY5" fmla="*/ 24558 h 32409"/>
                      <a:gd name="connsiteX6" fmla="*/ 47242 w 47296"/>
                      <a:gd name="connsiteY6" fmla="*/ 32395 h 324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296" h="32409">
                        <a:moveTo>
                          <a:pt x="47242" y="32395"/>
                        </a:moveTo>
                        <a:cubicBezTo>
                          <a:pt x="46469" y="32891"/>
                          <a:pt x="40067" y="20916"/>
                          <a:pt x="26602" y="11921"/>
                        </a:cubicBezTo>
                        <a:cubicBezTo>
                          <a:pt x="13302" y="2705"/>
                          <a:pt x="-218" y="1104"/>
                          <a:pt x="3" y="221"/>
                        </a:cubicBezTo>
                        <a:cubicBezTo>
                          <a:pt x="58" y="-110"/>
                          <a:pt x="3424" y="-220"/>
                          <a:pt x="8777" y="994"/>
                        </a:cubicBezTo>
                        <a:cubicBezTo>
                          <a:pt x="14075" y="2153"/>
                          <a:pt x="21304" y="4857"/>
                          <a:pt x="28203" y="9603"/>
                        </a:cubicBezTo>
                        <a:cubicBezTo>
                          <a:pt x="35101" y="14349"/>
                          <a:pt x="40288" y="20033"/>
                          <a:pt x="43268" y="24558"/>
                        </a:cubicBezTo>
                        <a:cubicBezTo>
                          <a:pt x="46414" y="29083"/>
                          <a:pt x="47573" y="32229"/>
                          <a:pt x="47242" y="32395"/>
                        </a:cubicBezTo>
                        <a:close/>
                      </a:path>
                    </a:pathLst>
                  </a:custGeom>
                  <a:solidFill>
                    <a:srgbClr val="EB996E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84" name="Graphic 179">
                    <a:extLst>
                      <a:ext uri="{FF2B5EF4-FFF2-40B4-BE49-F238E27FC236}">
                        <a16:creationId xmlns:a16="http://schemas.microsoft.com/office/drawing/2014/main" id="{BF8354EA-0C2C-8294-96D2-0CFC61947165}"/>
                      </a:ext>
                    </a:extLst>
                  </p:cNvPr>
                  <p:cNvGrpSpPr/>
                  <p:nvPr/>
                </p:nvGrpSpPr>
                <p:grpSpPr>
                  <a:xfrm>
                    <a:off x="7543582" y="-1979329"/>
                    <a:ext cx="247611" cy="489351"/>
                    <a:chOff x="7543582" y="-1979329"/>
                    <a:chExt cx="247611" cy="489351"/>
                  </a:xfrm>
                </p:grpSpPr>
                <p:sp>
                  <p:nvSpPr>
                    <p:cNvPr id="85" name="Freeform: Shape 84">
                      <a:extLst>
                        <a:ext uri="{FF2B5EF4-FFF2-40B4-BE49-F238E27FC236}">
                          <a16:creationId xmlns:a16="http://schemas.microsoft.com/office/drawing/2014/main" id="{CE62BFB6-B68C-4BE2-BBED-EE70E86349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582" y="-1835238"/>
                      <a:ext cx="206449" cy="344622"/>
                    </a:xfrm>
                    <a:custGeom>
                      <a:avLst/>
                      <a:gdLst>
                        <a:gd name="connsiteX0" fmla="*/ 73286 w 206449"/>
                        <a:gd name="connsiteY0" fmla="*/ 189176 h 344622"/>
                        <a:gd name="connsiteX1" fmla="*/ 73286 w 206449"/>
                        <a:gd name="connsiteY1" fmla="*/ 189176 h 344622"/>
                        <a:gd name="connsiteX2" fmla="*/ 0 w 206449"/>
                        <a:gd name="connsiteY2" fmla="*/ 220080 h 344622"/>
                        <a:gd name="connsiteX3" fmla="*/ 33001 w 206449"/>
                        <a:gd name="connsiteY3" fmla="*/ 309812 h 344622"/>
                        <a:gd name="connsiteX4" fmla="*/ 104522 w 206449"/>
                        <a:gd name="connsiteY4" fmla="*/ 338453 h 344622"/>
                        <a:gd name="connsiteX5" fmla="*/ 160756 w 206449"/>
                        <a:gd name="connsiteY5" fmla="*/ 245410 h 344622"/>
                        <a:gd name="connsiteX6" fmla="*/ 206449 w 206449"/>
                        <a:gd name="connsiteY6" fmla="*/ 47404 h 344622"/>
                        <a:gd name="connsiteX7" fmla="*/ 130790 w 206449"/>
                        <a:gd name="connsiteY7" fmla="*/ 0 h 344622"/>
                        <a:gd name="connsiteX8" fmla="*/ 73286 w 206449"/>
                        <a:gd name="connsiteY8" fmla="*/ 189176 h 3446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06449" h="344622">
                          <a:moveTo>
                            <a:pt x="73286" y="189176"/>
                          </a:moveTo>
                          <a:lnTo>
                            <a:pt x="73286" y="189176"/>
                          </a:lnTo>
                          <a:cubicBezTo>
                            <a:pt x="73286" y="189176"/>
                            <a:pt x="31014" y="199330"/>
                            <a:pt x="0" y="220080"/>
                          </a:cubicBezTo>
                          <a:lnTo>
                            <a:pt x="33001" y="309812"/>
                          </a:lnTo>
                          <a:cubicBezTo>
                            <a:pt x="44038" y="339281"/>
                            <a:pt x="77812" y="353740"/>
                            <a:pt x="104522" y="338453"/>
                          </a:cubicBezTo>
                          <a:cubicBezTo>
                            <a:pt x="146076" y="314723"/>
                            <a:pt x="160756" y="245410"/>
                            <a:pt x="160756" y="245410"/>
                          </a:cubicBezTo>
                          <a:lnTo>
                            <a:pt x="206449" y="47404"/>
                          </a:lnTo>
                          <a:lnTo>
                            <a:pt x="130790" y="0"/>
                          </a:lnTo>
                          <a:lnTo>
                            <a:pt x="73286" y="189176"/>
                          </a:lnTo>
                        </a:path>
                      </a:pathLst>
                    </a:custGeom>
                    <a:solidFill>
                      <a:srgbClr val="FFBE9D"/>
                    </a:solidFill>
                    <a:ln w="550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86" name="Graphic 179">
                      <a:extLst>
                        <a:ext uri="{FF2B5EF4-FFF2-40B4-BE49-F238E27FC236}">
                          <a16:creationId xmlns:a16="http://schemas.microsoft.com/office/drawing/2014/main" id="{47752C17-0B2B-8D6C-CDE0-3DFFA724CC4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603955" y="-1979329"/>
                      <a:ext cx="187238" cy="489351"/>
                      <a:chOff x="7603955" y="-1979329"/>
                      <a:chExt cx="187238" cy="489351"/>
                    </a:xfrm>
                  </p:grpSpPr>
                  <p:sp>
                    <p:nvSpPr>
                      <p:cNvPr id="87" name="Freeform: Shape 86">
                        <a:extLst>
                          <a:ext uri="{FF2B5EF4-FFF2-40B4-BE49-F238E27FC236}">
                            <a16:creationId xmlns:a16="http://schemas.microsoft.com/office/drawing/2014/main" id="{9743C342-CAA6-44A3-201B-4CCC551976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659758" y="-1978393"/>
                        <a:ext cx="129963" cy="190559"/>
                      </a:xfrm>
                      <a:custGeom>
                        <a:avLst/>
                        <a:gdLst>
                          <a:gd name="connsiteX0" fmla="*/ 14558 w 129963"/>
                          <a:gd name="connsiteY0" fmla="*/ 143155 h 190559"/>
                          <a:gd name="connsiteX1" fmla="*/ 17594 w 129963"/>
                          <a:gd name="connsiteY1" fmla="*/ 78036 h 190559"/>
                          <a:gd name="connsiteX2" fmla="*/ 707 w 129963"/>
                          <a:gd name="connsiteY2" fmla="*/ 12089 h 190559"/>
                          <a:gd name="connsiteX3" fmla="*/ 2252 w 129963"/>
                          <a:gd name="connsiteY3" fmla="*/ 1659 h 190559"/>
                          <a:gd name="connsiteX4" fmla="*/ 12461 w 129963"/>
                          <a:gd name="connsiteY4" fmla="*/ 1990 h 190559"/>
                          <a:gd name="connsiteX5" fmla="*/ 39171 w 129963"/>
                          <a:gd name="connsiteY5" fmla="*/ 64626 h 190559"/>
                          <a:gd name="connsiteX6" fmla="*/ 78629 w 129963"/>
                          <a:gd name="connsiteY6" fmla="*/ 43545 h 190559"/>
                          <a:gd name="connsiteX7" fmla="*/ 92536 w 129963"/>
                          <a:gd name="connsiteY7" fmla="*/ 61977 h 190559"/>
                          <a:gd name="connsiteX8" fmla="*/ 92591 w 129963"/>
                          <a:gd name="connsiteY8" fmla="*/ 74063 h 190559"/>
                          <a:gd name="connsiteX9" fmla="*/ 115162 w 129963"/>
                          <a:gd name="connsiteY9" fmla="*/ 77540 h 190559"/>
                          <a:gd name="connsiteX10" fmla="*/ 117535 w 129963"/>
                          <a:gd name="connsiteY10" fmla="*/ 95089 h 190559"/>
                          <a:gd name="connsiteX11" fmla="*/ 127689 w 129963"/>
                          <a:gd name="connsiteY11" fmla="*/ 104525 h 190559"/>
                          <a:gd name="connsiteX12" fmla="*/ 127799 w 129963"/>
                          <a:gd name="connsiteY12" fmla="*/ 124502 h 190559"/>
                          <a:gd name="connsiteX13" fmla="*/ 114941 w 129963"/>
                          <a:gd name="connsiteY13" fmla="*/ 131677 h 190559"/>
                          <a:gd name="connsiteX14" fmla="*/ 110526 w 129963"/>
                          <a:gd name="connsiteY14" fmla="*/ 168541 h 190559"/>
                          <a:gd name="connsiteX15" fmla="*/ 90218 w 129963"/>
                          <a:gd name="connsiteY15" fmla="*/ 190560 h 190559"/>
                          <a:gd name="connsiteX16" fmla="*/ 14558 w 129963"/>
                          <a:gd name="connsiteY16" fmla="*/ 143155 h 1905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129963" h="190559">
                            <a:moveTo>
                              <a:pt x="14558" y="143155"/>
                            </a:moveTo>
                            <a:lnTo>
                              <a:pt x="17594" y="78036"/>
                            </a:lnTo>
                            <a:lnTo>
                              <a:pt x="707" y="12089"/>
                            </a:lnTo>
                            <a:cubicBezTo>
                              <a:pt x="-231" y="8447"/>
                              <a:pt x="-673" y="3867"/>
                              <a:pt x="2252" y="1659"/>
                            </a:cubicBezTo>
                            <a:cubicBezTo>
                              <a:pt x="5342" y="-658"/>
                              <a:pt x="9978" y="-548"/>
                              <a:pt x="12461" y="1990"/>
                            </a:cubicBezTo>
                            <a:cubicBezTo>
                              <a:pt x="17097" y="6736"/>
                              <a:pt x="39171" y="64626"/>
                              <a:pt x="39171" y="64626"/>
                            </a:cubicBezTo>
                            <a:cubicBezTo>
                              <a:pt x="39171" y="64626"/>
                              <a:pt x="72669" y="44483"/>
                              <a:pt x="78629" y="43545"/>
                            </a:cubicBezTo>
                            <a:cubicBezTo>
                              <a:pt x="84589" y="42552"/>
                              <a:pt x="92039" y="60598"/>
                              <a:pt x="92536" y="61977"/>
                            </a:cubicBezTo>
                            <a:cubicBezTo>
                              <a:pt x="92977" y="63412"/>
                              <a:pt x="92591" y="74063"/>
                              <a:pt x="92591" y="74063"/>
                            </a:cubicBezTo>
                            <a:cubicBezTo>
                              <a:pt x="92591" y="74063"/>
                              <a:pt x="113285" y="74670"/>
                              <a:pt x="115162" y="77540"/>
                            </a:cubicBezTo>
                            <a:cubicBezTo>
                              <a:pt x="117038" y="80354"/>
                              <a:pt x="117535" y="95089"/>
                              <a:pt x="117535" y="95089"/>
                            </a:cubicBezTo>
                            <a:cubicBezTo>
                              <a:pt x="117535" y="95089"/>
                              <a:pt x="126309" y="97903"/>
                              <a:pt x="127689" y="104525"/>
                            </a:cubicBezTo>
                            <a:cubicBezTo>
                              <a:pt x="129124" y="111148"/>
                              <a:pt x="131938" y="122074"/>
                              <a:pt x="127799" y="124502"/>
                            </a:cubicBezTo>
                            <a:cubicBezTo>
                              <a:pt x="123660" y="126875"/>
                              <a:pt x="114941" y="131677"/>
                              <a:pt x="114941" y="131677"/>
                            </a:cubicBezTo>
                            <a:cubicBezTo>
                              <a:pt x="114941" y="131677"/>
                              <a:pt x="111409" y="165450"/>
                              <a:pt x="110526" y="168541"/>
                            </a:cubicBezTo>
                            <a:cubicBezTo>
                              <a:pt x="109643" y="171631"/>
                              <a:pt x="90218" y="190560"/>
                              <a:pt x="90218" y="190560"/>
                            </a:cubicBezTo>
                            <a:lnTo>
                              <a:pt x="14558" y="143155"/>
                            </a:lnTo>
                            <a:close/>
                          </a:path>
                        </a:pathLst>
                      </a:custGeom>
                      <a:solidFill>
                        <a:srgbClr val="FFBE9D"/>
                      </a:solidFill>
                      <a:ln w="550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8" name="Freeform: Shape 87">
                        <a:extLst>
                          <a:ext uri="{FF2B5EF4-FFF2-40B4-BE49-F238E27FC236}">
                            <a16:creationId xmlns:a16="http://schemas.microsoft.com/office/drawing/2014/main" id="{808360C2-91E1-3BFE-BCC3-E1B91058C3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603955" y="-1979329"/>
                        <a:ext cx="187238" cy="489351"/>
                      </a:xfrm>
                      <a:custGeom>
                        <a:avLst/>
                        <a:gdLst>
                          <a:gd name="connsiteX0" fmla="*/ 0 w 187238"/>
                          <a:gd name="connsiteY0" fmla="*/ 483923 h 489351"/>
                          <a:gd name="connsiteX1" fmla="*/ 6346 w 187238"/>
                          <a:gd name="connsiteY1" fmla="*/ 486517 h 489351"/>
                          <a:gd name="connsiteX2" fmla="*/ 25827 w 187238"/>
                          <a:gd name="connsiteY2" fmla="*/ 488062 h 489351"/>
                          <a:gd name="connsiteX3" fmla="*/ 54082 w 187238"/>
                          <a:gd name="connsiteY3" fmla="*/ 475039 h 489351"/>
                          <a:gd name="connsiteX4" fmla="*/ 80350 w 187238"/>
                          <a:gd name="connsiteY4" fmla="*/ 441817 h 489351"/>
                          <a:gd name="connsiteX5" fmla="*/ 90560 w 187238"/>
                          <a:gd name="connsiteY5" fmla="*/ 419025 h 489351"/>
                          <a:gd name="connsiteX6" fmla="*/ 97623 w 187238"/>
                          <a:gd name="connsiteY6" fmla="*/ 392591 h 489351"/>
                          <a:gd name="connsiteX7" fmla="*/ 111585 w 187238"/>
                          <a:gd name="connsiteY7" fmla="*/ 332715 h 489351"/>
                          <a:gd name="connsiteX8" fmla="*/ 144697 w 187238"/>
                          <a:gd name="connsiteY8" fmla="*/ 191274 h 489351"/>
                          <a:gd name="connsiteX9" fmla="*/ 144807 w 187238"/>
                          <a:gd name="connsiteY9" fmla="*/ 190888 h 489351"/>
                          <a:gd name="connsiteX10" fmla="*/ 145083 w 187238"/>
                          <a:gd name="connsiteY10" fmla="*/ 190612 h 489351"/>
                          <a:gd name="connsiteX11" fmla="*/ 156506 w 187238"/>
                          <a:gd name="connsiteY11" fmla="*/ 179133 h 489351"/>
                          <a:gd name="connsiteX12" fmla="*/ 162080 w 187238"/>
                          <a:gd name="connsiteY12" fmla="*/ 173118 h 489351"/>
                          <a:gd name="connsiteX13" fmla="*/ 164563 w 187238"/>
                          <a:gd name="connsiteY13" fmla="*/ 170028 h 489351"/>
                          <a:gd name="connsiteX14" fmla="*/ 165502 w 187238"/>
                          <a:gd name="connsiteY14" fmla="*/ 166606 h 489351"/>
                          <a:gd name="connsiteX15" fmla="*/ 169365 w 187238"/>
                          <a:gd name="connsiteY15" fmla="*/ 132667 h 489351"/>
                          <a:gd name="connsiteX16" fmla="*/ 169420 w 187238"/>
                          <a:gd name="connsiteY16" fmla="*/ 131950 h 489351"/>
                          <a:gd name="connsiteX17" fmla="*/ 170082 w 187238"/>
                          <a:gd name="connsiteY17" fmla="*/ 131563 h 489351"/>
                          <a:gd name="connsiteX18" fmla="*/ 180622 w 187238"/>
                          <a:gd name="connsiteY18" fmla="*/ 125659 h 489351"/>
                          <a:gd name="connsiteX19" fmla="*/ 183106 w 187238"/>
                          <a:gd name="connsiteY19" fmla="*/ 124224 h 489351"/>
                          <a:gd name="connsiteX20" fmla="*/ 184099 w 187238"/>
                          <a:gd name="connsiteY20" fmla="*/ 122347 h 489351"/>
                          <a:gd name="connsiteX21" fmla="*/ 184154 w 187238"/>
                          <a:gd name="connsiteY21" fmla="*/ 116608 h 489351"/>
                          <a:gd name="connsiteX22" fmla="*/ 181726 w 187238"/>
                          <a:gd name="connsiteY22" fmla="*/ 104633 h 489351"/>
                          <a:gd name="connsiteX23" fmla="*/ 172952 w 187238"/>
                          <a:gd name="connsiteY23" fmla="*/ 97569 h 489351"/>
                          <a:gd name="connsiteX24" fmla="*/ 172013 w 187238"/>
                          <a:gd name="connsiteY24" fmla="*/ 97238 h 489351"/>
                          <a:gd name="connsiteX25" fmla="*/ 171958 w 187238"/>
                          <a:gd name="connsiteY25" fmla="*/ 96300 h 489351"/>
                          <a:gd name="connsiteX26" fmla="*/ 171241 w 187238"/>
                          <a:gd name="connsiteY26" fmla="*/ 86532 h 489351"/>
                          <a:gd name="connsiteX27" fmla="*/ 170523 w 187238"/>
                          <a:gd name="connsiteY27" fmla="*/ 81676 h 489351"/>
                          <a:gd name="connsiteX28" fmla="*/ 169916 w 187238"/>
                          <a:gd name="connsiteY28" fmla="*/ 79634 h 489351"/>
                          <a:gd name="connsiteX29" fmla="*/ 169585 w 187238"/>
                          <a:gd name="connsiteY29" fmla="*/ 79303 h 489351"/>
                          <a:gd name="connsiteX30" fmla="*/ 168647 w 187238"/>
                          <a:gd name="connsiteY30" fmla="*/ 78916 h 489351"/>
                          <a:gd name="connsiteX31" fmla="*/ 148449 w 187238"/>
                          <a:gd name="connsiteY31" fmla="*/ 76654 h 489351"/>
                          <a:gd name="connsiteX32" fmla="*/ 147014 w 187238"/>
                          <a:gd name="connsiteY32" fmla="*/ 76599 h 489351"/>
                          <a:gd name="connsiteX33" fmla="*/ 147070 w 187238"/>
                          <a:gd name="connsiteY33" fmla="*/ 75164 h 489351"/>
                          <a:gd name="connsiteX34" fmla="*/ 147180 w 187238"/>
                          <a:gd name="connsiteY34" fmla="*/ 64403 h 489351"/>
                          <a:gd name="connsiteX35" fmla="*/ 145911 w 187238"/>
                          <a:gd name="connsiteY35" fmla="*/ 60705 h 489351"/>
                          <a:gd name="connsiteX36" fmla="*/ 144034 w 187238"/>
                          <a:gd name="connsiteY36" fmla="*/ 56787 h 489351"/>
                          <a:gd name="connsiteX37" fmla="*/ 139509 w 187238"/>
                          <a:gd name="connsiteY37" fmla="*/ 49503 h 489351"/>
                          <a:gd name="connsiteX38" fmla="*/ 136695 w 187238"/>
                          <a:gd name="connsiteY38" fmla="*/ 46743 h 489351"/>
                          <a:gd name="connsiteX39" fmla="*/ 133770 w 187238"/>
                          <a:gd name="connsiteY39" fmla="*/ 46412 h 489351"/>
                          <a:gd name="connsiteX40" fmla="*/ 125989 w 187238"/>
                          <a:gd name="connsiteY40" fmla="*/ 49999 h 489351"/>
                          <a:gd name="connsiteX41" fmla="*/ 95857 w 187238"/>
                          <a:gd name="connsiteY41" fmla="*/ 67052 h 489351"/>
                          <a:gd name="connsiteX42" fmla="*/ 94422 w 187238"/>
                          <a:gd name="connsiteY42" fmla="*/ 67879 h 489351"/>
                          <a:gd name="connsiteX43" fmla="*/ 93815 w 187238"/>
                          <a:gd name="connsiteY43" fmla="*/ 66334 h 489351"/>
                          <a:gd name="connsiteX44" fmla="*/ 78363 w 187238"/>
                          <a:gd name="connsiteY44" fmla="*/ 27649 h 489351"/>
                          <a:gd name="connsiteX45" fmla="*/ 70803 w 187238"/>
                          <a:gd name="connsiteY45" fmla="*/ 8720 h 489351"/>
                          <a:gd name="connsiteX46" fmla="*/ 64733 w 187238"/>
                          <a:gd name="connsiteY46" fmla="*/ 3036 h 489351"/>
                          <a:gd name="connsiteX47" fmla="*/ 57559 w 187238"/>
                          <a:gd name="connsiteY47" fmla="*/ 5685 h 489351"/>
                          <a:gd name="connsiteX48" fmla="*/ 56731 w 187238"/>
                          <a:gd name="connsiteY48" fmla="*/ 9603 h 489351"/>
                          <a:gd name="connsiteX49" fmla="*/ 57834 w 187238"/>
                          <a:gd name="connsiteY49" fmla="*/ 14184 h 489351"/>
                          <a:gd name="connsiteX50" fmla="*/ 60318 w 187238"/>
                          <a:gd name="connsiteY50" fmla="*/ 23676 h 489351"/>
                          <a:gd name="connsiteX51" fmla="*/ 65229 w 187238"/>
                          <a:gd name="connsiteY51" fmla="*/ 42439 h 489351"/>
                          <a:gd name="connsiteX52" fmla="*/ 74776 w 187238"/>
                          <a:gd name="connsiteY52" fmla="*/ 78861 h 489351"/>
                          <a:gd name="connsiteX53" fmla="*/ 74832 w 187238"/>
                          <a:gd name="connsiteY53" fmla="*/ 79082 h 489351"/>
                          <a:gd name="connsiteX54" fmla="*/ 74832 w 187238"/>
                          <a:gd name="connsiteY54" fmla="*/ 79303 h 489351"/>
                          <a:gd name="connsiteX55" fmla="*/ 71686 w 187238"/>
                          <a:gd name="connsiteY55" fmla="*/ 144422 h 489351"/>
                          <a:gd name="connsiteX56" fmla="*/ 71686 w 187238"/>
                          <a:gd name="connsiteY56" fmla="*/ 144587 h 489351"/>
                          <a:gd name="connsiteX57" fmla="*/ 71631 w 187238"/>
                          <a:gd name="connsiteY57" fmla="*/ 144753 h 489351"/>
                          <a:gd name="connsiteX58" fmla="*/ 21357 w 187238"/>
                          <a:gd name="connsiteY58" fmla="*/ 308323 h 489351"/>
                          <a:gd name="connsiteX59" fmla="*/ 7174 w 187238"/>
                          <a:gd name="connsiteY59" fmla="*/ 353851 h 489351"/>
                          <a:gd name="connsiteX60" fmla="*/ 3366 w 187238"/>
                          <a:gd name="connsiteY60" fmla="*/ 365771 h 489351"/>
                          <a:gd name="connsiteX61" fmla="*/ 1931 w 187238"/>
                          <a:gd name="connsiteY61" fmla="*/ 369855 h 489351"/>
                          <a:gd name="connsiteX62" fmla="*/ 2980 w 187238"/>
                          <a:gd name="connsiteY62" fmla="*/ 365716 h 489351"/>
                          <a:gd name="connsiteX63" fmla="*/ 6457 w 187238"/>
                          <a:gd name="connsiteY63" fmla="*/ 353685 h 489351"/>
                          <a:gd name="connsiteX64" fmla="*/ 20032 w 187238"/>
                          <a:gd name="connsiteY64" fmla="*/ 307937 h 489351"/>
                          <a:gd name="connsiteX65" fmla="*/ 69313 w 187238"/>
                          <a:gd name="connsiteY65" fmla="*/ 144035 h 489351"/>
                          <a:gd name="connsiteX66" fmla="*/ 69258 w 187238"/>
                          <a:gd name="connsiteY66" fmla="*/ 144311 h 489351"/>
                          <a:gd name="connsiteX67" fmla="*/ 72238 w 187238"/>
                          <a:gd name="connsiteY67" fmla="*/ 79192 h 489351"/>
                          <a:gd name="connsiteX68" fmla="*/ 72293 w 187238"/>
                          <a:gd name="connsiteY68" fmla="*/ 79579 h 489351"/>
                          <a:gd name="connsiteX69" fmla="*/ 62636 w 187238"/>
                          <a:gd name="connsiteY69" fmla="*/ 43156 h 489351"/>
                          <a:gd name="connsiteX70" fmla="*/ 57669 w 187238"/>
                          <a:gd name="connsiteY70" fmla="*/ 24393 h 489351"/>
                          <a:gd name="connsiteX71" fmla="*/ 55130 w 187238"/>
                          <a:gd name="connsiteY71" fmla="*/ 14901 h 489351"/>
                          <a:gd name="connsiteX72" fmla="*/ 53916 w 187238"/>
                          <a:gd name="connsiteY72" fmla="*/ 9879 h 489351"/>
                          <a:gd name="connsiteX73" fmla="*/ 55130 w 187238"/>
                          <a:gd name="connsiteY73" fmla="*/ 4250 h 489351"/>
                          <a:gd name="connsiteX74" fmla="*/ 59600 w 187238"/>
                          <a:gd name="connsiteY74" fmla="*/ 498 h 489351"/>
                          <a:gd name="connsiteX75" fmla="*/ 65284 w 187238"/>
                          <a:gd name="connsiteY75" fmla="*/ 332 h 489351"/>
                          <a:gd name="connsiteX76" fmla="*/ 70362 w 187238"/>
                          <a:gd name="connsiteY76" fmla="*/ 2926 h 489351"/>
                          <a:gd name="connsiteX77" fmla="*/ 73342 w 187238"/>
                          <a:gd name="connsiteY77" fmla="*/ 7672 h 489351"/>
                          <a:gd name="connsiteX78" fmla="*/ 80902 w 187238"/>
                          <a:gd name="connsiteY78" fmla="*/ 26600 h 489351"/>
                          <a:gd name="connsiteX79" fmla="*/ 96409 w 187238"/>
                          <a:gd name="connsiteY79" fmla="*/ 65286 h 489351"/>
                          <a:gd name="connsiteX80" fmla="*/ 94367 w 187238"/>
                          <a:gd name="connsiteY80" fmla="*/ 64568 h 489351"/>
                          <a:gd name="connsiteX81" fmla="*/ 124664 w 187238"/>
                          <a:gd name="connsiteY81" fmla="*/ 47405 h 489351"/>
                          <a:gd name="connsiteX82" fmla="*/ 132832 w 187238"/>
                          <a:gd name="connsiteY82" fmla="*/ 43653 h 489351"/>
                          <a:gd name="connsiteX83" fmla="*/ 135591 w 187238"/>
                          <a:gd name="connsiteY83" fmla="*/ 43267 h 489351"/>
                          <a:gd name="connsiteX84" fmla="*/ 138185 w 187238"/>
                          <a:gd name="connsiteY84" fmla="*/ 44315 h 489351"/>
                          <a:gd name="connsiteX85" fmla="*/ 141661 w 187238"/>
                          <a:gd name="connsiteY85" fmla="*/ 47681 h 489351"/>
                          <a:gd name="connsiteX86" fmla="*/ 146462 w 187238"/>
                          <a:gd name="connsiteY86" fmla="*/ 55463 h 489351"/>
                          <a:gd name="connsiteX87" fmla="*/ 148449 w 187238"/>
                          <a:gd name="connsiteY87" fmla="*/ 59546 h 489351"/>
                          <a:gd name="connsiteX88" fmla="*/ 149994 w 187238"/>
                          <a:gd name="connsiteY88" fmla="*/ 64237 h 489351"/>
                          <a:gd name="connsiteX89" fmla="*/ 149884 w 187238"/>
                          <a:gd name="connsiteY89" fmla="*/ 75329 h 489351"/>
                          <a:gd name="connsiteX90" fmla="*/ 148504 w 187238"/>
                          <a:gd name="connsiteY90" fmla="*/ 73839 h 489351"/>
                          <a:gd name="connsiteX91" fmla="*/ 169585 w 187238"/>
                          <a:gd name="connsiteY91" fmla="*/ 76267 h 489351"/>
                          <a:gd name="connsiteX92" fmla="*/ 171020 w 187238"/>
                          <a:gd name="connsiteY92" fmla="*/ 76875 h 489351"/>
                          <a:gd name="connsiteX93" fmla="*/ 172455 w 187238"/>
                          <a:gd name="connsiteY93" fmla="*/ 78309 h 489351"/>
                          <a:gd name="connsiteX94" fmla="*/ 173338 w 187238"/>
                          <a:gd name="connsiteY94" fmla="*/ 81124 h 489351"/>
                          <a:gd name="connsiteX95" fmla="*/ 174110 w 187238"/>
                          <a:gd name="connsiteY95" fmla="*/ 86256 h 489351"/>
                          <a:gd name="connsiteX96" fmla="*/ 174828 w 187238"/>
                          <a:gd name="connsiteY96" fmla="*/ 96245 h 489351"/>
                          <a:gd name="connsiteX97" fmla="*/ 173835 w 187238"/>
                          <a:gd name="connsiteY97" fmla="*/ 94920 h 489351"/>
                          <a:gd name="connsiteX98" fmla="*/ 184375 w 187238"/>
                          <a:gd name="connsiteY98" fmla="*/ 103640 h 489351"/>
                          <a:gd name="connsiteX99" fmla="*/ 187024 w 187238"/>
                          <a:gd name="connsiteY99" fmla="*/ 116387 h 489351"/>
                          <a:gd name="connsiteX100" fmla="*/ 186914 w 187238"/>
                          <a:gd name="connsiteY100" fmla="*/ 123065 h 489351"/>
                          <a:gd name="connsiteX101" fmla="*/ 184927 w 187238"/>
                          <a:gd name="connsiteY101" fmla="*/ 126486 h 489351"/>
                          <a:gd name="connsiteX102" fmla="*/ 182112 w 187238"/>
                          <a:gd name="connsiteY102" fmla="*/ 128142 h 489351"/>
                          <a:gd name="connsiteX103" fmla="*/ 171517 w 187238"/>
                          <a:gd name="connsiteY103" fmla="*/ 134047 h 489351"/>
                          <a:gd name="connsiteX104" fmla="*/ 172234 w 187238"/>
                          <a:gd name="connsiteY104" fmla="*/ 132943 h 489351"/>
                          <a:gd name="connsiteX105" fmla="*/ 168316 w 187238"/>
                          <a:gd name="connsiteY105" fmla="*/ 166993 h 489351"/>
                          <a:gd name="connsiteX106" fmla="*/ 167985 w 187238"/>
                          <a:gd name="connsiteY106" fmla="*/ 169145 h 489351"/>
                          <a:gd name="connsiteX107" fmla="*/ 166936 w 187238"/>
                          <a:gd name="connsiteY107" fmla="*/ 171573 h 489351"/>
                          <a:gd name="connsiteX108" fmla="*/ 164232 w 187238"/>
                          <a:gd name="connsiteY108" fmla="*/ 174939 h 489351"/>
                          <a:gd name="connsiteX109" fmla="*/ 158548 w 187238"/>
                          <a:gd name="connsiteY109" fmla="*/ 181065 h 489351"/>
                          <a:gd name="connsiteX110" fmla="*/ 147070 w 187238"/>
                          <a:gd name="connsiteY110" fmla="*/ 192599 h 489351"/>
                          <a:gd name="connsiteX111" fmla="*/ 147456 w 187238"/>
                          <a:gd name="connsiteY111" fmla="*/ 191937 h 489351"/>
                          <a:gd name="connsiteX112" fmla="*/ 113958 w 187238"/>
                          <a:gd name="connsiteY112" fmla="*/ 333267 h 489351"/>
                          <a:gd name="connsiteX113" fmla="*/ 99720 w 187238"/>
                          <a:gd name="connsiteY113" fmla="*/ 393088 h 489351"/>
                          <a:gd name="connsiteX114" fmla="*/ 92436 w 187238"/>
                          <a:gd name="connsiteY114" fmla="*/ 419687 h 489351"/>
                          <a:gd name="connsiteX115" fmla="*/ 81950 w 187238"/>
                          <a:gd name="connsiteY115" fmla="*/ 442700 h 489351"/>
                          <a:gd name="connsiteX116" fmla="*/ 55075 w 187238"/>
                          <a:gd name="connsiteY116" fmla="*/ 476087 h 489351"/>
                          <a:gd name="connsiteX117" fmla="*/ 26103 w 187238"/>
                          <a:gd name="connsiteY117" fmla="*/ 489001 h 489351"/>
                          <a:gd name="connsiteX118" fmla="*/ 6346 w 187238"/>
                          <a:gd name="connsiteY118" fmla="*/ 487014 h 489351"/>
                          <a:gd name="connsiteX119" fmla="*/ 1656 w 187238"/>
                          <a:gd name="connsiteY119" fmla="*/ 484917 h 489351"/>
                          <a:gd name="connsiteX120" fmla="*/ 0 w 187238"/>
                          <a:gd name="connsiteY120" fmla="*/ 483923 h 4893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  <a:cxn ang="0">
                            <a:pos x="connsiteX56" y="connsiteY56"/>
                          </a:cxn>
                          <a:cxn ang="0">
                            <a:pos x="connsiteX57" y="connsiteY57"/>
                          </a:cxn>
                          <a:cxn ang="0">
                            <a:pos x="connsiteX58" y="connsiteY58"/>
                          </a:cxn>
                          <a:cxn ang="0">
                            <a:pos x="connsiteX59" y="connsiteY59"/>
                          </a:cxn>
                          <a:cxn ang="0">
                            <a:pos x="connsiteX60" y="connsiteY60"/>
                          </a:cxn>
                          <a:cxn ang="0">
                            <a:pos x="connsiteX61" y="connsiteY61"/>
                          </a:cxn>
                          <a:cxn ang="0">
                            <a:pos x="connsiteX62" y="connsiteY62"/>
                          </a:cxn>
                          <a:cxn ang="0">
                            <a:pos x="connsiteX63" y="connsiteY63"/>
                          </a:cxn>
                          <a:cxn ang="0">
                            <a:pos x="connsiteX64" y="connsiteY64"/>
                          </a:cxn>
                          <a:cxn ang="0">
                            <a:pos x="connsiteX65" y="connsiteY65"/>
                          </a:cxn>
                          <a:cxn ang="0">
                            <a:pos x="connsiteX66" y="connsiteY66"/>
                          </a:cxn>
                          <a:cxn ang="0">
                            <a:pos x="connsiteX67" y="connsiteY67"/>
                          </a:cxn>
                          <a:cxn ang="0">
                            <a:pos x="connsiteX68" y="connsiteY68"/>
                          </a:cxn>
                          <a:cxn ang="0">
                            <a:pos x="connsiteX69" y="connsiteY69"/>
                          </a:cxn>
                          <a:cxn ang="0">
                            <a:pos x="connsiteX70" y="connsiteY70"/>
                          </a:cxn>
                          <a:cxn ang="0">
                            <a:pos x="connsiteX71" y="connsiteY71"/>
                          </a:cxn>
                          <a:cxn ang="0">
                            <a:pos x="connsiteX72" y="connsiteY72"/>
                          </a:cxn>
                          <a:cxn ang="0">
                            <a:pos x="connsiteX73" y="connsiteY73"/>
                          </a:cxn>
                          <a:cxn ang="0">
                            <a:pos x="connsiteX74" y="connsiteY74"/>
                          </a:cxn>
                          <a:cxn ang="0">
                            <a:pos x="connsiteX75" y="connsiteY75"/>
                          </a:cxn>
                          <a:cxn ang="0">
                            <a:pos x="connsiteX76" y="connsiteY76"/>
                          </a:cxn>
                          <a:cxn ang="0">
                            <a:pos x="connsiteX77" y="connsiteY77"/>
                          </a:cxn>
                          <a:cxn ang="0">
                            <a:pos x="connsiteX78" y="connsiteY78"/>
                          </a:cxn>
                          <a:cxn ang="0">
                            <a:pos x="connsiteX79" y="connsiteY79"/>
                          </a:cxn>
                          <a:cxn ang="0">
                            <a:pos x="connsiteX80" y="connsiteY80"/>
                          </a:cxn>
                          <a:cxn ang="0">
                            <a:pos x="connsiteX81" y="connsiteY81"/>
                          </a:cxn>
                          <a:cxn ang="0">
                            <a:pos x="connsiteX82" y="connsiteY82"/>
                          </a:cxn>
                          <a:cxn ang="0">
                            <a:pos x="connsiteX83" y="connsiteY83"/>
                          </a:cxn>
                          <a:cxn ang="0">
                            <a:pos x="connsiteX84" y="connsiteY84"/>
                          </a:cxn>
                          <a:cxn ang="0">
                            <a:pos x="connsiteX85" y="connsiteY85"/>
                          </a:cxn>
                          <a:cxn ang="0">
                            <a:pos x="connsiteX86" y="connsiteY86"/>
                          </a:cxn>
                          <a:cxn ang="0">
                            <a:pos x="connsiteX87" y="connsiteY87"/>
                          </a:cxn>
                          <a:cxn ang="0">
                            <a:pos x="connsiteX88" y="connsiteY88"/>
                          </a:cxn>
                          <a:cxn ang="0">
                            <a:pos x="connsiteX89" y="connsiteY89"/>
                          </a:cxn>
                          <a:cxn ang="0">
                            <a:pos x="connsiteX90" y="connsiteY90"/>
                          </a:cxn>
                          <a:cxn ang="0">
                            <a:pos x="connsiteX91" y="connsiteY91"/>
                          </a:cxn>
                          <a:cxn ang="0">
                            <a:pos x="connsiteX92" y="connsiteY92"/>
                          </a:cxn>
                          <a:cxn ang="0">
                            <a:pos x="connsiteX93" y="connsiteY93"/>
                          </a:cxn>
                          <a:cxn ang="0">
                            <a:pos x="connsiteX94" y="connsiteY94"/>
                          </a:cxn>
                          <a:cxn ang="0">
                            <a:pos x="connsiteX95" y="connsiteY95"/>
                          </a:cxn>
                          <a:cxn ang="0">
                            <a:pos x="connsiteX96" y="connsiteY96"/>
                          </a:cxn>
                          <a:cxn ang="0">
                            <a:pos x="connsiteX97" y="connsiteY97"/>
                          </a:cxn>
                          <a:cxn ang="0">
                            <a:pos x="connsiteX98" y="connsiteY98"/>
                          </a:cxn>
                          <a:cxn ang="0">
                            <a:pos x="connsiteX99" y="connsiteY99"/>
                          </a:cxn>
                          <a:cxn ang="0">
                            <a:pos x="connsiteX100" y="connsiteY100"/>
                          </a:cxn>
                          <a:cxn ang="0">
                            <a:pos x="connsiteX101" y="connsiteY101"/>
                          </a:cxn>
                          <a:cxn ang="0">
                            <a:pos x="connsiteX102" y="connsiteY102"/>
                          </a:cxn>
                          <a:cxn ang="0">
                            <a:pos x="connsiteX103" y="connsiteY103"/>
                          </a:cxn>
                          <a:cxn ang="0">
                            <a:pos x="connsiteX104" y="connsiteY104"/>
                          </a:cxn>
                          <a:cxn ang="0">
                            <a:pos x="connsiteX105" y="connsiteY105"/>
                          </a:cxn>
                          <a:cxn ang="0">
                            <a:pos x="connsiteX106" y="connsiteY106"/>
                          </a:cxn>
                          <a:cxn ang="0">
                            <a:pos x="connsiteX107" y="connsiteY107"/>
                          </a:cxn>
                          <a:cxn ang="0">
                            <a:pos x="connsiteX108" y="connsiteY108"/>
                          </a:cxn>
                          <a:cxn ang="0">
                            <a:pos x="connsiteX109" y="connsiteY109"/>
                          </a:cxn>
                          <a:cxn ang="0">
                            <a:pos x="connsiteX110" y="connsiteY110"/>
                          </a:cxn>
                          <a:cxn ang="0">
                            <a:pos x="connsiteX111" y="connsiteY111"/>
                          </a:cxn>
                          <a:cxn ang="0">
                            <a:pos x="connsiteX112" y="connsiteY112"/>
                          </a:cxn>
                          <a:cxn ang="0">
                            <a:pos x="connsiteX113" y="connsiteY113"/>
                          </a:cxn>
                          <a:cxn ang="0">
                            <a:pos x="connsiteX114" y="connsiteY114"/>
                          </a:cxn>
                          <a:cxn ang="0">
                            <a:pos x="connsiteX115" y="connsiteY115"/>
                          </a:cxn>
                          <a:cxn ang="0">
                            <a:pos x="connsiteX116" y="connsiteY116"/>
                          </a:cxn>
                          <a:cxn ang="0">
                            <a:pos x="connsiteX117" y="connsiteY117"/>
                          </a:cxn>
                          <a:cxn ang="0">
                            <a:pos x="connsiteX118" y="connsiteY118"/>
                          </a:cxn>
                          <a:cxn ang="0">
                            <a:pos x="connsiteX119" y="connsiteY119"/>
                          </a:cxn>
                          <a:cxn ang="0">
                            <a:pos x="connsiteX120" y="connsiteY120"/>
                          </a:cxn>
                        </a:cxnLst>
                        <a:rect l="l" t="t" r="r" b="b"/>
                        <a:pathLst>
                          <a:path w="187238" h="489351">
                            <a:moveTo>
                              <a:pt x="0" y="483923"/>
                            </a:moveTo>
                            <a:cubicBezTo>
                              <a:pt x="110" y="483758"/>
                              <a:pt x="2042" y="485082"/>
                              <a:pt x="6346" y="486517"/>
                            </a:cubicBezTo>
                            <a:cubicBezTo>
                              <a:pt x="10596" y="487952"/>
                              <a:pt x="17273" y="489221"/>
                              <a:pt x="25827" y="488062"/>
                            </a:cubicBezTo>
                            <a:cubicBezTo>
                              <a:pt x="34325" y="486903"/>
                              <a:pt x="44755" y="483206"/>
                              <a:pt x="54082" y="475039"/>
                            </a:cubicBezTo>
                            <a:cubicBezTo>
                              <a:pt x="63298" y="466705"/>
                              <a:pt x="72624" y="455668"/>
                              <a:pt x="80350" y="441817"/>
                            </a:cubicBezTo>
                            <a:cubicBezTo>
                              <a:pt x="84213" y="434863"/>
                              <a:pt x="87690" y="427248"/>
                              <a:pt x="90560" y="419025"/>
                            </a:cubicBezTo>
                            <a:cubicBezTo>
                              <a:pt x="93539" y="410803"/>
                              <a:pt x="95471" y="401862"/>
                              <a:pt x="97623" y="392591"/>
                            </a:cubicBezTo>
                            <a:cubicBezTo>
                              <a:pt x="101983" y="373994"/>
                              <a:pt x="106618" y="353961"/>
                              <a:pt x="111585" y="332715"/>
                            </a:cubicBezTo>
                            <a:cubicBezTo>
                              <a:pt x="121519" y="290167"/>
                              <a:pt x="132666" y="242542"/>
                              <a:pt x="144697" y="191274"/>
                            </a:cubicBezTo>
                            <a:lnTo>
                              <a:pt x="144807" y="190888"/>
                            </a:lnTo>
                            <a:lnTo>
                              <a:pt x="145083" y="190612"/>
                            </a:lnTo>
                            <a:cubicBezTo>
                              <a:pt x="148891" y="186859"/>
                              <a:pt x="152698" y="183052"/>
                              <a:pt x="156506" y="179133"/>
                            </a:cubicBezTo>
                            <a:cubicBezTo>
                              <a:pt x="158383" y="177147"/>
                              <a:pt x="160259" y="175160"/>
                              <a:pt x="162080" y="173118"/>
                            </a:cubicBezTo>
                            <a:cubicBezTo>
                              <a:pt x="162963" y="172070"/>
                              <a:pt x="163901" y="171021"/>
                              <a:pt x="164563" y="170028"/>
                            </a:cubicBezTo>
                            <a:cubicBezTo>
                              <a:pt x="165226" y="169366"/>
                              <a:pt x="165226" y="168041"/>
                              <a:pt x="165502" y="166606"/>
                            </a:cubicBezTo>
                            <a:cubicBezTo>
                              <a:pt x="166991" y="155569"/>
                              <a:pt x="168150" y="144146"/>
                              <a:pt x="169365" y="132667"/>
                            </a:cubicBezTo>
                            <a:lnTo>
                              <a:pt x="169420" y="131950"/>
                            </a:lnTo>
                            <a:lnTo>
                              <a:pt x="170082" y="131563"/>
                            </a:lnTo>
                            <a:cubicBezTo>
                              <a:pt x="173559" y="129632"/>
                              <a:pt x="177035" y="127645"/>
                              <a:pt x="180622" y="125659"/>
                            </a:cubicBezTo>
                            <a:cubicBezTo>
                              <a:pt x="181450" y="125162"/>
                              <a:pt x="182609" y="124610"/>
                              <a:pt x="183106" y="124224"/>
                            </a:cubicBezTo>
                            <a:cubicBezTo>
                              <a:pt x="183547" y="123893"/>
                              <a:pt x="183933" y="123230"/>
                              <a:pt x="184099" y="122347"/>
                            </a:cubicBezTo>
                            <a:cubicBezTo>
                              <a:pt x="184485" y="120692"/>
                              <a:pt x="184375" y="118595"/>
                              <a:pt x="184154" y="116608"/>
                            </a:cubicBezTo>
                            <a:cubicBezTo>
                              <a:pt x="183658" y="112745"/>
                              <a:pt x="182719" y="108220"/>
                              <a:pt x="181726" y="104633"/>
                            </a:cubicBezTo>
                            <a:cubicBezTo>
                              <a:pt x="180346" y="101267"/>
                              <a:pt x="176594" y="98894"/>
                              <a:pt x="172952" y="97569"/>
                            </a:cubicBezTo>
                            <a:lnTo>
                              <a:pt x="172013" y="97238"/>
                            </a:lnTo>
                            <a:lnTo>
                              <a:pt x="171958" y="96300"/>
                            </a:lnTo>
                            <a:cubicBezTo>
                              <a:pt x="171848" y="93099"/>
                              <a:pt x="171627" y="89788"/>
                              <a:pt x="171241" y="86532"/>
                            </a:cubicBezTo>
                            <a:cubicBezTo>
                              <a:pt x="171075" y="84876"/>
                              <a:pt x="170855" y="83276"/>
                              <a:pt x="170523" y="81676"/>
                            </a:cubicBezTo>
                            <a:cubicBezTo>
                              <a:pt x="170358" y="80958"/>
                              <a:pt x="170137" y="80075"/>
                              <a:pt x="169916" y="79634"/>
                            </a:cubicBezTo>
                            <a:cubicBezTo>
                              <a:pt x="169751" y="79248"/>
                              <a:pt x="169806" y="79523"/>
                              <a:pt x="169585" y="79303"/>
                            </a:cubicBezTo>
                            <a:cubicBezTo>
                              <a:pt x="169309" y="79192"/>
                              <a:pt x="169033" y="79027"/>
                              <a:pt x="168647" y="78916"/>
                            </a:cubicBezTo>
                            <a:cubicBezTo>
                              <a:pt x="162521" y="77206"/>
                              <a:pt x="155292" y="76985"/>
                              <a:pt x="148449" y="76654"/>
                            </a:cubicBezTo>
                            <a:lnTo>
                              <a:pt x="147014" y="76599"/>
                            </a:lnTo>
                            <a:lnTo>
                              <a:pt x="147070" y="75164"/>
                            </a:lnTo>
                            <a:cubicBezTo>
                              <a:pt x="147180" y="71742"/>
                              <a:pt x="147345" y="67935"/>
                              <a:pt x="147180" y="64403"/>
                            </a:cubicBezTo>
                            <a:cubicBezTo>
                              <a:pt x="147290" y="63464"/>
                              <a:pt x="146407" y="62030"/>
                              <a:pt x="145911" y="60705"/>
                            </a:cubicBezTo>
                            <a:cubicBezTo>
                              <a:pt x="145304" y="59381"/>
                              <a:pt x="144697" y="58056"/>
                              <a:pt x="144034" y="56787"/>
                            </a:cubicBezTo>
                            <a:cubicBezTo>
                              <a:pt x="142710" y="54193"/>
                              <a:pt x="141220" y="51710"/>
                              <a:pt x="139509" y="49503"/>
                            </a:cubicBezTo>
                            <a:cubicBezTo>
                              <a:pt x="138626" y="48399"/>
                              <a:pt x="137688" y="47405"/>
                              <a:pt x="136695" y="46743"/>
                            </a:cubicBezTo>
                            <a:cubicBezTo>
                              <a:pt x="135591" y="46081"/>
                              <a:pt x="135094" y="45915"/>
                              <a:pt x="133770" y="46412"/>
                            </a:cubicBezTo>
                            <a:cubicBezTo>
                              <a:pt x="131231" y="47295"/>
                              <a:pt x="128582" y="48675"/>
                              <a:pt x="125989" y="49999"/>
                            </a:cubicBezTo>
                            <a:cubicBezTo>
                              <a:pt x="115669" y="55352"/>
                              <a:pt x="105680" y="61202"/>
                              <a:pt x="95857" y="67052"/>
                            </a:cubicBezTo>
                            <a:lnTo>
                              <a:pt x="94422" y="67879"/>
                            </a:lnTo>
                            <a:lnTo>
                              <a:pt x="93815" y="66334"/>
                            </a:lnTo>
                            <a:cubicBezTo>
                              <a:pt x="88573" y="53255"/>
                              <a:pt x="83441" y="40342"/>
                              <a:pt x="78363" y="27649"/>
                            </a:cubicBezTo>
                            <a:cubicBezTo>
                              <a:pt x="75825" y="21303"/>
                              <a:pt x="73286" y="14956"/>
                              <a:pt x="70803" y="8720"/>
                            </a:cubicBezTo>
                            <a:cubicBezTo>
                              <a:pt x="69865" y="5575"/>
                              <a:pt x="67657" y="3754"/>
                              <a:pt x="64733" y="3036"/>
                            </a:cubicBezTo>
                            <a:cubicBezTo>
                              <a:pt x="61808" y="2264"/>
                              <a:pt x="58938" y="3202"/>
                              <a:pt x="57559" y="5685"/>
                            </a:cubicBezTo>
                            <a:cubicBezTo>
                              <a:pt x="56896" y="6844"/>
                              <a:pt x="56565" y="8279"/>
                              <a:pt x="56731" y="9603"/>
                            </a:cubicBezTo>
                            <a:cubicBezTo>
                              <a:pt x="56896" y="10817"/>
                              <a:pt x="57503" y="12694"/>
                              <a:pt x="57834" y="14184"/>
                            </a:cubicBezTo>
                            <a:cubicBezTo>
                              <a:pt x="58662" y="17384"/>
                              <a:pt x="59490" y="20530"/>
                              <a:pt x="60318" y="23676"/>
                            </a:cubicBezTo>
                            <a:cubicBezTo>
                              <a:pt x="61973" y="29967"/>
                              <a:pt x="63629" y="36258"/>
                              <a:pt x="65229" y="42439"/>
                            </a:cubicBezTo>
                            <a:cubicBezTo>
                              <a:pt x="68485" y="54800"/>
                              <a:pt x="71686" y="66996"/>
                              <a:pt x="74776" y="78861"/>
                            </a:cubicBezTo>
                            <a:lnTo>
                              <a:pt x="74832" y="79082"/>
                            </a:lnTo>
                            <a:lnTo>
                              <a:pt x="74832" y="79303"/>
                            </a:lnTo>
                            <a:cubicBezTo>
                              <a:pt x="73728" y="101984"/>
                              <a:pt x="72679" y="123727"/>
                              <a:pt x="71686" y="144422"/>
                            </a:cubicBezTo>
                            <a:lnTo>
                              <a:pt x="71686" y="144587"/>
                            </a:lnTo>
                            <a:lnTo>
                              <a:pt x="71631" y="144753"/>
                            </a:lnTo>
                            <a:cubicBezTo>
                              <a:pt x="50771" y="212631"/>
                              <a:pt x="33498" y="268920"/>
                              <a:pt x="21357" y="308323"/>
                            </a:cubicBezTo>
                            <a:cubicBezTo>
                              <a:pt x="15286" y="327859"/>
                              <a:pt x="10485" y="343255"/>
                              <a:pt x="7174" y="353851"/>
                            </a:cubicBezTo>
                            <a:cubicBezTo>
                              <a:pt x="5519" y="358983"/>
                              <a:pt x="4249" y="362957"/>
                              <a:pt x="3366" y="365771"/>
                            </a:cubicBezTo>
                            <a:cubicBezTo>
                              <a:pt x="2483" y="368475"/>
                              <a:pt x="1931" y="369855"/>
                              <a:pt x="1931" y="369855"/>
                            </a:cubicBezTo>
                            <a:cubicBezTo>
                              <a:pt x="1931" y="369855"/>
                              <a:pt x="2263" y="368420"/>
                              <a:pt x="2980" y="365716"/>
                            </a:cubicBezTo>
                            <a:cubicBezTo>
                              <a:pt x="3808" y="362846"/>
                              <a:pt x="4967" y="358873"/>
                              <a:pt x="6457" y="353685"/>
                            </a:cubicBezTo>
                            <a:cubicBezTo>
                              <a:pt x="9602" y="343035"/>
                              <a:pt x="14183" y="327583"/>
                              <a:pt x="20032" y="307937"/>
                            </a:cubicBezTo>
                            <a:cubicBezTo>
                              <a:pt x="31897" y="268424"/>
                              <a:pt x="48894" y="212024"/>
                              <a:pt x="69313" y="144035"/>
                            </a:cubicBezTo>
                            <a:lnTo>
                              <a:pt x="69258" y="144311"/>
                            </a:lnTo>
                            <a:cubicBezTo>
                              <a:pt x="70196" y="123617"/>
                              <a:pt x="71189" y="101874"/>
                              <a:pt x="72238" y="79192"/>
                            </a:cubicBezTo>
                            <a:lnTo>
                              <a:pt x="72293" y="79579"/>
                            </a:lnTo>
                            <a:cubicBezTo>
                              <a:pt x="69148" y="67714"/>
                              <a:pt x="65947" y="55573"/>
                              <a:pt x="62636" y="43156"/>
                            </a:cubicBezTo>
                            <a:cubicBezTo>
                              <a:pt x="60980" y="36975"/>
                              <a:pt x="59325" y="30739"/>
                              <a:pt x="57669" y="24393"/>
                            </a:cubicBezTo>
                            <a:cubicBezTo>
                              <a:pt x="56841" y="21248"/>
                              <a:pt x="56013" y="18047"/>
                              <a:pt x="55130" y="14901"/>
                            </a:cubicBezTo>
                            <a:cubicBezTo>
                              <a:pt x="54744" y="13190"/>
                              <a:pt x="54247" y="11921"/>
                              <a:pt x="53916" y="9879"/>
                            </a:cubicBezTo>
                            <a:cubicBezTo>
                              <a:pt x="53695" y="7948"/>
                              <a:pt x="54137" y="5961"/>
                              <a:pt x="55130" y="4250"/>
                            </a:cubicBezTo>
                            <a:cubicBezTo>
                              <a:pt x="56124" y="2540"/>
                              <a:pt x="57669" y="1160"/>
                              <a:pt x="59600" y="498"/>
                            </a:cubicBezTo>
                            <a:cubicBezTo>
                              <a:pt x="61532" y="-165"/>
                              <a:pt x="63463" y="-109"/>
                              <a:pt x="65284" y="332"/>
                            </a:cubicBezTo>
                            <a:cubicBezTo>
                              <a:pt x="67106" y="774"/>
                              <a:pt x="68871" y="1601"/>
                              <a:pt x="70362" y="2926"/>
                            </a:cubicBezTo>
                            <a:cubicBezTo>
                              <a:pt x="71852" y="4140"/>
                              <a:pt x="72845" y="6237"/>
                              <a:pt x="73342" y="7672"/>
                            </a:cubicBezTo>
                            <a:cubicBezTo>
                              <a:pt x="75825" y="13908"/>
                              <a:pt x="78363" y="20254"/>
                              <a:pt x="80902" y="26600"/>
                            </a:cubicBezTo>
                            <a:cubicBezTo>
                              <a:pt x="85979" y="39293"/>
                              <a:pt x="91167" y="52207"/>
                              <a:pt x="96409" y="65286"/>
                            </a:cubicBezTo>
                            <a:lnTo>
                              <a:pt x="94367" y="64568"/>
                            </a:lnTo>
                            <a:cubicBezTo>
                              <a:pt x="104245" y="58719"/>
                              <a:pt x="114234" y="52869"/>
                              <a:pt x="124664" y="47405"/>
                            </a:cubicBezTo>
                            <a:cubicBezTo>
                              <a:pt x="127313" y="46081"/>
                              <a:pt x="129852" y="44701"/>
                              <a:pt x="132832" y="43653"/>
                            </a:cubicBezTo>
                            <a:cubicBezTo>
                              <a:pt x="133659" y="43432"/>
                              <a:pt x="134432" y="43101"/>
                              <a:pt x="135591" y="43267"/>
                            </a:cubicBezTo>
                            <a:cubicBezTo>
                              <a:pt x="136584" y="43432"/>
                              <a:pt x="137522" y="43818"/>
                              <a:pt x="138185" y="44315"/>
                            </a:cubicBezTo>
                            <a:cubicBezTo>
                              <a:pt x="139675" y="45253"/>
                              <a:pt x="140723" y="46467"/>
                              <a:pt x="141661" y="47681"/>
                            </a:cubicBezTo>
                            <a:cubicBezTo>
                              <a:pt x="143593" y="50110"/>
                              <a:pt x="145083" y="52758"/>
                              <a:pt x="146462" y="55463"/>
                            </a:cubicBezTo>
                            <a:cubicBezTo>
                              <a:pt x="147125" y="56787"/>
                              <a:pt x="147787" y="58167"/>
                              <a:pt x="148449" y="59546"/>
                            </a:cubicBezTo>
                            <a:cubicBezTo>
                              <a:pt x="148946" y="60981"/>
                              <a:pt x="149884" y="62140"/>
                              <a:pt x="149994" y="64237"/>
                            </a:cubicBezTo>
                            <a:cubicBezTo>
                              <a:pt x="150160" y="68155"/>
                              <a:pt x="149994" y="71853"/>
                              <a:pt x="149884" y="75329"/>
                            </a:cubicBezTo>
                            <a:lnTo>
                              <a:pt x="148504" y="73839"/>
                            </a:lnTo>
                            <a:cubicBezTo>
                              <a:pt x="155623" y="74226"/>
                              <a:pt x="162466" y="74336"/>
                              <a:pt x="169585" y="76267"/>
                            </a:cubicBezTo>
                            <a:cubicBezTo>
                              <a:pt x="170027" y="76378"/>
                              <a:pt x="170523" y="76654"/>
                              <a:pt x="171020" y="76875"/>
                            </a:cubicBezTo>
                            <a:cubicBezTo>
                              <a:pt x="171461" y="77095"/>
                              <a:pt x="172344" y="77868"/>
                              <a:pt x="172455" y="78309"/>
                            </a:cubicBezTo>
                            <a:cubicBezTo>
                              <a:pt x="173007" y="79358"/>
                              <a:pt x="173117" y="80186"/>
                              <a:pt x="173338" y="81124"/>
                            </a:cubicBezTo>
                            <a:cubicBezTo>
                              <a:pt x="173724" y="82890"/>
                              <a:pt x="173945" y="84545"/>
                              <a:pt x="174110" y="86256"/>
                            </a:cubicBezTo>
                            <a:cubicBezTo>
                              <a:pt x="174497" y="89622"/>
                              <a:pt x="174718" y="92934"/>
                              <a:pt x="174828" y="96245"/>
                            </a:cubicBezTo>
                            <a:lnTo>
                              <a:pt x="173835" y="94920"/>
                            </a:lnTo>
                            <a:cubicBezTo>
                              <a:pt x="178084" y="96521"/>
                              <a:pt x="182333" y="99004"/>
                              <a:pt x="184375" y="103640"/>
                            </a:cubicBezTo>
                            <a:cubicBezTo>
                              <a:pt x="185699" y="108165"/>
                              <a:pt x="186417" y="112028"/>
                              <a:pt x="187024" y="116387"/>
                            </a:cubicBezTo>
                            <a:cubicBezTo>
                              <a:pt x="187245" y="118540"/>
                              <a:pt x="187410" y="120747"/>
                              <a:pt x="186914" y="123065"/>
                            </a:cubicBezTo>
                            <a:cubicBezTo>
                              <a:pt x="186693" y="124224"/>
                              <a:pt x="186086" y="125548"/>
                              <a:pt x="184927" y="126486"/>
                            </a:cubicBezTo>
                            <a:cubicBezTo>
                              <a:pt x="183768" y="127314"/>
                              <a:pt x="183050" y="127590"/>
                              <a:pt x="182112" y="128142"/>
                            </a:cubicBezTo>
                            <a:cubicBezTo>
                              <a:pt x="178525" y="130129"/>
                              <a:pt x="174993" y="132115"/>
                              <a:pt x="171517" y="134047"/>
                            </a:cubicBezTo>
                            <a:lnTo>
                              <a:pt x="172234" y="132943"/>
                            </a:lnTo>
                            <a:cubicBezTo>
                              <a:pt x="171020" y="144477"/>
                              <a:pt x="169806" y="155845"/>
                              <a:pt x="168316" y="166993"/>
                            </a:cubicBezTo>
                            <a:lnTo>
                              <a:pt x="167985" y="169145"/>
                            </a:lnTo>
                            <a:cubicBezTo>
                              <a:pt x="167930" y="169807"/>
                              <a:pt x="167433" y="171021"/>
                              <a:pt x="166936" y="171573"/>
                            </a:cubicBezTo>
                            <a:cubicBezTo>
                              <a:pt x="166053" y="172842"/>
                              <a:pt x="165115" y="173891"/>
                              <a:pt x="164232" y="174939"/>
                            </a:cubicBezTo>
                            <a:cubicBezTo>
                              <a:pt x="162356" y="177036"/>
                              <a:pt x="160480" y="179078"/>
                              <a:pt x="158548" y="181065"/>
                            </a:cubicBezTo>
                            <a:cubicBezTo>
                              <a:pt x="154740" y="185038"/>
                              <a:pt x="150877" y="188846"/>
                              <a:pt x="147070" y="192599"/>
                            </a:cubicBezTo>
                            <a:lnTo>
                              <a:pt x="147456" y="191937"/>
                            </a:lnTo>
                            <a:cubicBezTo>
                              <a:pt x="135315" y="243149"/>
                              <a:pt x="124057" y="290719"/>
                              <a:pt x="113958" y="333267"/>
                            </a:cubicBezTo>
                            <a:cubicBezTo>
                              <a:pt x="108881" y="354513"/>
                              <a:pt x="104135" y="374546"/>
                              <a:pt x="99720" y="393088"/>
                            </a:cubicBezTo>
                            <a:cubicBezTo>
                              <a:pt x="97513" y="402359"/>
                              <a:pt x="95471" y="411410"/>
                              <a:pt x="92436" y="419687"/>
                            </a:cubicBezTo>
                            <a:cubicBezTo>
                              <a:pt x="89456" y="428020"/>
                              <a:pt x="85869" y="435691"/>
                              <a:pt x="81950" y="442700"/>
                            </a:cubicBezTo>
                            <a:cubicBezTo>
                              <a:pt x="74004" y="456662"/>
                              <a:pt x="64512" y="467754"/>
                              <a:pt x="55075" y="476087"/>
                            </a:cubicBezTo>
                            <a:cubicBezTo>
                              <a:pt x="45418" y="484365"/>
                              <a:pt x="34712" y="488007"/>
                              <a:pt x="26103" y="489001"/>
                            </a:cubicBezTo>
                            <a:cubicBezTo>
                              <a:pt x="17383" y="490049"/>
                              <a:pt x="10540" y="488559"/>
                              <a:pt x="6346" y="487014"/>
                            </a:cubicBezTo>
                            <a:cubicBezTo>
                              <a:pt x="4194" y="486241"/>
                              <a:pt x="2649" y="485469"/>
                              <a:pt x="1656" y="484917"/>
                            </a:cubicBezTo>
                            <a:cubicBezTo>
                              <a:pt x="497" y="484255"/>
                              <a:pt x="0" y="483979"/>
                              <a:pt x="0" y="483923"/>
                            </a:cubicBezTo>
                            <a:close/>
                          </a:path>
                        </a:pathLst>
                      </a:custGeom>
                      <a:solidFill>
                        <a:srgbClr val="EB996E"/>
                      </a:solidFill>
                      <a:ln w="550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9" name="Freeform: Shape 88">
                        <a:extLst>
                          <a:ext uri="{FF2B5EF4-FFF2-40B4-BE49-F238E27FC236}">
                            <a16:creationId xmlns:a16="http://schemas.microsoft.com/office/drawing/2014/main" id="{3526C957-494A-B1EB-18C9-E1652D2B922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23745" y="-1905887"/>
                        <a:ext cx="28603" cy="11943"/>
                      </a:xfrm>
                      <a:custGeom>
                        <a:avLst/>
                        <a:gdLst>
                          <a:gd name="connsiteX0" fmla="*/ 28604 w 28603"/>
                          <a:gd name="connsiteY0" fmla="*/ 1502 h 11943"/>
                          <a:gd name="connsiteX1" fmla="*/ 23802 w 28603"/>
                          <a:gd name="connsiteY1" fmla="*/ 2274 h 11943"/>
                          <a:gd name="connsiteX2" fmla="*/ 12821 w 28603"/>
                          <a:gd name="connsiteY2" fmla="*/ 3599 h 11943"/>
                          <a:gd name="connsiteX3" fmla="*/ 3439 w 28603"/>
                          <a:gd name="connsiteY3" fmla="*/ 8621 h 11943"/>
                          <a:gd name="connsiteX4" fmla="*/ 128 w 28603"/>
                          <a:gd name="connsiteY4" fmla="*/ 11932 h 11943"/>
                          <a:gd name="connsiteX5" fmla="*/ 1894 w 28603"/>
                          <a:gd name="connsiteY5" fmla="*/ 7296 h 11943"/>
                          <a:gd name="connsiteX6" fmla="*/ 12048 w 28603"/>
                          <a:gd name="connsiteY6" fmla="*/ 840 h 11943"/>
                          <a:gd name="connsiteX7" fmla="*/ 23858 w 28603"/>
                          <a:gd name="connsiteY7" fmla="*/ 288 h 11943"/>
                          <a:gd name="connsiteX8" fmla="*/ 28604 w 28603"/>
                          <a:gd name="connsiteY8" fmla="*/ 1502 h 119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8603" h="11943">
                            <a:moveTo>
                              <a:pt x="28604" y="1502"/>
                            </a:moveTo>
                            <a:cubicBezTo>
                              <a:pt x="28604" y="1888"/>
                              <a:pt x="26727" y="2109"/>
                              <a:pt x="23802" y="2274"/>
                            </a:cubicBezTo>
                            <a:cubicBezTo>
                              <a:pt x="20878" y="2440"/>
                              <a:pt x="16904" y="2550"/>
                              <a:pt x="12821" y="3599"/>
                            </a:cubicBezTo>
                            <a:cubicBezTo>
                              <a:pt x="8737" y="4647"/>
                              <a:pt x="5426" y="6689"/>
                              <a:pt x="3439" y="8621"/>
                            </a:cubicBezTo>
                            <a:cubicBezTo>
                              <a:pt x="1397" y="10497"/>
                              <a:pt x="514" y="12097"/>
                              <a:pt x="128" y="11932"/>
                            </a:cubicBezTo>
                            <a:cubicBezTo>
                              <a:pt x="-203" y="11822"/>
                              <a:pt x="17" y="9835"/>
                              <a:pt x="1894" y="7296"/>
                            </a:cubicBezTo>
                            <a:cubicBezTo>
                              <a:pt x="3715" y="4758"/>
                              <a:pt x="7412" y="2054"/>
                              <a:pt x="12048" y="840"/>
                            </a:cubicBezTo>
                            <a:cubicBezTo>
                              <a:pt x="16683" y="-319"/>
                              <a:pt x="20933" y="-43"/>
                              <a:pt x="23858" y="288"/>
                            </a:cubicBezTo>
                            <a:cubicBezTo>
                              <a:pt x="26838" y="619"/>
                              <a:pt x="28604" y="1116"/>
                              <a:pt x="28604" y="1502"/>
                            </a:cubicBezTo>
                            <a:close/>
                          </a:path>
                        </a:pathLst>
                      </a:custGeom>
                      <a:solidFill>
                        <a:srgbClr val="EB996E"/>
                      </a:solidFill>
                      <a:ln w="550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0" name="Freeform: Shape 89">
                        <a:extLst>
                          <a:ext uri="{FF2B5EF4-FFF2-40B4-BE49-F238E27FC236}">
                            <a16:creationId xmlns:a16="http://schemas.microsoft.com/office/drawing/2014/main" id="{87EEC2C2-EB68-2FFA-088A-3F408749FCA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35550" y="-1910438"/>
                        <a:ext cx="3632" cy="6697"/>
                      </a:xfrm>
                      <a:custGeom>
                        <a:avLst/>
                        <a:gdLst>
                          <a:gd name="connsiteX0" fmla="*/ 574 w 3632"/>
                          <a:gd name="connsiteY0" fmla="*/ 6660 h 6697"/>
                          <a:gd name="connsiteX1" fmla="*/ 464 w 3632"/>
                          <a:gd name="connsiteY1" fmla="*/ 2852 h 6697"/>
                          <a:gd name="connsiteX2" fmla="*/ 3058 w 3632"/>
                          <a:gd name="connsiteY2" fmla="*/ 38 h 6697"/>
                          <a:gd name="connsiteX3" fmla="*/ 3168 w 3632"/>
                          <a:gd name="connsiteY3" fmla="*/ 3845 h 6697"/>
                          <a:gd name="connsiteX4" fmla="*/ 574 w 3632"/>
                          <a:gd name="connsiteY4" fmla="*/ 6660 h 669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632" h="6697">
                            <a:moveTo>
                              <a:pt x="574" y="6660"/>
                            </a:moveTo>
                            <a:cubicBezTo>
                              <a:pt x="-143" y="6384"/>
                              <a:pt x="-198" y="4673"/>
                              <a:pt x="464" y="2852"/>
                            </a:cubicBezTo>
                            <a:cubicBezTo>
                              <a:pt x="1126" y="1031"/>
                              <a:pt x="2285" y="-238"/>
                              <a:pt x="3058" y="38"/>
                            </a:cubicBezTo>
                            <a:cubicBezTo>
                              <a:pt x="3775" y="314"/>
                              <a:pt x="3830" y="2024"/>
                              <a:pt x="3168" y="3845"/>
                            </a:cubicBezTo>
                            <a:cubicBezTo>
                              <a:pt x="2506" y="5667"/>
                              <a:pt x="1347" y="6936"/>
                              <a:pt x="574" y="6660"/>
                            </a:cubicBezTo>
                            <a:close/>
                          </a:path>
                        </a:pathLst>
                      </a:custGeom>
                      <a:solidFill>
                        <a:srgbClr val="EB996E"/>
                      </a:solidFill>
                      <a:ln w="550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1" name="Freeform: Shape 90">
                        <a:extLst>
                          <a:ext uri="{FF2B5EF4-FFF2-40B4-BE49-F238E27FC236}">
                            <a16:creationId xmlns:a16="http://schemas.microsoft.com/office/drawing/2014/main" id="{8289C0CC-1F6E-EFFA-C88C-EC37127FA3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50318" y="-1884637"/>
                        <a:ext cx="27857" cy="11786"/>
                      </a:xfrm>
                      <a:custGeom>
                        <a:avLst/>
                        <a:gdLst>
                          <a:gd name="connsiteX0" fmla="*/ 27858 w 27857"/>
                          <a:gd name="connsiteY0" fmla="*/ 891 h 11786"/>
                          <a:gd name="connsiteX1" fmla="*/ 11467 w 27857"/>
                          <a:gd name="connsiteY1" fmla="*/ 3154 h 11786"/>
                          <a:gd name="connsiteX2" fmla="*/ 2362 w 27857"/>
                          <a:gd name="connsiteY2" fmla="*/ 7514 h 11786"/>
                          <a:gd name="connsiteX3" fmla="*/ 982 w 27857"/>
                          <a:gd name="connsiteY3" fmla="*/ 11763 h 11786"/>
                          <a:gd name="connsiteX4" fmla="*/ 541 w 27857"/>
                          <a:gd name="connsiteY4" fmla="*/ 6575 h 11786"/>
                          <a:gd name="connsiteX5" fmla="*/ 4514 w 27857"/>
                          <a:gd name="connsiteY5" fmla="*/ 2216 h 11786"/>
                          <a:gd name="connsiteX6" fmla="*/ 11136 w 27857"/>
                          <a:gd name="connsiteY6" fmla="*/ 284 h 11786"/>
                          <a:gd name="connsiteX7" fmla="*/ 27858 w 27857"/>
                          <a:gd name="connsiteY7" fmla="*/ 891 h 117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27857" h="11786">
                            <a:moveTo>
                              <a:pt x="27858" y="891"/>
                            </a:moveTo>
                            <a:cubicBezTo>
                              <a:pt x="27858" y="1719"/>
                              <a:pt x="20463" y="2602"/>
                              <a:pt x="11467" y="3154"/>
                            </a:cubicBezTo>
                            <a:cubicBezTo>
                              <a:pt x="6997" y="3540"/>
                              <a:pt x="3686" y="5141"/>
                              <a:pt x="2362" y="7514"/>
                            </a:cubicBezTo>
                            <a:cubicBezTo>
                              <a:pt x="927" y="9776"/>
                              <a:pt x="1369" y="11652"/>
                              <a:pt x="982" y="11763"/>
                            </a:cubicBezTo>
                            <a:cubicBezTo>
                              <a:pt x="706" y="12039"/>
                              <a:pt x="-784" y="9887"/>
                              <a:pt x="541" y="6575"/>
                            </a:cubicBezTo>
                            <a:cubicBezTo>
                              <a:pt x="1148" y="5030"/>
                              <a:pt x="2527" y="3319"/>
                              <a:pt x="4514" y="2216"/>
                            </a:cubicBezTo>
                            <a:cubicBezTo>
                              <a:pt x="6446" y="1112"/>
                              <a:pt x="8819" y="560"/>
                              <a:pt x="11136" y="284"/>
                            </a:cubicBezTo>
                            <a:cubicBezTo>
                              <a:pt x="20408" y="-323"/>
                              <a:pt x="27913" y="119"/>
                              <a:pt x="27858" y="891"/>
                            </a:cubicBezTo>
                            <a:close/>
                          </a:path>
                        </a:pathLst>
                      </a:custGeom>
                      <a:solidFill>
                        <a:srgbClr val="EB996E"/>
                      </a:solidFill>
                      <a:ln w="550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2" name="Freeform: Shape 91">
                        <a:extLst>
                          <a:ext uri="{FF2B5EF4-FFF2-40B4-BE49-F238E27FC236}">
                            <a16:creationId xmlns:a16="http://schemas.microsoft.com/office/drawing/2014/main" id="{9D53D496-1E5B-8E0A-1FE2-22AA4DBA38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72659" y="-1863880"/>
                        <a:ext cx="2974" cy="18101"/>
                      </a:xfrm>
                      <a:custGeom>
                        <a:avLst/>
                        <a:gdLst>
                          <a:gd name="connsiteX0" fmla="*/ 1874 w 2974"/>
                          <a:gd name="connsiteY0" fmla="*/ 1 h 18101"/>
                          <a:gd name="connsiteX1" fmla="*/ 2922 w 2974"/>
                          <a:gd name="connsiteY1" fmla="*/ 9106 h 18101"/>
                          <a:gd name="connsiteX2" fmla="*/ 1101 w 2974"/>
                          <a:gd name="connsiteY2" fmla="*/ 18101 h 18101"/>
                          <a:gd name="connsiteX3" fmla="*/ 53 w 2974"/>
                          <a:gd name="connsiteY3" fmla="*/ 8996 h 18101"/>
                          <a:gd name="connsiteX4" fmla="*/ 1874 w 2974"/>
                          <a:gd name="connsiteY4" fmla="*/ 1 h 1810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974" h="18101">
                            <a:moveTo>
                              <a:pt x="1874" y="1"/>
                            </a:moveTo>
                            <a:cubicBezTo>
                              <a:pt x="2646" y="56"/>
                              <a:pt x="3143" y="4139"/>
                              <a:pt x="2922" y="9106"/>
                            </a:cubicBezTo>
                            <a:cubicBezTo>
                              <a:pt x="2702" y="14128"/>
                              <a:pt x="1874" y="18101"/>
                              <a:pt x="1101" y="18101"/>
                            </a:cubicBezTo>
                            <a:cubicBezTo>
                              <a:pt x="329" y="18046"/>
                              <a:pt x="-168" y="13963"/>
                              <a:pt x="53" y="8996"/>
                            </a:cubicBezTo>
                            <a:cubicBezTo>
                              <a:pt x="218" y="3974"/>
                              <a:pt x="1046" y="-55"/>
                              <a:pt x="1874" y="1"/>
                            </a:cubicBezTo>
                            <a:close/>
                          </a:path>
                        </a:pathLst>
                      </a:custGeom>
                      <a:solidFill>
                        <a:srgbClr val="EB996E"/>
                      </a:solidFill>
                      <a:ln w="550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8" name="Graphic 179">
                  <a:extLst>
                    <a:ext uri="{FF2B5EF4-FFF2-40B4-BE49-F238E27FC236}">
                      <a16:creationId xmlns:a16="http://schemas.microsoft.com/office/drawing/2014/main" id="{67328763-76D3-B73B-349B-8FF071B876AC}"/>
                    </a:ext>
                  </a:extLst>
                </p:cNvPr>
                <p:cNvGrpSpPr/>
                <p:nvPr/>
              </p:nvGrpSpPr>
              <p:grpSpPr>
                <a:xfrm>
                  <a:off x="7797435" y="-1747006"/>
                  <a:ext cx="40839" cy="38724"/>
                  <a:chOff x="7797435" y="-1747006"/>
                  <a:chExt cx="40839" cy="38724"/>
                </a:xfrm>
                <a:solidFill>
                  <a:srgbClr val="FFFFFF"/>
                </a:solidFill>
              </p:grpSpPr>
              <p:sp>
                <p:nvSpPr>
                  <p:cNvPr id="80" name="Freeform: Shape 79">
                    <a:extLst>
                      <a:ext uri="{FF2B5EF4-FFF2-40B4-BE49-F238E27FC236}">
                        <a16:creationId xmlns:a16="http://schemas.microsoft.com/office/drawing/2014/main" id="{368CF853-E852-9544-6CF4-A7A07587183D}"/>
                      </a:ext>
                    </a:extLst>
                  </p:cNvPr>
                  <p:cNvSpPr/>
                  <p:nvPr/>
                </p:nvSpPr>
                <p:spPr>
                  <a:xfrm>
                    <a:off x="7797435" y="-1747006"/>
                    <a:ext cx="40726" cy="31741"/>
                  </a:xfrm>
                  <a:custGeom>
                    <a:avLst/>
                    <a:gdLst>
                      <a:gd name="connsiteX0" fmla="*/ 0 w 40726"/>
                      <a:gd name="connsiteY0" fmla="*/ 31742 h 31741"/>
                      <a:gd name="connsiteX1" fmla="*/ 4911 w 40726"/>
                      <a:gd name="connsiteY1" fmla="*/ 14800 h 31741"/>
                      <a:gd name="connsiteX2" fmla="*/ 12637 w 40726"/>
                      <a:gd name="connsiteY2" fmla="*/ 12868 h 31741"/>
                      <a:gd name="connsiteX3" fmla="*/ 19039 w 40726"/>
                      <a:gd name="connsiteY3" fmla="*/ 19380 h 31741"/>
                      <a:gd name="connsiteX4" fmla="*/ 23012 w 40726"/>
                      <a:gd name="connsiteY4" fmla="*/ 3487 h 31741"/>
                      <a:gd name="connsiteX5" fmla="*/ 31676 w 40726"/>
                      <a:gd name="connsiteY5" fmla="*/ 2604 h 31741"/>
                      <a:gd name="connsiteX6" fmla="*/ 40727 w 40726"/>
                      <a:gd name="connsiteY6" fmla="*/ 21422 h 31741"/>
                      <a:gd name="connsiteX7" fmla="*/ 0 w 40726"/>
                      <a:gd name="connsiteY7" fmla="*/ 31742 h 317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0726" h="31741">
                        <a:moveTo>
                          <a:pt x="0" y="31742"/>
                        </a:moveTo>
                        <a:lnTo>
                          <a:pt x="4911" y="14800"/>
                        </a:lnTo>
                        <a:cubicBezTo>
                          <a:pt x="5905" y="11378"/>
                          <a:pt x="10154" y="10330"/>
                          <a:pt x="12637" y="12868"/>
                        </a:cubicBezTo>
                        <a:lnTo>
                          <a:pt x="19039" y="19380"/>
                        </a:lnTo>
                        <a:lnTo>
                          <a:pt x="23012" y="3487"/>
                        </a:lnTo>
                        <a:cubicBezTo>
                          <a:pt x="24061" y="-707"/>
                          <a:pt x="29800" y="-1259"/>
                          <a:pt x="31676" y="2604"/>
                        </a:cubicBezTo>
                        <a:lnTo>
                          <a:pt x="40727" y="21422"/>
                        </a:lnTo>
                        <a:lnTo>
                          <a:pt x="0" y="3174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1" name="Freeform: Shape 80">
                    <a:extLst>
                      <a:ext uri="{FF2B5EF4-FFF2-40B4-BE49-F238E27FC236}">
                        <a16:creationId xmlns:a16="http://schemas.microsoft.com/office/drawing/2014/main" id="{8556E6E4-FB70-C2BC-637E-E380DA64502C}"/>
                      </a:ext>
                    </a:extLst>
                  </p:cNvPr>
                  <p:cNvSpPr/>
                  <p:nvPr/>
                </p:nvSpPr>
                <p:spPr>
                  <a:xfrm>
                    <a:off x="7798592" y="-1718494"/>
                    <a:ext cx="39683" cy="10212"/>
                  </a:xfrm>
                  <a:custGeom>
                    <a:avLst/>
                    <a:gdLst>
                      <a:gd name="connsiteX0" fmla="*/ 39681 w 39683"/>
                      <a:gd name="connsiteY0" fmla="*/ 195 h 10212"/>
                      <a:gd name="connsiteX1" fmla="*/ 20200 w 39683"/>
                      <a:gd name="connsiteY1" fmla="*/ 6486 h 10212"/>
                      <a:gd name="connsiteX2" fmla="*/ 2 w 39683"/>
                      <a:gd name="connsiteY2" fmla="*/ 10018 h 10212"/>
                      <a:gd name="connsiteX3" fmla="*/ 19483 w 39683"/>
                      <a:gd name="connsiteY3" fmla="*/ 3726 h 10212"/>
                      <a:gd name="connsiteX4" fmla="*/ 39681 w 39683"/>
                      <a:gd name="connsiteY4" fmla="*/ 195 h 102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83" h="10212">
                        <a:moveTo>
                          <a:pt x="39681" y="195"/>
                        </a:moveTo>
                        <a:cubicBezTo>
                          <a:pt x="39846" y="967"/>
                          <a:pt x="31127" y="3782"/>
                          <a:pt x="20200" y="6486"/>
                        </a:cubicBezTo>
                        <a:cubicBezTo>
                          <a:pt x="9218" y="9190"/>
                          <a:pt x="223" y="10790"/>
                          <a:pt x="2" y="10018"/>
                        </a:cubicBezTo>
                        <a:cubicBezTo>
                          <a:pt x="-163" y="9245"/>
                          <a:pt x="8556" y="6430"/>
                          <a:pt x="19483" y="3726"/>
                        </a:cubicBezTo>
                        <a:cubicBezTo>
                          <a:pt x="30465" y="1022"/>
                          <a:pt x="39515" y="-578"/>
                          <a:pt x="39681" y="19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DB4E919C-3326-5C02-CF8C-4A0018888A0D}"/>
                    </a:ext>
                  </a:extLst>
                </p:cNvPr>
                <p:cNvSpPr/>
                <p:nvPr/>
              </p:nvSpPr>
              <p:spPr>
                <a:xfrm>
                  <a:off x="7495322" y="-1812612"/>
                  <a:ext cx="22984" cy="203855"/>
                </a:xfrm>
                <a:custGeom>
                  <a:avLst/>
                  <a:gdLst>
                    <a:gd name="connsiteX0" fmla="*/ 14762 w 22984"/>
                    <a:gd name="connsiteY0" fmla="*/ 0 h 203855"/>
                    <a:gd name="connsiteX1" fmla="*/ 9850 w 22984"/>
                    <a:gd name="connsiteY1" fmla="*/ 6567 h 203855"/>
                    <a:gd name="connsiteX2" fmla="*/ 2345 w 22984"/>
                    <a:gd name="connsiteY2" fmla="*/ 27427 h 203855"/>
                    <a:gd name="connsiteX3" fmla="*/ 1352 w 22984"/>
                    <a:gd name="connsiteY3" fmla="*/ 60483 h 203855"/>
                    <a:gd name="connsiteX4" fmla="*/ 4497 w 22984"/>
                    <a:gd name="connsiteY4" fmla="*/ 101045 h 203855"/>
                    <a:gd name="connsiteX5" fmla="*/ 16141 w 22984"/>
                    <a:gd name="connsiteY5" fmla="*/ 174000 h 203855"/>
                    <a:gd name="connsiteX6" fmla="*/ 21108 w 22984"/>
                    <a:gd name="connsiteY6" fmla="*/ 195854 h 203855"/>
                    <a:gd name="connsiteX7" fmla="*/ 22543 w 22984"/>
                    <a:gd name="connsiteY7" fmla="*/ 201758 h 203855"/>
                    <a:gd name="connsiteX8" fmla="*/ 22984 w 22984"/>
                    <a:gd name="connsiteY8" fmla="*/ 203856 h 203855"/>
                    <a:gd name="connsiteX9" fmla="*/ 22322 w 22984"/>
                    <a:gd name="connsiteY9" fmla="*/ 201814 h 203855"/>
                    <a:gd name="connsiteX10" fmla="*/ 20666 w 22984"/>
                    <a:gd name="connsiteY10" fmla="*/ 195964 h 203855"/>
                    <a:gd name="connsiteX11" fmla="*/ 15369 w 22984"/>
                    <a:gd name="connsiteY11" fmla="*/ 174166 h 203855"/>
                    <a:gd name="connsiteX12" fmla="*/ 3393 w 22984"/>
                    <a:gd name="connsiteY12" fmla="*/ 101155 h 203855"/>
                    <a:gd name="connsiteX13" fmla="*/ 358 w 22984"/>
                    <a:gd name="connsiteY13" fmla="*/ 60539 h 203855"/>
                    <a:gd name="connsiteX14" fmla="*/ 1627 w 22984"/>
                    <a:gd name="connsiteY14" fmla="*/ 27262 h 203855"/>
                    <a:gd name="connsiteX15" fmla="*/ 9519 w 22984"/>
                    <a:gd name="connsiteY15" fmla="*/ 6346 h 203855"/>
                    <a:gd name="connsiteX16" fmla="*/ 14762 w 22984"/>
                    <a:gd name="connsiteY16" fmla="*/ 0 h 203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2984" h="203855">
                      <a:moveTo>
                        <a:pt x="14762" y="0"/>
                      </a:moveTo>
                      <a:cubicBezTo>
                        <a:pt x="14872" y="110"/>
                        <a:pt x="12720" y="2097"/>
                        <a:pt x="9850" y="6567"/>
                      </a:cubicBezTo>
                      <a:cubicBezTo>
                        <a:pt x="7036" y="10982"/>
                        <a:pt x="3890" y="18101"/>
                        <a:pt x="2345" y="27427"/>
                      </a:cubicBezTo>
                      <a:cubicBezTo>
                        <a:pt x="744" y="36698"/>
                        <a:pt x="634" y="48011"/>
                        <a:pt x="1352" y="60483"/>
                      </a:cubicBezTo>
                      <a:cubicBezTo>
                        <a:pt x="1958" y="72955"/>
                        <a:pt x="2952" y="86697"/>
                        <a:pt x="4497" y="101045"/>
                      </a:cubicBezTo>
                      <a:cubicBezTo>
                        <a:pt x="7532" y="129741"/>
                        <a:pt x="12168" y="155513"/>
                        <a:pt x="16141" y="174000"/>
                      </a:cubicBezTo>
                      <a:cubicBezTo>
                        <a:pt x="18128" y="183271"/>
                        <a:pt x="19894" y="190721"/>
                        <a:pt x="21108" y="195854"/>
                      </a:cubicBezTo>
                      <a:cubicBezTo>
                        <a:pt x="21660" y="198116"/>
                        <a:pt x="22101" y="200103"/>
                        <a:pt x="22543" y="201758"/>
                      </a:cubicBezTo>
                      <a:cubicBezTo>
                        <a:pt x="22874" y="203138"/>
                        <a:pt x="22984" y="203856"/>
                        <a:pt x="22984" y="203856"/>
                      </a:cubicBezTo>
                      <a:cubicBezTo>
                        <a:pt x="22984" y="203856"/>
                        <a:pt x="22708" y="203193"/>
                        <a:pt x="22322" y="201814"/>
                      </a:cubicBezTo>
                      <a:cubicBezTo>
                        <a:pt x="21881" y="200158"/>
                        <a:pt x="21329" y="198227"/>
                        <a:pt x="20666" y="195964"/>
                      </a:cubicBezTo>
                      <a:cubicBezTo>
                        <a:pt x="19287" y="190832"/>
                        <a:pt x="17411" y="183437"/>
                        <a:pt x="15369" y="174166"/>
                      </a:cubicBezTo>
                      <a:cubicBezTo>
                        <a:pt x="11175" y="155679"/>
                        <a:pt x="6428" y="129907"/>
                        <a:pt x="3393" y="101155"/>
                      </a:cubicBezTo>
                      <a:cubicBezTo>
                        <a:pt x="1848" y="86807"/>
                        <a:pt x="910" y="73066"/>
                        <a:pt x="358" y="60539"/>
                      </a:cubicBezTo>
                      <a:cubicBezTo>
                        <a:pt x="-304" y="48067"/>
                        <a:pt x="-139" y="36643"/>
                        <a:pt x="1627" y="27262"/>
                      </a:cubicBezTo>
                      <a:cubicBezTo>
                        <a:pt x="3283" y="17880"/>
                        <a:pt x="6539" y="10706"/>
                        <a:pt x="9519" y="6346"/>
                      </a:cubicBezTo>
                      <a:cubicBezTo>
                        <a:pt x="12499" y="1876"/>
                        <a:pt x="14762" y="0"/>
                        <a:pt x="1476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05C727DC-5936-2F00-05B5-EBDFA84DFF2B}"/>
                    </a:ext>
                  </a:extLst>
                </p:cNvPr>
                <p:cNvSpPr/>
                <p:nvPr/>
              </p:nvSpPr>
              <p:spPr>
                <a:xfrm>
                  <a:off x="7510194" y="-1887675"/>
                  <a:ext cx="116055" cy="74959"/>
                </a:xfrm>
                <a:custGeom>
                  <a:avLst/>
                  <a:gdLst>
                    <a:gd name="connsiteX0" fmla="*/ 116055 w 116055"/>
                    <a:gd name="connsiteY0" fmla="*/ 11 h 74959"/>
                    <a:gd name="connsiteX1" fmla="*/ 114841 w 116055"/>
                    <a:gd name="connsiteY1" fmla="*/ 673 h 74959"/>
                    <a:gd name="connsiteX2" fmla="*/ 111199 w 116055"/>
                    <a:gd name="connsiteY2" fmla="*/ 2384 h 74959"/>
                    <a:gd name="connsiteX3" fmla="*/ 98010 w 116055"/>
                    <a:gd name="connsiteY3" fmla="*/ 9116 h 74959"/>
                    <a:gd name="connsiteX4" fmla="*/ 56565 w 116055"/>
                    <a:gd name="connsiteY4" fmla="*/ 35053 h 74959"/>
                    <a:gd name="connsiteX5" fmla="*/ 16666 w 116055"/>
                    <a:gd name="connsiteY5" fmla="*/ 63419 h 74959"/>
                    <a:gd name="connsiteX6" fmla="*/ 4525 w 116055"/>
                    <a:gd name="connsiteY6" fmla="*/ 71973 h 74959"/>
                    <a:gd name="connsiteX7" fmla="*/ 1214 w 116055"/>
                    <a:gd name="connsiteY7" fmla="*/ 74235 h 74959"/>
                    <a:gd name="connsiteX8" fmla="*/ 0 w 116055"/>
                    <a:gd name="connsiteY8" fmla="*/ 74953 h 74959"/>
                    <a:gd name="connsiteX9" fmla="*/ 1049 w 116055"/>
                    <a:gd name="connsiteY9" fmla="*/ 74014 h 74959"/>
                    <a:gd name="connsiteX10" fmla="*/ 4249 w 116055"/>
                    <a:gd name="connsiteY10" fmla="*/ 71586 h 74959"/>
                    <a:gd name="connsiteX11" fmla="*/ 16170 w 116055"/>
                    <a:gd name="connsiteY11" fmla="*/ 62701 h 74959"/>
                    <a:gd name="connsiteX12" fmla="*/ 55903 w 116055"/>
                    <a:gd name="connsiteY12" fmla="*/ 34060 h 74959"/>
                    <a:gd name="connsiteX13" fmla="*/ 97623 w 116055"/>
                    <a:gd name="connsiteY13" fmla="*/ 8399 h 74959"/>
                    <a:gd name="connsiteX14" fmla="*/ 111034 w 116055"/>
                    <a:gd name="connsiteY14" fmla="*/ 1942 h 74959"/>
                    <a:gd name="connsiteX15" fmla="*/ 114786 w 116055"/>
                    <a:gd name="connsiteY15" fmla="*/ 397 h 74959"/>
                    <a:gd name="connsiteX16" fmla="*/ 116055 w 116055"/>
                    <a:gd name="connsiteY16" fmla="*/ 11 h 74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16055" h="74959">
                      <a:moveTo>
                        <a:pt x="116055" y="11"/>
                      </a:moveTo>
                      <a:cubicBezTo>
                        <a:pt x="116055" y="66"/>
                        <a:pt x="115669" y="286"/>
                        <a:pt x="114841" y="673"/>
                      </a:cubicBezTo>
                      <a:cubicBezTo>
                        <a:pt x="113738" y="1225"/>
                        <a:pt x="112523" y="1776"/>
                        <a:pt x="111199" y="2384"/>
                      </a:cubicBezTo>
                      <a:cubicBezTo>
                        <a:pt x="108053" y="3874"/>
                        <a:pt x="103473" y="6081"/>
                        <a:pt x="98010" y="9116"/>
                      </a:cubicBezTo>
                      <a:cubicBezTo>
                        <a:pt x="86973" y="15021"/>
                        <a:pt x="72293" y="24182"/>
                        <a:pt x="56565" y="35053"/>
                      </a:cubicBezTo>
                      <a:cubicBezTo>
                        <a:pt x="40837" y="45870"/>
                        <a:pt x="26820" y="56134"/>
                        <a:pt x="16666" y="63419"/>
                      </a:cubicBezTo>
                      <a:cubicBezTo>
                        <a:pt x="11975" y="66730"/>
                        <a:pt x="7947" y="69600"/>
                        <a:pt x="4525" y="71973"/>
                      </a:cubicBezTo>
                      <a:cubicBezTo>
                        <a:pt x="3311" y="72800"/>
                        <a:pt x="2208" y="73573"/>
                        <a:pt x="1214" y="74235"/>
                      </a:cubicBezTo>
                      <a:cubicBezTo>
                        <a:pt x="442" y="74732"/>
                        <a:pt x="55" y="75008"/>
                        <a:pt x="0" y="74953"/>
                      </a:cubicBezTo>
                      <a:cubicBezTo>
                        <a:pt x="0" y="74897"/>
                        <a:pt x="331" y="74621"/>
                        <a:pt x="1049" y="74014"/>
                      </a:cubicBezTo>
                      <a:cubicBezTo>
                        <a:pt x="2042" y="73242"/>
                        <a:pt x="3090" y="72469"/>
                        <a:pt x="4249" y="71586"/>
                      </a:cubicBezTo>
                      <a:cubicBezTo>
                        <a:pt x="7561" y="69103"/>
                        <a:pt x="11534" y="66123"/>
                        <a:pt x="16170" y="62701"/>
                      </a:cubicBezTo>
                      <a:cubicBezTo>
                        <a:pt x="26268" y="55251"/>
                        <a:pt x="40120" y="44876"/>
                        <a:pt x="55903" y="34060"/>
                      </a:cubicBezTo>
                      <a:cubicBezTo>
                        <a:pt x="71686" y="23189"/>
                        <a:pt x="86476" y="14138"/>
                        <a:pt x="97623" y="8399"/>
                      </a:cubicBezTo>
                      <a:cubicBezTo>
                        <a:pt x="103142" y="5474"/>
                        <a:pt x="107777" y="3322"/>
                        <a:pt x="111034" y="1942"/>
                      </a:cubicBezTo>
                      <a:cubicBezTo>
                        <a:pt x="112413" y="1390"/>
                        <a:pt x="113627" y="893"/>
                        <a:pt x="114786" y="397"/>
                      </a:cubicBezTo>
                      <a:cubicBezTo>
                        <a:pt x="115559" y="121"/>
                        <a:pt x="116000" y="-45"/>
                        <a:pt x="116055" y="1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63EE45B6-1B1E-3A46-CDE9-9510E600C8DC}"/>
                    </a:ext>
                  </a:extLst>
                </p:cNvPr>
                <p:cNvSpPr/>
                <p:nvPr/>
              </p:nvSpPr>
              <p:spPr>
                <a:xfrm>
                  <a:off x="7787060" y="-1896626"/>
                  <a:ext cx="102369" cy="44894"/>
                </a:xfrm>
                <a:custGeom>
                  <a:avLst/>
                  <a:gdLst>
                    <a:gd name="connsiteX0" fmla="*/ 102369 w 102369"/>
                    <a:gd name="connsiteY0" fmla="*/ 44888 h 44894"/>
                    <a:gd name="connsiteX1" fmla="*/ 101431 w 102369"/>
                    <a:gd name="connsiteY1" fmla="*/ 44170 h 44894"/>
                    <a:gd name="connsiteX2" fmla="*/ 98948 w 102369"/>
                    <a:gd name="connsiteY2" fmla="*/ 42018 h 44894"/>
                    <a:gd name="connsiteX3" fmla="*/ 89290 w 102369"/>
                    <a:gd name="connsiteY3" fmla="*/ 34789 h 44894"/>
                    <a:gd name="connsiteX4" fmla="*/ 53806 w 102369"/>
                    <a:gd name="connsiteY4" fmla="*/ 16853 h 44894"/>
                    <a:gd name="connsiteX5" fmla="*/ 16004 w 102369"/>
                    <a:gd name="connsiteY5" fmla="*/ 4271 h 44894"/>
                    <a:gd name="connsiteX6" fmla="*/ 4304 w 102369"/>
                    <a:gd name="connsiteY6" fmla="*/ 1236 h 44894"/>
                    <a:gd name="connsiteX7" fmla="*/ 1104 w 102369"/>
                    <a:gd name="connsiteY7" fmla="*/ 408 h 44894"/>
                    <a:gd name="connsiteX8" fmla="*/ 0 w 102369"/>
                    <a:gd name="connsiteY8" fmla="*/ 22 h 44894"/>
                    <a:gd name="connsiteX9" fmla="*/ 1159 w 102369"/>
                    <a:gd name="connsiteY9" fmla="*/ 132 h 44894"/>
                    <a:gd name="connsiteX10" fmla="*/ 4415 w 102369"/>
                    <a:gd name="connsiteY10" fmla="*/ 739 h 44894"/>
                    <a:gd name="connsiteX11" fmla="*/ 16225 w 102369"/>
                    <a:gd name="connsiteY11" fmla="*/ 3443 h 44894"/>
                    <a:gd name="connsiteX12" fmla="*/ 54247 w 102369"/>
                    <a:gd name="connsiteY12" fmla="*/ 15750 h 44894"/>
                    <a:gd name="connsiteX13" fmla="*/ 89732 w 102369"/>
                    <a:gd name="connsiteY13" fmla="*/ 34071 h 44894"/>
                    <a:gd name="connsiteX14" fmla="*/ 102369 w 102369"/>
                    <a:gd name="connsiteY14" fmla="*/ 44888 h 44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2369" h="44894">
                      <a:moveTo>
                        <a:pt x="102369" y="44888"/>
                      </a:moveTo>
                      <a:cubicBezTo>
                        <a:pt x="102314" y="44943"/>
                        <a:pt x="102038" y="44667"/>
                        <a:pt x="101431" y="44170"/>
                      </a:cubicBezTo>
                      <a:cubicBezTo>
                        <a:pt x="100658" y="43508"/>
                        <a:pt x="99831" y="42790"/>
                        <a:pt x="98948" y="42018"/>
                      </a:cubicBezTo>
                      <a:cubicBezTo>
                        <a:pt x="96796" y="40197"/>
                        <a:pt x="93540" y="37603"/>
                        <a:pt x="89290" y="34789"/>
                      </a:cubicBezTo>
                      <a:cubicBezTo>
                        <a:pt x="80847" y="29049"/>
                        <a:pt x="68265" y="22593"/>
                        <a:pt x="53806" y="16853"/>
                      </a:cubicBezTo>
                      <a:cubicBezTo>
                        <a:pt x="39347" y="11059"/>
                        <a:pt x="25827" y="6975"/>
                        <a:pt x="16004" y="4271"/>
                      </a:cubicBezTo>
                      <a:cubicBezTo>
                        <a:pt x="11092" y="2891"/>
                        <a:pt x="7064" y="1898"/>
                        <a:pt x="4304" y="1236"/>
                      </a:cubicBezTo>
                      <a:cubicBezTo>
                        <a:pt x="3201" y="960"/>
                        <a:pt x="2152" y="684"/>
                        <a:pt x="1104" y="408"/>
                      </a:cubicBezTo>
                      <a:cubicBezTo>
                        <a:pt x="386" y="187"/>
                        <a:pt x="0" y="77"/>
                        <a:pt x="0" y="22"/>
                      </a:cubicBezTo>
                      <a:cubicBezTo>
                        <a:pt x="0" y="-34"/>
                        <a:pt x="386" y="22"/>
                        <a:pt x="1159" y="132"/>
                      </a:cubicBezTo>
                      <a:cubicBezTo>
                        <a:pt x="2207" y="298"/>
                        <a:pt x="3256" y="518"/>
                        <a:pt x="4415" y="739"/>
                      </a:cubicBezTo>
                      <a:cubicBezTo>
                        <a:pt x="7229" y="1291"/>
                        <a:pt x="11258" y="2174"/>
                        <a:pt x="16225" y="3443"/>
                      </a:cubicBezTo>
                      <a:cubicBezTo>
                        <a:pt x="26158" y="5927"/>
                        <a:pt x="39734" y="9955"/>
                        <a:pt x="54247" y="15750"/>
                      </a:cubicBezTo>
                      <a:cubicBezTo>
                        <a:pt x="68761" y="21544"/>
                        <a:pt x="81399" y="28166"/>
                        <a:pt x="89732" y="34071"/>
                      </a:cubicBezTo>
                      <a:cubicBezTo>
                        <a:pt x="98175" y="39976"/>
                        <a:pt x="102369" y="44888"/>
                        <a:pt x="102369" y="4488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407FD0D2-3219-88D7-099C-1F33DC290C7A}"/>
                    </a:ext>
                  </a:extLst>
                </p:cNvPr>
                <p:cNvSpPr/>
                <p:nvPr/>
              </p:nvSpPr>
              <p:spPr>
                <a:xfrm>
                  <a:off x="7607438" y="-1477639"/>
                  <a:ext cx="20359" cy="47140"/>
                </a:xfrm>
                <a:custGeom>
                  <a:avLst/>
                  <a:gdLst>
                    <a:gd name="connsiteX0" fmla="*/ 20357 w 20359"/>
                    <a:gd name="connsiteY0" fmla="*/ 47132 h 47140"/>
                    <a:gd name="connsiteX1" fmla="*/ 18205 w 20359"/>
                    <a:gd name="connsiteY1" fmla="*/ 46415 h 47140"/>
                    <a:gd name="connsiteX2" fmla="*/ 12741 w 20359"/>
                    <a:gd name="connsiteY2" fmla="*/ 43490 h 47140"/>
                    <a:gd name="connsiteX3" fmla="*/ 766 w 20359"/>
                    <a:gd name="connsiteY3" fmla="*/ 27210 h 47140"/>
                    <a:gd name="connsiteX4" fmla="*/ 2918 w 20359"/>
                    <a:gd name="connsiteY4" fmla="*/ 7012 h 47140"/>
                    <a:gd name="connsiteX5" fmla="*/ 6119 w 20359"/>
                    <a:gd name="connsiteY5" fmla="*/ 1659 h 47140"/>
                    <a:gd name="connsiteX6" fmla="*/ 7664 w 20359"/>
                    <a:gd name="connsiteY6" fmla="*/ 4 h 47140"/>
                    <a:gd name="connsiteX7" fmla="*/ 3691 w 20359"/>
                    <a:gd name="connsiteY7" fmla="*/ 7343 h 47140"/>
                    <a:gd name="connsiteX8" fmla="*/ 1925 w 20359"/>
                    <a:gd name="connsiteY8" fmla="*/ 26934 h 47140"/>
                    <a:gd name="connsiteX9" fmla="*/ 13238 w 20359"/>
                    <a:gd name="connsiteY9" fmla="*/ 42773 h 47140"/>
                    <a:gd name="connsiteX10" fmla="*/ 20357 w 20359"/>
                    <a:gd name="connsiteY10" fmla="*/ 47132 h 47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359" h="47140">
                      <a:moveTo>
                        <a:pt x="20357" y="47132"/>
                      </a:moveTo>
                      <a:cubicBezTo>
                        <a:pt x="20302" y="47187"/>
                        <a:pt x="19529" y="46967"/>
                        <a:pt x="18205" y="46415"/>
                      </a:cubicBezTo>
                      <a:cubicBezTo>
                        <a:pt x="16880" y="45863"/>
                        <a:pt x="14949" y="44925"/>
                        <a:pt x="12741" y="43490"/>
                      </a:cubicBezTo>
                      <a:cubicBezTo>
                        <a:pt x="8382" y="40731"/>
                        <a:pt x="2532" y="35378"/>
                        <a:pt x="766" y="27210"/>
                      </a:cubicBezTo>
                      <a:cubicBezTo>
                        <a:pt x="-1055" y="19264"/>
                        <a:pt x="656" y="11703"/>
                        <a:pt x="2918" y="7012"/>
                      </a:cubicBezTo>
                      <a:cubicBezTo>
                        <a:pt x="4022" y="4639"/>
                        <a:pt x="5181" y="2818"/>
                        <a:pt x="6119" y="1659"/>
                      </a:cubicBezTo>
                      <a:cubicBezTo>
                        <a:pt x="7002" y="500"/>
                        <a:pt x="7609" y="-51"/>
                        <a:pt x="7664" y="4"/>
                      </a:cubicBezTo>
                      <a:cubicBezTo>
                        <a:pt x="7830" y="114"/>
                        <a:pt x="5678" y="2597"/>
                        <a:pt x="3691" y="7343"/>
                      </a:cubicBezTo>
                      <a:cubicBezTo>
                        <a:pt x="1704" y="12034"/>
                        <a:pt x="159" y="19319"/>
                        <a:pt x="1925" y="26934"/>
                      </a:cubicBezTo>
                      <a:cubicBezTo>
                        <a:pt x="3581" y="34660"/>
                        <a:pt x="9099" y="39903"/>
                        <a:pt x="13238" y="42773"/>
                      </a:cubicBezTo>
                      <a:cubicBezTo>
                        <a:pt x="17432" y="45753"/>
                        <a:pt x="20467" y="46912"/>
                        <a:pt x="20357" y="4713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C87C4A9D-4839-121C-A6B4-BF6B650679C0}"/>
                    </a:ext>
                  </a:extLst>
                </p:cNvPr>
                <p:cNvSpPr/>
                <p:nvPr/>
              </p:nvSpPr>
              <p:spPr>
                <a:xfrm>
                  <a:off x="7610161" y="-1490276"/>
                  <a:ext cx="4341" cy="14188"/>
                </a:xfrm>
                <a:custGeom>
                  <a:avLst/>
                  <a:gdLst>
                    <a:gd name="connsiteX0" fmla="*/ 85 w 4341"/>
                    <a:gd name="connsiteY0" fmla="*/ 3 h 14188"/>
                    <a:gd name="connsiteX1" fmla="*/ 2734 w 4341"/>
                    <a:gd name="connsiteY1" fmla="*/ 6956 h 14188"/>
                    <a:gd name="connsiteX2" fmla="*/ 4279 w 4341"/>
                    <a:gd name="connsiteY2" fmla="*/ 14186 h 14188"/>
                    <a:gd name="connsiteX3" fmla="*/ 1630 w 4341"/>
                    <a:gd name="connsiteY3" fmla="*/ 7232 h 14188"/>
                    <a:gd name="connsiteX4" fmla="*/ 85 w 4341"/>
                    <a:gd name="connsiteY4" fmla="*/ 3 h 14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41" h="14188">
                      <a:moveTo>
                        <a:pt x="85" y="3"/>
                      </a:moveTo>
                      <a:cubicBezTo>
                        <a:pt x="416" y="-108"/>
                        <a:pt x="1575" y="3038"/>
                        <a:pt x="2734" y="6956"/>
                      </a:cubicBezTo>
                      <a:cubicBezTo>
                        <a:pt x="3893" y="10874"/>
                        <a:pt x="4555" y="14130"/>
                        <a:pt x="4279" y="14186"/>
                      </a:cubicBezTo>
                      <a:cubicBezTo>
                        <a:pt x="3948" y="14296"/>
                        <a:pt x="2789" y="11150"/>
                        <a:pt x="1630" y="7232"/>
                      </a:cubicBezTo>
                      <a:cubicBezTo>
                        <a:pt x="416" y="3369"/>
                        <a:pt x="-246" y="113"/>
                        <a:pt x="85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5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4" name="Graphic 179">
                  <a:extLst>
                    <a:ext uri="{FF2B5EF4-FFF2-40B4-BE49-F238E27FC236}">
                      <a16:creationId xmlns:a16="http://schemas.microsoft.com/office/drawing/2014/main" id="{0EA6601F-7AAB-CC96-6939-BF11951C1AE4}"/>
                    </a:ext>
                  </a:extLst>
                </p:cNvPr>
                <p:cNvGrpSpPr/>
                <p:nvPr/>
              </p:nvGrpSpPr>
              <p:grpSpPr>
                <a:xfrm>
                  <a:off x="7547828" y="-1430562"/>
                  <a:ext cx="547248" cy="1177605"/>
                  <a:chOff x="7547828" y="-1430562"/>
                  <a:chExt cx="547248" cy="1177605"/>
                </a:xfrm>
              </p:grpSpPr>
              <p:grpSp>
                <p:nvGrpSpPr>
                  <p:cNvPr id="25" name="Graphic 179">
                    <a:extLst>
                      <a:ext uri="{FF2B5EF4-FFF2-40B4-BE49-F238E27FC236}">
                        <a16:creationId xmlns:a16="http://schemas.microsoft.com/office/drawing/2014/main" id="{17704DB4-192C-FF84-9E65-6AAC33F6E68B}"/>
                      </a:ext>
                    </a:extLst>
                  </p:cNvPr>
                  <p:cNvGrpSpPr/>
                  <p:nvPr/>
                </p:nvGrpSpPr>
                <p:grpSpPr>
                  <a:xfrm>
                    <a:off x="7547828" y="-1430562"/>
                    <a:ext cx="547248" cy="1177605"/>
                    <a:chOff x="7547828" y="-1430562"/>
                    <a:chExt cx="547248" cy="1177605"/>
                  </a:xfrm>
                  <a:solidFill>
                    <a:srgbClr val="263238"/>
                  </a:solidFill>
                </p:grpSpPr>
                <p:sp>
                  <p:nvSpPr>
                    <p:cNvPr id="78" name="Freeform: Shape 77">
                      <a:extLst>
                        <a:ext uri="{FF2B5EF4-FFF2-40B4-BE49-F238E27FC236}">
                          <a16:creationId xmlns:a16="http://schemas.microsoft.com/office/drawing/2014/main" id="{42A5D7C0-C5EB-FE3C-B30A-2DAD850BC8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7828" y="-1430562"/>
                      <a:ext cx="305345" cy="1177605"/>
                    </a:xfrm>
                    <a:custGeom>
                      <a:avLst/>
                      <a:gdLst>
                        <a:gd name="connsiteX0" fmla="*/ 137029 w 305345"/>
                        <a:gd name="connsiteY0" fmla="*/ 1177605 h 1177605"/>
                        <a:gd name="connsiteX1" fmla="*/ 305345 w 305345"/>
                        <a:gd name="connsiteY1" fmla="*/ 1176777 h 1177605"/>
                        <a:gd name="connsiteX2" fmla="*/ 302310 w 305345"/>
                        <a:gd name="connsiteY2" fmla="*/ 594790 h 1177605"/>
                        <a:gd name="connsiteX3" fmla="*/ 300765 w 305345"/>
                        <a:gd name="connsiteY3" fmla="*/ 2814 h 1177605"/>
                        <a:gd name="connsiteX4" fmla="*/ 72793 w 305345"/>
                        <a:gd name="connsiteY4" fmla="*/ 0 h 1177605"/>
                        <a:gd name="connsiteX5" fmla="*/ 31790 w 305345"/>
                        <a:gd name="connsiteY5" fmla="*/ 77260 h 1177605"/>
                        <a:gd name="connsiteX6" fmla="*/ 279 w 305345"/>
                        <a:gd name="connsiteY6" fmla="*/ 177422 h 1177605"/>
                        <a:gd name="connsiteX7" fmla="*/ 24450 w 305345"/>
                        <a:gd name="connsiteY7" fmla="*/ 313564 h 1177605"/>
                        <a:gd name="connsiteX8" fmla="*/ 87197 w 305345"/>
                        <a:gd name="connsiteY8" fmla="*/ 512564 h 1177605"/>
                        <a:gd name="connsiteX9" fmla="*/ 137029 w 305345"/>
                        <a:gd name="connsiteY9" fmla="*/ 1177605 h 11776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305345" h="1177605">
                          <a:moveTo>
                            <a:pt x="137029" y="1177605"/>
                          </a:moveTo>
                          <a:lnTo>
                            <a:pt x="305345" y="1176777"/>
                          </a:lnTo>
                          <a:lnTo>
                            <a:pt x="302310" y="594790"/>
                          </a:lnTo>
                          <a:lnTo>
                            <a:pt x="300765" y="2814"/>
                          </a:lnTo>
                          <a:lnTo>
                            <a:pt x="72793" y="0"/>
                          </a:lnTo>
                          <a:lnTo>
                            <a:pt x="31790" y="77260"/>
                          </a:lnTo>
                          <a:cubicBezTo>
                            <a:pt x="15235" y="108440"/>
                            <a:pt x="4032" y="142324"/>
                            <a:pt x="279" y="177422"/>
                          </a:cubicBezTo>
                          <a:cubicBezTo>
                            <a:pt x="-2591" y="204187"/>
                            <a:pt x="17442" y="291380"/>
                            <a:pt x="24450" y="313564"/>
                          </a:cubicBezTo>
                          <a:lnTo>
                            <a:pt x="87197" y="512564"/>
                          </a:lnTo>
                          <a:lnTo>
                            <a:pt x="137029" y="1177605"/>
                          </a:lnTo>
                          <a:close/>
                        </a:path>
                      </a:pathLst>
                    </a:custGeom>
                    <a:solidFill>
                      <a:srgbClr val="263238"/>
                    </a:solidFill>
                    <a:ln w="550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9" name="Freeform: Shape 78">
                      <a:extLst>
                        <a:ext uri="{FF2B5EF4-FFF2-40B4-BE49-F238E27FC236}">
                          <a16:creationId xmlns:a16="http://schemas.microsoft.com/office/drawing/2014/main" id="{A618AA9C-80BC-D257-A3F6-754B86E92A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24645" y="-1427637"/>
                      <a:ext cx="370430" cy="1121039"/>
                    </a:xfrm>
                    <a:custGeom>
                      <a:avLst/>
                      <a:gdLst>
                        <a:gd name="connsiteX0" fmla="*/ 173283 w 370430"/>
                        <a:gd name="connsiteY0" fmla="*/ 662 h 1121039"/>
                        <a:gd name="connsiteX1" fmla="*/ 358265 w 370430"/>
                        <a:gd name="connsiteY1" fmla="*/ 504893 h 1121039"/>
                        <a:gd name="connsiteX2" fmla="*/ 335473 w 370430"/>
                        <a:gd name="connsiteY2" fmla="*/ 701905 h 1121039"/>
                        <a:gd name="connsiteX3" fmla="*/ 120746 w 370430"/>
                        <a:gd name="connsiteY3" fmla="*/ 1121040 h 1121039"/>
                        <a:gd name="connsiteX4" fmla="*/ 0 w 370430"/>
                        <a:gd name="connsiteY4" fmla="*/ 969997 h 1121039"/>
                        <a:gd name="connsiteX5" fmla="*/ 179684 w 370430"/>
                        <a:gd name="connsiteY5" fmla="*/ 594514 h 1121039"/>
                        <a:gd name="connsiteX6" fmla="*/ 21302 w 370430"/>
                        <a:gd name="connsiteY6" fmla="*/ 337901 h 1121039"/>
                        <a:gd name="connsiteX7" fmla="*/ 47956 w 370430"/>
                        <a:gd name="connsiteY7" fmla="*/ 1214 h 1121039"/>
                        <a:gd name="connsiteX8" fmla="*/ 122567 w 370430"/>
                        <a:gd name="connsiteY8" fmla="*/ 0 h 1121039"/>
                        <a:gd name="connsiteX9" fmla="*/ 173283 w 370430"/>
                        <a:gd name="connsiteY9" fmla="*/ 662 h 11210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370430" h="1121039">
                          <a:moveTo>
                            <a:pt x="173283" y="662"/>
                          </a:moveTo>
                          <a:lnTo>
                            <a:pt x="358265" y="504893"/>
                          </a:lnTo>
                          <a:cubicBezTo>
                            <a:pt x="380008" y="572495"/>
                            <a:pt x="372723" y="639490"/>
                            <a:pt x="335473" y="701905"/>
                          </a:cubicBezTo>
                          <a:lnTo>
                            <a:pt x="120746" y="1121040"/>
                          </a:lnTo>
                          <a:lnTo>
                            <a:pt x="0" y="969997"/>
                          </a:lnTo>
                          <a:lnTo>
                            <a:pt x="179684" y="594514"/>
                          </a:lnTo>
                          <a:lnTo>
                            <a:pt x="21302" y="337901"/>
                          </a:lnTo>
                          <a:lnTo>
                            <a:pt x="47956" y="1214"/>
                          </a:lnTo>
                          <a:lnTo>
                            <a:pt x="122567" y="0"/>
                          </a:lnTo>
                          <a:lnTo>
                            <a:pt x="173283" y="662"/>
                          </a:lnTo>
                          <a:close/>
                        </a:path>
                      </a:pathLst>
                    </a:custGeom>
                    <a:solidFill>
                      <a:srgbClr val="263238"/>
                    </a:solidFill>
                    <a:ln w="550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6" name="Freeform: Shape 25">
                    <a:extLst>
                      <a:ext uri="{FF2B5EF4-FFF2-40B4-BE49-F238E27FC236}">
                        <a16:creationId xmlns:a16="http://schemas.microsoft.com/office/drawing/2014/main" id="{EA7580A8-4CA8-EE87-2A0F-6E2058177439}"/>
                      </a:ext>
                    </a:extLst>
                  </p:cNvPr>
                  <p:cNvSpPr/>
                  <p:nvPr/>
                </p:nvSpPr>
                <p:spPr>
                  <a:xfrm>
                    <a:off x="7833140" y="-1258052"/>
                    <a:ext cx="20694" cy="1004267"/>
                  </a:xfrm>
                  <a:custGeom>
                    <a:avLst/>
                    <a:gdLst>
                      <a:gd name="connsiteX0" fmla="*/ 55 w 20694"/>
                      <a:gd name="connsiteY0" fmla="*/ 0 h 1004267"/>
                      <a:gd name="connsiteX1" fmla="*/ 331 w 20694"/>
                      <a:gd name="connsiteY1" fmla="*/ 2594 h 1004267"/>
                      <a:gd name="connsiteX2" fmla="*/ 828 w 20694"/>
                      <a:gd name="connsiteY2" fmla="*/ 10209 h 1004267"/>
                      <a:gd name="connsiteX3" fmla="*/ 2373 w 20694"/>
                      <a:gd name="connsiteY3" fmla="*/ 39458 h 1004267"/>
                      <a:gd name="connsiteX4" fmla="*/ 7560 w 20694"/>
                      <a:gd name="connsiteY4" fmla="*/ 147014 h 1004267"/>
                      <a:gd name="connsiteX5" fmla="*/ 14900 w 20694"/>
                      <a:gd name="connsiteY5" fmla="*/ 306501 h 1004267"/>
                      <a:gd name="connsiteX6" fmla="*/ 19149 w 20694"/>
                      <a:gd name="connsiteY6" fmla="*/ 400702 h 1004267"/>
                      <a:gd name="connsiteX7" fmla="*/ 19922 w 20694"/>
                      <a:gd name="connsiteY7" fmla="*/ 450535 h 1004267"/>
                      <a:gd name="connsiteX8" fmla="*/ 20087 w 20694"/>
                      <a:gd name="connsiteY8" fmla="*/ 501913 h 1004267"/>
                      <a:gd name="connsiteX9" fmla="*/ 20695 w 20694"/>
                      <a:gd name="connsiteY9" fmla="*/ 857143 h 1004267"/>
                      <a:gd name="connsiteX10" fmla="*/ 20529 w 20694"/>
                      <a:gd name="connsiteY10" fmla="*/ 964809 h 1004267"/>
                      <a:gd name="connsiteX11" fmla="*/ 20363 w 20694"/>
                      <a:gd name="connsiteY11" fmla="*/ 994058 h 1004267"/>
                      <a:gd name="connsiteX12" fmla="*/ 20253 w 20694"/>
                      <a:gd name="connsiteY12" fmla="*/ 1001674 h 1004267"/>
                      <a:gd name="connsiteX13" fmla="*/ 20087 w 20694"/>
                      <a:gd name="connsiteY13" fmla="*/ 1004267 h 1004267"/>
                      <a:gd name="connsiteX14" fmla="*/ 19922 w 20694"/>
                      <a:gd name="connsiteY14" fmla="*/ 1001674 h 1004267"/>
                      <a:gd name="connsiteX15" fmla="*/ 19756 w 20694"/>
                      <a:gd name="connsiteY15" fmla="*/ 994058 h 1004267"/>
                      <a:gd name="connsiteX16" fmla="*/ 19425 w 20694"/>
                      <a:gd name="connsiteY16" fmla="*/ 964809 h 1004267"/>
                      <a:gd name="connsiteX17" fmla="*/ 18653 w 20694"/>
                      <a:gd name="connsiteY17" fmla="*/ 857143 h 1004267"/>
                      <a:gd name="connsiteX18" fmla="*/ 17218 w 20694"/>
                      <a:gd name="connsiteY18" fmla="*/ 501913 h 1004267"/>
                      <a:gd name="connsiteX19" fmla="*/ 17052 w 20694"/>
                      <a:gd name="connsiteY19" fmla="*/ 450590 h 1004267"/>
                      <a:gd name="connsiteX20" fmla="*/ 16335 w 20694"/>
                      <a:gd name="connsiteY20" fmla="*/ 400758 h 1004267"/>
                      <a:gd name="connsiteX21" fmla="*/ 12251 w 20694"/>
                      <a:gd name="connsiteY21" fmla="*/ 306556 h 1004267"/>
                      <a:gd name="connsiteX22" fmla="*/ 5519 w 20694"/>
                      <a:gd name="connsiteY22" fmla="*/ 147070 h 1004267"/>
                      <a:gd name="connsiteX23" fmla="*/ 1214 w 20694"/>
                      <a:gd name="connsiteY23" fmla="*/ 39513 h 1004267"/>
                      <a:gd name="connsiteX24" fmla="*/ 221 w 20694"/>
                      <a:gd name="connsiteY24" fmla="*/ 10264 h 1004267"/>
                      <a:gd name="connsiteX25" fmla="*/ 0 w 20694"/>
                      <a:gd name="connsiteY25" fmla="*/ 2649 h 1004267"/>
                      <a:gd name="connsiteX26" fmla="*/ 55 w 20694"/>
                      <a:gd name="connsiteY26" fmla="*/ 0 h 1004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20694" h="1004267">
                        <a:moveTo>
                          <a:pt x="55" y="0"/>
                        </a:moveTo>
                        <a:cubicBezTo>
                          <a:pt x="55" y="0"/>
                          <a:pt x="166" y="883"/>
                          <a:pt x="331" y="2594"/>
                        </a:cubicBezTo>
                        <a:cubicBezTo>
                          <a:pt x="441" y="4415"/>
                          <a:pt x="607" y="6953"/>
                          <a:pt x="828" y="10209"/>
                        </a:cubicBezTo>
                        <a:cubicBezTo>
                          <a:pt x="1214" y="17052"/>
                          <a:pt x="1711" y="26875"/>
                          <a:pt x="2373" y="39458"/>
                        </a:cubicBezTo>
                        <a:cubicBezTo>
                          <a:pt x="3587" y="65009"/>
                          <a:pt x="5408" y="101707"/>
                          <a:pt x="7560" y="147014"/>
                        </a:cubicBezTo>
                        <a:cubicBezTo>
                          <a:pt x="9657" y="192487"/>
                          <a:pt x="12141" y="246514"/>
                          <a:pt x="14900" y="306501"/>
                        </a:cubicBezTo>
                        <a:cubicBezTo>
                          <a:pt x="16225" y="336522"/>
                          <a:pt x="17659" y="368033"/>
                          <a:pt x="19149" y="400702"/>
                        </a:cubicBezTo>
                        <a:cubicBezTo>
                          <a:pt x="20198" y="417037"/>
                          <a:pt x="19701" y="433703"/>
                          <a:pt x="19922" y="450535"/>
                        </a:cubicBezTo>
                        <a:cubicBezTo>
                          <a:pt x="19977" y="467422"/>
                          <a:pt x="20032" y="484529"/>
                          <a:pt x="20087" y="501913"/>
                        </a:cubicBezTo>
                        <a:cubicBezTo>
                          <a:pt x="20308" y="640594"/>
                          <a:pt x="20529" y="766141"/>
                          <a:pt x="20695" y="857143"/>
                        </a:cubicBezTo>
                        <a:cubicBezTo>
                          <a:pt x="20639" y="902505"/>
                          <a:pt x="20584" y="939259"/>
                          <a:pt x="20529" y="964809"/>
                        </a:cubicBezTo>
                        <a:cubicBezTo>
                          <a:pt x="20474" y="977392"/>
                          <a:pt x="20363" y="987270"/>
                          <a:pt x="20363" y="994058"/>
                        </a:cubicBezTo>
                        <a:cubicBezTo>
                          <a:pt x="20308" y="997314"/>
                          <a:pt x="20253" y="999852"/>
                          <a:pt x="20253" y="1001674"/>
                        </a:cubicBezTo>
                        <a:cubicBezTo>
                          <a:pt x="20198" y="1003384"/>
                          <a:pt x="20087" y="1004267"/>
                          <a:pt x="20087" y="1004267"/>
                        </a:cubicBezTo>
                        <a:cubicBezTo>
                          <a:pt x="20087" y="1004267"/>
                          <a:pt x="19977" y="1003384"/>
                          <a:pt x="19922" y="1001674"/>
                        </a:cubicBezTo>
                        <a:cubicBezTo>
                          <a:pt x="19867" y="999852"/>
                          <a:pt x="19812" y="997314"/>
                          <a:pt x="19756" y="994058"/>
                        </a:cubicBezTo>
                        <a:cubicBezTo>
                          <a:pt x="19701" y="987215"/>
                          <a:pt x="19536" y="977392"/>
                          <a:pt x="19425" y="964809"/>
                        </a:cubicBezTo>
                        <a:cubicBezTo>
                          <a:pt x="19260" y="939259"/>
                          <a:pt x="18984" y="902505"/>
                          <a:pt x="18653" y="857143"/>
                        </a:cubicBezTo>
                        <a:cubicBezTo>
                          <a:pt x="18266" y="766141"/>
                          <a:pt x="17770" y="640594"/>
                          <a:pt x="17218" y="501913"/>
                        </a:cubicBezTo>
                        <a:cubicBezTo>
                          <a:pt x="17163" y="484585"/>
                          <a:pt x="17108" y="467422"/>
                          <a:pt x="17052" y="450590"/>
                        </a:cubicBezTo>
                        <a:cubicBezTo>
                          <a:pt x="16887" y="433703"/>
                          <a:pt x="17383" y="417037"/>
                          <a:pt x="16335" y="400758"/>
                        </a:cubicBezTo>
                        <a:cubicBezTo>
                          <a:pt x="14900" y="368088"/>
                          <a:pt x="13576" y="336577"/>
                          <a:pt x="12251" y="306556"/>
                        </a:cubicBezTo>
                        <a:cubicBezTo>
                          <a:pt x="9713" y="246569"/>
                          <a:pt x="7450" y="192487"/>
                          <a:pt x="5519" y="147070"/>
                        </a:cubicBezTo>
                        <a:cubicBezTo>
                          <a:pt x="3697" y="101762"/>
                          <a:pt x="2263" y="65064"/>
                          <a:pt x="1214" y="39513"/>
                        </a:cubicBezTo>
                        <a:cubicBezTo>
                          <a:pt x="773" y="26931"/>
                          <a:pt x="441" y="17108"/>
                          <a:pt x="221" y="10264"/>
                        </a:cubicBezTo>
                        <a:cubicBezTo>
                          <a:pt x="166" y="7009"/>
                          <a:pt x="55" y="4470"/>
                          <a:pt x="0" y="2649"/>
                        </a:cubicBezTo>
                        <a:cubicBezTo>
                          <a:pt x="0" y="883"/>
                          <a:pt x="55" y="0"/>
                          <a:pt x="55" y="0"/>
                        </a:cubicBezTo>
                        <a:close/>
                      </a:path>
                    </a:pathLst>
                  </a:custGeom>
                  <a:solidFill>
                    <a:srgbClr val="455A64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" name="Freeform: Shape 26">
                    <a:extLst>
                      <a:ext uri="{FF2B5EF4-FFF2-40B4-BE49-F238E27FC236}">
                        <a16:creationId xmlns:a16="http://schemas.microsoft.com/office/drawing/2014/main" id="{D7108FCE-A9BF-F2F6-3767-FD0325646DBF}"/>
                      </a:ext>
                    </a:extLst>
                  </p:cNvPr>
                  <p:cNvSpPr/>
                  <p:nvPr/>
                </p:nvSpPr>
                <p:spPr>
                  <a:xfrm>
                    <a:off x="7828828" y="-1417042"/>
                    <a:ext cx="7975" cy="141606"/>
                  </a:xfrm>
                  <a:custGeom>
                    <a:avLst/>
                    <a:gdLst>
                      <a:gd name="connsiteX0" fmla="*/ 118 w 7975"/>
                      <a:gd name="connsiteY0" fmla="*/ 0 h 141606"/>
                      <a:gd name="connsiteX1" fmla="*/ 1277 w 7975"/>
                      <a:gd name="connsiteY1" fmla="*/ 5463 h 141606"/>
                      <a:gd name="connsiteX2" fmla="*/ 3264 w 7975"/>
                      <a:gd name="connsiteY2" fmla="*/ 20529 h 141606"/>
                      <a:gd name="connsiteX3" fmla="*/ 7182 w 7975"/>
                      <a:gd name="connsiteY3" fmla="*/ 70582 h 141606"/>
                      <a:gd name="connsiteX4" fmla="*/ 7789 w 7975"/>
                      <a:gd name="connsiteY4" fmla="*/ 120801 h 141606"/>
                      <a:gd name="connsiteX5" fmla="*/ 7182 w 7975"/>
                      <a:gd name="connsiteY5" fmla="*/ 136032 h 141606"/>
                      <a:gd name="connsiteX6" fmla="*/ 6520 w 7975"/>
                      <a:gd name="connsiteY6" fmla="*/ 141606 h 141606"/>
                      <a:gd name="connsiteX7" fmla="*/ 5802 w 7975"/>
                      <a:gd name="connsiteY7" fmla="*/ 120856 h 141606"/>
                      <a:gd name="connsiteX8" fmla="*/ 4367 w 7975"/>
                      <a:gd name="connsiteY8" fmla="*/ 70803 h 141606"/>
                      <a:gd name="connsiteX9" fmla="*/ 1277 w 7975"/>
                      <a:gd name="connsiteY9" fmla="*/ 20805 h 141606"/>
                      <a:gd name="connsiteX10" fmla="*/ 118 w 7975"/>
                      <a:gd name="connsiteY10" fmla="*/ 0 h 1416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975" h="141606">
                        <a:moveTo>
                          <a:pt x="118" y="0"/>
                        </a:moveTo>
                        <a:cubicBezTo>
                          <a:pt x="339" y="0"/>
                          <a:pt x="725" y="1931"/>
                          <a:pt x="1277" y="5463"/>
                        </a:cubicBezTo>
                        <a:cubicBezTo>
                          <a:pt x="1829" y="8995"/>
                          <a:pt x="2546" y="14183"/>
                          <a:pt x="3264" y="20529"/>
                        </a:cubicBezTo>
                        <a:cubicBezTo>
                          <a:pt x="4754" y="33277"/>
                          <a:pt x="6299" y="50991"/>
                          <a:pt x="7182" y="70582"/>
                        </a:cubicBezTo>
                        <a:cubicBezTo>
                          <a:pt x="8065" y="90173"/>
                          <a:pt x="8120" y="107943"/>
                          <a:pt x="7789" y="120801"/>
                        </a:cubicBezTo>
                        <a:cubicBezTo>
                          <a:pt x="7623" y="127203"/>
                          <a:pt x="7403" y="132445"/>
                          <a:pt x="7182" y="136032"/>
                        </a:cubicBezTo>
                        <a:cubicBezTo>
                          <a:pt x="6961" y="139620"/>
                          <a:pt x="6685" y="141606"/>
                          <a:pt x="6520" y="141606"/>
                        </a:cubicBezTo>
                        <a:cubicBezTo>
                          <a:pt x="6078" y="141606"/>
                          <a:pt x="5968" y="133659"/>
                          <a:pt x="5802" y="120856"/>
                        </a:cubicBezTo>
                        <a:cubicBezTo>
                          <a:pt x="5581" y="108053"/>
                          <a:pt x="5250" y="90339"/>
                          <a:pt x="4367" y="70803"/>
                        </a:cubicBezTo>
                        <a:cubicBezTo>
                          <a:pt x="3485" y="51267"/>
                          <a:pt x="2270" y="33608"/>
                          <a:pt x="1277" y="20805"/>
                        </a:cubicBezTo>
                        <a:cubicBezTo>
                          <a:pt x="339" y="8002"/>
                          <a:pt x="-268" y="55"/>
                          <a:pt x="118" y="0"/>
                        </a:cubicBezTo>
                        <a:close/>
                      </a:path>
                    </a:pathLst>
                  </a:custGeom>
                  <a:solidFill>
                    <a:srgbClr val="455A64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" name="Freeform: Shape 27">
                    <a:extLst>
                      <a:ext uri="{FF2B5EF4-FFF2-40B4-BE49-F238E27FC236}">
                        <a16:creationId xmlns:a16="http://schemas.microsoft.com/office/drawing/2014/main" id="{20BA8C54-002E-9880-630F-9D22C9EF320D}"/>
                      </a:ext>
                    </a:extLst>
                  </p:cNvPr>
                  <p:cNvSpPr/>
                  <p:nvPr/>
                </p:nvSpPr>
                <p:spPr>
                  <a:xfrm>
                    <a:off x="7785713" y="-1407104"/>
                    <a:ext cx="19750" cy="19355"/>
                  </a:xfrm>
                  <a:custGeom>
                    <a:avLst/>
                    <a:gdLst>
                      <a:gd name="connsiteX0" fmla="*/ 6148 w 19750"/>
                      <a:gd name="connsiteY0" fmla="*/ 1430 h 19355"/>
                      <a:gd name="connsiteX1" fmla="*/ 2396 w 19750"/>
                      <a:gd name="connsiteY1" fmla="*/ 7721 h 19355"/>
                      <a:gd name="connsiteX2" fmla="*/ 4548 w 19750"/>
                      <a:gd name="connsiteY2" fmla="*/ 14454 h 19355"/>
                      <a:gd name="connsiteX3" fmla="*/ 12826 w 19750"/>
                      <a:gd name="connsiteY3" fmla="*/ 15944 h 19355"/>
                      <a:gd name="connsiteX4" fmla="*/ 17075 w 19750"/>
                      <a:gd name="connsiteY4" fmla="*/ 8715 h 19355"/>
                      <a:gd name="connsiteX5" fmla="*/ 13378 w 19750"/>
                      <a:gd name="connsiteY5" fmla="*/ 2699 h 19355"/>
                      <a:gd name="connsiteX6" fmla="*/ 6203 w 19750"/>
                      <a:gd name="connsiteY6" fmla="*/ 1430 h 19355"/>
                      <a:gd name="connsiteX7" fmla="*/ 8135 w 19750"/>
                      <a:gd name="connsiteY7" fmla="*/ 271 h 19355"/>
                      <a:gd name="connsiteX8" fmla="*/ 14316 w 19750"/>
                      <a:gd name="connsiteY8" fmla="*/ 878 h 19355"/>
                      <a:gd name="connsiteX9" fmla="*/ 19724 w 19750"/>
                      <a:gd name="connsiteY9" fmla="*/ 8549 h 19355"/>
                      <a:gd name="connsiteX10" fmla="*/ 13985 w 19750"/>
                      <a:gd name="connsiteY10" fmla="*/ 18538 h 19355"/>
                      <a:gd name="connsiteX11" fmla="*/ 2671 w 19750"/>
                      <a:gd name="connsiteY11" fmla="*/ 16330 h 19355"/>
                      <a:gd name="connsiteX12" fmla="*/ 409 w 19750"/>
                      <a:gd name="connsiteY12" fmla="*/ 7225 h 19355"/>
                      <a:gd name="connsiteX13" fmla="*/ 3996 w 19750"/>
                      <a:gd name="connsiteY13" fmla="*/ 2148 h 19355"/>
                      <a:gd name="connsiteX14" fmla="*/ 6148 w 19750"/>
                      <a:gd name="connsiteY14" fmla="*/ 1430 h 19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9750" h="19355">
                        <a:moveTo>
                          <a:pt x="6148" y="1430"/>
                        </a:moveTo>
                        <a:cubicBezTo>
                          <a:pt x="6424" y="1817"/>
                          <a:pt x="3279" y="3251"/>
                          <a:pt x="2396" y="7721"/>
                        </a:cubicBezTo>
                        <a:cubicBezTo>
                          <a:pt x="2009" y="9874"/>
                          <a:pt x="2451" y="12633"/>
                          <a:pt x="4548" y="14454"/>
                        </a:cubicBezTo>
                        <a:cubicBezTo>
                          <a:pt x="6535" y="16330"/>
                          <a:pt x="10011" y="17213"/>
                          <a:pt x="12826" y="15944"/>
                        </a:cubicBezTo>
                        <a:cubicBezTo>
                          <a:pt x="15640" y="14675"/>
                          <a:pt x="17185" y="11419"/>
                          <a:pt x="17075" y="8715"/>
                        </a:cubicBezTo>
                        <a:cubicBezTo>
                          <a:pt x="17075" y="5900"/>
                          <a:pt x="15254" y="3803"/>
                          <a:pt x="13378" y="2699"/>
                        </a:cubicBezTo>
                        <a:cubicBezTo>
                          <a:pt x="9404" y="437"/>
                          <a:pt x="6259" y="1872"/>
                          <a:pt x="6203" y="1430"/>
                        </a:cubicBezTo>
                        <a:cubicBezTo>
                          <a:pt x="6148" y="1265"/>
                          <a:pt x="6755" y="713"/>
                          <a:pt x="8135" y="271"/>
                        </a:cubicBezTo>
                        <a:cubicBezTo>
                          <a:pt x="9515" y="-115"/>
                          <a:pt x="11832" y="-225"/>
                          <a:pt x="14316" y="878"/>
                        </a:cubicBezTo>
                        <a:cubicBezTo>
                          <a:pt x="16744" y="1927"/>
                          <a:pt x="19503" y="4686"/>
                          <a:pt x="19724" y="8549"/>
                        </a:cubicBezTo>
                        <a:cubicBezTo>
                          <a:pt x="20000" y="12247"/>
                          <a:pt x="18124" y="16606"/>
                          <a:pt x="13985" y="18538"/>
                        </a:cubicBezTo>
                        <a:cubicBezTo>
                          <a:pt x="9790" y="20359"/>
                          <a:pt x="5265" y="18924"/>
                          <a:pt x="2671" y="16330"/>
                        </a:cubicBezTo>
                        <a:cubicBezTo>
                          <a:pt x="-143" y="13626"/>
                          <a:pt x="-419" y="9763"/>
                          <a:pt x="409" y="7225"/>
                        </a:cubicBezTo>
                        <a:cubicBezTo>
                          <a:pt x="1182" y="4576"/>
                          <a:pt x="2727" y="2920"/>
                          <a:pt x="3996" y="2148"/>
                        </a:cubicBezTo>
                        <a:cubicBezTo>
                          <a:pt x="5265" y="1375"/>
                          <a:pt x="6093" y="1265"/>
                          <a:pt x="6148" y="1430"/>
                        </a:cubicBezTo>
                        <a:close/>
                      </a:path>
                    </a:pathLst>
                  </a:custGeom>
                  <a:solidFill>
                    <a:srgbClr val="455A64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" name="Freeform: Shape 28">
                    <a:extLst>
                      <a:ext uri="{FF2B5EF4-FFF2-40B4-BE49-F238E27FC236}">
                        <a16:creationId xmlns:a16="http://schemas.microsoft.com/office/drawing/2014/main" id="{5DD09B3C-36F9-A098-A46F-93F26D810523}"/>
                      </a:ext>
                    </a:extLst>
                  </p:cNvPr>
                  <p:cNvSpPr/>
                  <p:nvPr/>
                </p:nvSpPr>
                <p:spPr>
                  <a:xfrm>
                    <a:off x="7615156" y="-1415663"/>
                    <a:ext cx="90683" cy="73289"/>
                  </a:xfrm>
                  <a:custGeom>
                    <a:avLst/>
                    <a:gdLst>
                      <a:gd name="connsiteX0" fmla="*/ 88409 w 90683"/>
                      <a:gd name="connsiteY0" fmla="*/ 1 h 73289"/>
                      <a:gd name="connsiteX1" fmla="*/ 89899 w 90683"/>
                      <a:gd name="connsiteY1" fmla="*/ 5299 h 73289"/>
                      <a:gd name="connsiteX2" fmla="*/ 90395 w 90683"/>
                      <a:gd name="connsiteY2" fmla="*/ 20309 h 73289"/>
                      <a:gd name="connsiteX3" fmla="*/ 84049 w 90683"/>
                      <a:gd name="connsiteY3" fmla="*/ 41666 h 73289"/>
                      <a:gd name="connsiteX4" fmla="*/ 66334 w 90683"/>
                      <a:gd name="connsiteY4" fmla="*/ 62526 h 73289"/>
                      <a:gd name="connsiteX5" fmla="*/ 40894 w 90683"/>
                      <a:gd name="connsiteY5" fmla="*/ 72625 h 73289"/>
                      <a:gd name="connsiteX6" fmla="*/ 18599 w 90683"/>
                      <a:gd name="connsiteY6" fmla="*/ 71798 h 73289"/>
                      <a:gd name="connsiteX7" fmla="*/ 4527 w 90683"/>
                      <a:gd name="connsiteY7" fmla="*/ 66555 h 73289"/>
                      <a:gd name="connsiteX8" fmla="*/ 1 w 90683"/>
                      <a:gd name="connsiteY8" fmla="*/ 63409 h 73289"/>
                      <a:gd name="connsiteX9" fmla="*/ 18985 w 90683"/>
                      <a:gd name="connsiteY9" fmla="*/ 69811 h 73289"/>
                      <a:gd name="connsiteX10" fmla="*/ 64624 w 90683"/>
                      <a:gd name="connsiteY10" fmla="*/ 60153 h 73289"/>
                      <a:gd name="connsiteX11" fmla="*/ 88353 w 90683"/>
                      <a:gd name="connsiteY11" fmla="*/ 20033 h 73289"/>
                      <a:gd name="connsiteX12" fmla="*/ 88409 w 90683"/>
                      <a:gd name="connsiteY12" fmla="*/ 1 h 73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90683" h="73289">
                        <a:moveTo>
                          <a:pt x="88409" y="1"/>
                        </a:moveTo>
                        <a:cubicBezTo>
                          <a:pt x="88574" y="-54"/>
                          <a:pt x="89236" y="1822"/>
                          <a:pt x="89899" y="5299"/>
                        </a:cubicBezTo>
                        <a:cubicBezTo>
                          <a:pt x="90561" y="8776"/>
                          <a:pt x="91002" y="13963"/>
                          <a:pt x="90395" y="20309"/>
                        </a:cubicBezTo>
                        <a:cubicBezTo>
                          <a:pt x="89788" y="26656"/>
                          <a:pt x="87857" y="34161"/>
                          <a:pt x="84049" y="41666"/>
                        </a:cubicBezTo>
                        <a:cubicBezTo>
                          <a:pt x="80241" y="49227"/>
                          <a:pt x="74281" y="56732"/>
                          <a:pt x="66334" y="62526"/>
                        </a:cubicBezTo>
                        <a:cubicBezTo>
                          <a:pt x="58277" y="68211"/>
                          <a:pt x="49282" y="71411"/>
                          <a:pt x="40894" y="72625"/>
                        </a:cubicBezTo>
                        <a:cubicBezTo>
                          <a:pt x="32506" y="73839"/>
                          <a:pt x="24780" y="73288"/>
                          <a:pt x="18599" y="71798"/>
                        </a:cubicBezTo>
                        <a:cubicBezTo>
                          <a:pt x="12363" y="70363"/>
                          <a:pt x="7617" y="68321"/>
                          <a:pt x="4527" y="66555"/>
                        </a:cubicBezTo>
                        <a:cubicBezTo>
                          <a:pt x="1436" y="64789"/>
                          <a:pt x="-54" y="63575"/>
                          <a:pt x="1" y="63409"/>
                        </a:cubicBezTo>
                        <a:cubicBezTo>
                          <a:pt x="277" y="62858"/>
                          <a:pt x="6789" y="67493"/>
                          <a:pt x="18985" y="69811"/>
                        </a:cubicBezTo>
                        <a:cubicBezTo>
                          <a:pt x="30850" y="72184"/>
                          <a:pt x="49227" y="71080"/>
                          <a:pt x="64624" y="60153"/>
                        </a:cubicBezTo>
                        <a:cubicBezTo>
                          <a:pt x="79910" y="49061"/>
                          <a:pt x="86808" y="32009"/>
                          <a:pt x="88353" y="20033"/>
                        </a:cubicBezTo>
                        <a:cubicBezTo>
                          <a:pt x="90119" y="7727"/>
                          <a:pt x="87802" y="56"/>
                          <a:pt x="88409" y="1"/>
                        </a:cubicBezTo>
                        <a:close/>
                      </a:path>
                    </a:pathLst>
                  </a:custGeom>
                  <a:solidFill>
                    <a:srgbClr val="455A64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0" name="Freeform: Shape 29">
                    <a:extLst>
                      <a:ext uri="{FF2B5EF4-FFF2-40B4-BE49-F238E27FC236}">
                        <a16:creationId xmlns:a16="http://schemas.microsoft.com/office/drawing/2014/main" id="{9BC03D1F-CBA5-A78D-18D0-06D3792268D8}"/>
                      </a:ext>
                    </a:extLst>
                  </p:cNvPr>
                  <p:cNvSpPr/>
                  <p:nvPr/>
                </p:nvSpPr>
                <p:spPr>
                  <a:xfrm>
                    <a:off x="7875336" y="-1416104"/>
                    <a:ext cx="44777" cy="48998"/>
                  </a:xfrm>
                  <a:custGeom>
                    <a:avLst/>
                    <a:gdLst>
                      <a:gd name="connsiteX0" fmla="*/ 44777 w 44777"/>
                      <a:gd name="connsiteY0" fmla="*/ 48785 h 48998"/>
                      <a:gd name="connsiteX1" fmla="*/ 34181 w 44777"/>
                      <a:gd name="connsiteY1" fmla="*/ 47515 h 48998"/>
                      <a:gd name="connsiteX2" fmla="*/ 12438 w 44777"/>
                      <a:gd name="connsiteY2" fmla="*/ 33609 h 48998"/>
                      <a:gd name="connsiteX3" fmla="*/ 683 w 44777"/>
                      <a:gd name="connsiteY3" fmla="*/ 10651 h 48998"/>
                      <a:gd name="connsiteX4" fmla="*/ 463 w 44777"/>
                      <a:gd name="connsiteY4" fmla="*/ 1 h 48998"/>
                      <a:gd name="connsiteX5" fmla="*/ 2670 w 44777"/>
                      <a:gd name="connsiteY5" fmla="*/ 10210 h 48998"/>
                      <a:gd name="connsiteX6" fmla="*/ 14535 w 44777"/>
                      <a:gd name="connsiteY6" fmla="*/ 31732 h 48998"/>
                      <a:gd name="connsiteX7" fmla="*/ 34788 w 44777"/>
                      <a:gd name="connsiteY7" fmla="*/ 45639 h 48998"/>
                      <a:gd name="connsiteX8" fmla="*/ 44777 w 44777"/>
                      <a:gd name="connsiteY8" fmla="*/ 48785 h 48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4777" h="48998">
                        <a:moveTo>
                          <a:pt x="44777" y="48785"/>
                        </a:moveTo>
                        <a:cubicBezTo>
                          <a:pt x="44777" y="49061"/>
                          <a:pt x="40583" y="49392"/>
                          <a:pt x="34181" y="47515"/>
                        </a:cubicBezTo>
                        <a:cubicBezTo>
                          <a:pt x="27780" y="45694"/>
                          <a:pt x="19391" y="41224"/>
                          <a:pt x="12438" y="33609"/>
                        </a:cubicBezTo>
                        <a:cubicBezTo>
                          <a:pt x="5540" y="25993"/>
                          <a:pt x="1898" y="17163"/>
                          <a:pt x="683" y="10651"/>
                        </a:cubicBezTo>
                        <a:cubicBezTo>
                          <a:pt x="-531" y="4084"/>
                          <a:pt x="187" y="-55"/>
                          <a:pt x="463" y="1"/>
                        </a:cubicBezTo>
                        <a:cubicBezTo>
                          <a:pt x="959" y="1"/>
                          <a:pt x="1015" y="4029"/>
                          <a:pt x="2670" y="10210"/>
                        </a:cubicBezTo>
                        <a:cubicBezTo>
                          <a:pt x="4271" y="16335"/>
                          <a:pt x="8023" y="24503"/>
                          <a:pt x="14535" y="31732"/>
                        </a:cubicBezTo>
                        <a:cubicBezTo>
                          <a:pt x="21102" y="38906"/>
                          <a:pt x="28828" y="43432"/>
                          <a:pt x="34788" y="45639"/>
                        </a:cubicBezTo>
                        <a:cubicBezTo>
                          <a:pt x="40748" y="47846"/>
                          <a:pt x="44832" y="48233"/>
                          <a:pt x="44777" y="48785"/>
                        </a:cubicBezTo>
                        <a:close/>
                      </a:path>
                    </a:pathLst>
                  </a:custGeom>
                  <a:solidFill>
                    <a:srgbClr val="455A64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C23D2747-4DA9-588E-A61C-6CF8F0D7C2C0}"/>
                      </a:ext>
                    </a:extLst>
                  </p:cNvPr>
                  <p:cNvSpPr/>
                  <p:nvPr/>
                </p:nvSpPr>
                <p:spPr>
                  <a:xfrm>
                    <a:off x="7916503" y="-840311"/>
                    <a:ext cx="69345" cy="30816"/>
                  </a:xfrm>
                  <a:custGeom>
                    <a:avLst/>
                    <a:gdLst>
                      <a:gd name="connsiteX0" fmla="*/ 69336 w 69345"/>
                      <a:gd name="connsiteY0" fmla="*/ 16570 h 30816"/>
                      <a:gd name="connsiteX1" fmla="*/ 59568 w 69345"/>
                      <a:gd name="connsiteY1" fmla="*/ 24351 h 30816"/>
                      <a:gd name="connsiteX2" fmla="*/ 46986 w 69345"/>
                      <a:gd name="connsiteY2" fmla="*/ 29814 h 30816"/>
                      <a:gd name="connsiteX3" fmla="*/ 30044 w 69345"/>
                      <a:gd name="connsiteY3" fmla="*/ 29373 h 30816"/>
                      <a:gd name="connsiteX4" fmla="*/ 6479 w 69345"/>
                      <a:gd name="connsiteY4" fmla="*/ 10610 h 30816"/>
                      <a:gd name="connsiteX5" fmla="*/ 23 w 69345"/>
                      <a:gd name="connsiteY5" fmla="*/ 14 h 30816"/>
                      <a:gd name="connsiteX6" fmla="*/ 8080 w 69345"/>
                      <a:gd name="connsiteY6" fmla="*/ 9396 h 30816"/>
                      <a:gd name="connsiteX7" fmla="*/ 30926 w 69345"/>
                      <a:gd name="connsiteY7" fmla="*/ 26669 h 30816"/>
                      <a:gd name="connsiteX8" fmla="*/ 58519 w 69345"/>
                      <a:gd name="connsiteY8" fmla="*/ 22585 h 30816"/>
                      <a:gd name="connsiteX9" fmla="*/ 69336 w 69345"/>
                      <a:gd name="connsiteY9" fmla="*/ 16570 h 308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9345" h="30816">
                        <a:moveTo>
                          <a:pt x="69336" y="16570"/>
                        </a:moveTo>
                        <a:cubicBezTo>
                          <a:pt x="69556" y="16846"/>
                          <a:pt x="66135" y="20212"/>
                          <a:pt x="59568" y="24351"/>
                        </a:cubicBezTo>
                        <a:cubicBezTo>
                          <a:pt x="56257" y="26338"/>
                          <a:pt x="52118" y="28545"/>
                          <a:pt x="46986" y="29814"/>
                        </a:cubicBezTo>
                        <a:cubicBezTo>
                          <a:pt x="41964" y="31139"/>
                          <a:pt x="35838" y="31304"/>
                          <a:pt x="30044" y="29373"/>
                        </a:cubicBezTo>
                        <a:cubicBezTo>
                          <a:pt x="18289" y="25510"/>
                          <a:pt x="10949" y="16680"/>
                          <a:pt x="6479" y="10610"/>
                        </a:cubicBezTo>
                        <a:cubicBezTo>
                          <a:pt x="2009" y="4374"/>
                          <a:pt x="-253" y="180"/>
                          <a:pt x="23" y="14"/>
                        </a:cubicBezTo>
                        <a:cubicBezTo>
                          <a:pt x="354" y="-262"/>
                          <a:pt x="3278" y="3546"/>
                          <a:pt x="8080" y="9396"/>
                        </a:cubicBezTo>
                        <a:cubicBezTo>
                          <a:pt x="12881" y="15080"/>
                          <a:pt x="20165" y="23137"/>
                          <a:pt x="30926" y="26669"/>
                        </a:cubicBezTo>
                        <a:cubicBezTo>
                          <a:pt x="41743" y="30256"/>
                          <a:pt x="52063" y="26062"/>
                          <a:pt x="58519" y="22585"/>
                        </a:cubicBezTo>
                        <a:cubicBezTo>
                          <a:pt x="65197" y="18998"/>
                          <a:pt x="69060" y="16183"/>
                          <a:pt x="69336" y="16570"/>
                        </a:cubicBezTo>
                        <a:close/>
                      </a:path>
                    </a:pathLst>
                  </a:custGeom>
                  <a:solidFill>
                    <a:srgbClr val="455A64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" name="Freeform: Shape 31">
                    <a:extLst>
                      <a:ext uri="{FF2B5EF4-FFF2-40B4-BE49-F238E27FC236}">
                        <a16:creationId xmlns:a16="http://schemas.microsoft.com/office/drawing/2014/main" id="{44C765A1-0E03-E725-6A7D-166A72E19484}"/>
                      </a:ext>
                    </a:extLst>
                  </p:cNvPr>
                  <p:cNvSpPr/>
                  <p:nvPr/>
                </p:nvSpPr>
                <p:spPr>
                  <a:xfrm>
                    <a:off x="7911128" y="-837221"/>
                    <a:ext cx="32594" cy="45722"/>
                  </a:xfrm>
                  <a:custGeom>
                    <a:avLst/>
                    <a:gdLst>
                      <a:gd name="connsiteX0" fmla="*/ 32549 w 32594"/>
                      <a:gd name="connsiteY0" fmla="*/ 45708 h 45722"/>
                      <a:gd name="connsiteX1" fmla="*/ 15111 w 32594"/>
                      <a:gd name="connsiteY1" fmla="*/ 23689 h 45722"/>
                      <a:gd name="connsiteX2" fmla="*/ 45 w 32594"/>
                      <a:gd name="connsiteY2" fmla="*/ 14 h 45722"/>
                      <a:gd name="connsiteX3" fmla="*/ 17484 w 32594"/>
                      <a:gd name="connsiteY3" fmla="*/ 22033 h 45722"/>
                      <a:gd name="connsiteX4" fmla="*/ 32549 w 32594"/>
                      <a:gd name="connsiteY4" fmla="*/ 45708 h 45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94" h="45722">
                        <a:moveTo>
                          <a:pt x="32549" y="45708"/>
                        </a:moveTo>
                        <a:cubicBezTo>
                          <a:pt x="31887" y="46149"/>
                          <a:pt x="24106" y="36326"/>
                          <a:pt x="15111" y="23689"/>
                        </a:cubicBezTo>
                        <a:cubicBezTo>
                          <a:pt x="6115" y="11051"/>
                          <a:pt x="-617" y="456"/>
                          <a:pt x="45" y="14"/>
                        </a:cubicBezTo>
                        <a:cubicBezTo>
                          <a:pt x="707" y="-427"/>
                          <a:pt x="8488" y="9396"/>
                          <a:pt x="17484" y="22033"/>
                        </a:cubicBezTo>
                        <a:cubicBezTo>
                          <a:pt x="26479" y="34616"/>
                          <a:pt x="33212" y="45211"/>
                          <a:pt x="32549" y="45708"/>
                        </a:cubicBezTo>
                        <a:close/>
                      </a:path>
                    </a:pathLst>
                  </a:custGeom>
                  <a:solidFill>
                    <a:srgbClr val="455A64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3" name="Freeform: Shape 32">
                    <a:extLst>
                      <a:ext uri="{FF2B5EF4-FFF2-40B4-BE49-F238E27FC236}">
                        <a16:creationId xmlns:a16="http://schemas.microsoft.com/office/drawing/2014/main" id="{6E6B3F03-279A-B3A6-65D9-649EC9A049E5}"/>
                      </a:ext>
                    </a:extLst>
                  </p:cNvPr>
                  <p:cNvSpPr/>
                  <p:nvPr/>
                </p:nvSpPr>
                <p:spPr>
                  <a:xfrm>
                    <a:off x="7654504" y="-1253764"/>
                    <a:ext cx="6669" cy="15320"/>
                  </a:xfrm>
                  <a:custGeom>
                    <a:avLst/>
                    <a:gdLst>
                      <a:gd name="connsiteX0" fmla="*/ 6402 w 6669"/>
                      <a:gd name="connsiteY0" fmla="*/ 15303 h 15320"/>
                      <a:gd name="connsiteX1" fmla="*/ 1987 w 6669"/>
                      <a:gd name="connsiteY1" fmla="*/ 8184 h 15320"/>
                      <a:gd name="connsiteX2" fmla="*/ 276 w 6669"/>
                      <a:gd name="connsiteY2" fmla="*/ 17 h 15320"/>
                      <a:gd name="connsiteX3" fmla="*/ 4636 w 6669"/>
                      <a:gd name="connsiteY3" fmla="*/ 7136 h 15320"/>
                      <a:gd name="connsiteX4" fmla="*/ 6402 w 6669"/>
                      <a:gd name="connsiteY4" fmla="*/ 15303 h 15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69" h="15320">
                        <a:moveTo>
                          <a:pt x="6402" y="15303"/>
                        </a:moveTo>
                        <a:cubicBezTo>
                          <a:pt x="5685" y="15579"/>
                          <a:pt x="3698" y="12434"/>
                          <a:pt x="1987" y="8184"/>
                        </a:cubicBezTo>
                        <a:cubicBezTo>
                          <a:pt x="276" y="3990"/>
                          <a:pt x="-441" y="293"/>
                          <a:pt x="276" y="17"/>
                        </a:cubicBezTo>
                        <a:cubicBezTo>
                          <a:pt x="994" y="-259"/>
                          <a:pt x="2980" y="2887"/>
                          <a:pt x="4636" y="7136"/>
                        </a:cubicBezTo>
                        <a:cubicBezTo>
                          <a:pt x="6347" y="11330"/>
                          <a:pt x="7119" y="14972"/>
                          <a:pt x="6402" y="15303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4" name="Freeform: Shape 33">
                    <a:extLst>
                      <a:ext uri="{FF2B5EF4-FFF2-40B4-BE49-F238E27FC236}">
                        <a16:creationId xmlns:a16="http://schemas.microsoft.com/office/drawing/2014/main" id="{5AEEC65E-D661-5A8F-5F6D-FAFB2FECECD6}"/>
                      </a:ext>
                    </a:extLst>
                  </p:cNvPr>
                  <p:cNvSpPr/>
                  <p:nvPr/>
                </p:nvSpPr>
                <p:spPr>
                  <a:xfrm>
                    <a:off x="7766310" y="-1235481"/>
                    <a:ext cx="2869" cy="12251"/>
                  </a:xfrm>
                  <a:custGeom>
                    <a:avLst/>
                    <a:gdLst>
                      <a:gd name="connsiteX0" fmla="*/ 1435 w 2869"/>
                      <a:gd name="connsiteY0" fmla="*/ 12251 h 12251"/>
                      <a:gd name="connsiteX1" fmla="*/ 0 w 2869"/>
                      <a:gd name="connsiteY1" fmla="*/ 6126 h 12251"/>
                      <a:gd name="connsiteX2" fmla="*/ 1435 w 2869"/>
                      <a:gd name="connsiteY2" fmla="*/ 0 h 12251"/>
                      <a:gd name="connsiteX3" fmla="*/ 2870 w 2869"/>
                      <a:gd name="connsiteY3" fmla="*/ 6126 h 12251"/>
                      <a:gd name="connsiteX4" fmla="*/ 1435 w 2869"/>
                      <a:gd name="connsiteY4" fmla="*/ 12251 h 12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9" h="12251">
                        <a:moveTo>
                          <a:pt x="1435" y="12251"/>
                        </a:moveTo>
                        <a:cubicBezTo>
                          <a:pt x="662" y="12251"/>
                          <a:pt x="0" y="9492"/>
                          <a:pt x="0" y="6126"/>
                        </a:cubicBezTo>
                        <a:cubicBezTo>
                          <a:pt x="0" y="2759"/>
                          <a:pt x="662" y="0"/>
                          <a:pt x="1435" y="0"/>
                        </a:cubicBezTo>
                        <a:cubicBezTo>
                          <a:pt x="2207" y="0"/>
                          <a:pt x="2870" y="2759"/>
                          <a:pt x="2870" y="6126"/>
                        </a:cubicBezTo>
                        <a:cubicBezTo>
                          <a:pt x="2870" y="9547"/>
                          <a:pt x="2207" y="12251"/>
                          <a:pt x="1435" y="12251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5" name="Freeform: Shape 34">
                    <a:extLst>
                      <a:ext uri="{FF2B5EF4-FFF2-40B4-BE49-F238E27FC236}">
                        <a16:creationId xmlns:a16="http://schemas.microsoft.com/office/drawing/2014/main" id="{CE7C53B4-B997-7625-4219-1670F1199DA4}"/>
                      </a:ext>
                    </a:extLst>
                  </p:cNvPr>
                  <p:cNvSpPr/>
                  <p:nvPr/>
                </p:nvSpPr>
                <p:spPr>
                  <a:xfrm>
                    <a:off x="7721798" y="-1180462"/>
                    <a:ext cx="3040" cy="15287"/>
                  </a:xfrm>
                  <a:custGeom>
                    <a:avLst/>
                    <a:gdLst>
                      <a:gd name="connsiteX0" fmla="*/ 2020 w 3040"/>
                      <a:gd name="connsiteY0" fmla="*/ 15287 h 15287"/>
                      <a:gd name="connsiteX1" fmla="*/ 88 w 3040"/>
                      <a:gd name="connsiteY1" fmla="*/ 7727 h 15287"/>
                      <a:gd name="connsiteX2" fmla="*/ 1026 w 3040"/>
                      <a:gd name="connsiteY2" fmla="*/ 1 h 15287"/>
                      <a:gd name="connsiteX3" fmla="*/ 2958 w 3040"/>
                      <a:gd name="connsiteY3" fmla="*/ 7561 h 15287"/>
                      <a:gd name="connsiteX4" fmla="*/ 2020 w 3040"/>
                      <a:gd name="connsiteY4" fmla="*/ 15287 h 15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40" h="15287">
                        <a:moveTo>
                          <a:pt x="2020" y="15287"/>
                        </a:moveTo>
                        <a:cubicBezTo>
                          <a:pt x="1247" y="15342"/>
                          <a:pt x="364" y="11976"/>
                          <a:pt x="88" y="7727"/>
                        </a:cubicBezTo>
                        <a:cubicBezTo>
                          <a:pt x="-188" y="3533"/>
                          <a:pt x="199" y="56"/>
                          <a:pt x="1026" y="1"/>
                        </a:cubicBezTo>
                        <a:cubicBezTo>
                          <a:pt x="1799" y="-55"/>
                          <a:pt x="2682" y="3312"/>
                          <a:pt x="2958" y="7561"/>
                        </a:cubicBezTo>
                        <a:cubicBezTo>
                          <a:pt x="3234" y="11755"/>
                          <a:pt x="2792" y="15232"/>
                          <a:pt x="2020" y="15287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6" name="Freeform: Shape 35">
                    <a:extLst>
                      <a:ext uri="{FF2B5EF4-FFF2-40B4-BE49-F238E27FC236}">
                        <a16:creationId xmlns:a16="http://schemas.microsoft.com/office/drawing/2014/main" id="{E493373A-E112-8E64-85E0-16D5AF5A8B32}"/>
                      </a:ext>
                    </a:extLst>
                  </p:cNvPr>
                  <p:cNvSpPr/>
                  <p:nvPr/>
                </p:nvSpPr>
                <p:spPr>
                  <a:xfrm>
                    <a:off x="7632355" y="-1130940"/>
                    <a:ext cx="11376" cy="8554"/>
                  </a:xfrm>
                  <a:custGeom>
                    <a:avLst/>
                    <a:gdLst>
                      <a:gd name="connsiteX0" fmla="*/ 11222 w 11376"/>
                      <a:gd name="connsiteY0" fmla="*/ 8479 h 8554"/>
                      <a:gd name="connsiteX1" fmla="*/ 5318 w 11376"/>
                      <a:gd name="connsiteY1" fmla="*/ 4782 h 8554"/>
                      <a:gd name="connsiteX2" fmla="*/ 20 w 11376"/>
                      <a:gd name="connsiteY2" fmla="*/ 312 h 8554"/>
                      <a:gd name="connsiteX3" fmla="*/ 7028 w 11376"/>
                      <a:gd name="connsiteY3" fmla="*/ 2464 h 8554"/>
                      <a:gd name="connsiteX4" fmla="*/ 11222 w 11376"/>
                      <a:gd name="connsiteY4" fmla="*/ 8479 h 8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376" h="8554">
                        <a:moveTo>
                          <a:pt x="11222" y="8479"/>
                        </a:moveTo>
                        <a:cubicBezTo>
                          <a:pt x="10560" y="8976"/>
                          <a:pt x="8298" y="6934"/>
                          <a:pt x="5318" y="4782"/>
                        </a:cubicBezTo>
                        <a:cubicBezTo>
                          <a:pt x="2393" y="2630"/>
                          <a:pt x="-256" y="1085"/>
                          <a:pt x="20" y="312"/>
                        </a:cubicBezTo>
                        <a:cubicBezTo>
                          <a:pt x="241" y="-406"/>
                          <a:pt x="3662" y="36"/>
                          <a:pt x="7028" y="2464"/>
                        </a:cubicBezTo>
                        <a:cubicBezTo>
                          <a:pt x="10395" y="4892"/>
                          <a:pt x="11885" y="8038"/>
                          <a:pt x="11222" y="8479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7" name="Freeform: Shape 36">
                    <a:extLst>
                      <a:ext uri="{FF2B5EF4-FFF2-40B4-BE49-F238E27FC236}">
                        <a16:creationId xmlns:a16="http://schemas.microsoft.com/office/drawing/2014/main" id="{AB1579C5-61B0-3534-ECB5-5E270C0E5D83}"/>
                      </a:ext>
                    </a:extLst>
                  </p:cNvPr>
                  <p:cNvSpPr/>
                  <p:nvPr/>
                </p:nvSpPr>
                <p:spPr>
                  <a:xfrm>
                    <a:off x="7784791" y="-1077775"/>
                    <a:ext cx="6581" cy="9301"/>
                  </a:xfrm>
                  <a:custGeom>
                    <a:avLst/>
                    <a:gdLst>
                      <a:gd name="connsiteX0" fmla="*/ 228 w 6581"/>
                      <a:gd name="connsiteY0" fmla="*/ 9230 h 9301"/>
                      <a:gd name="connsiteX1" fmla="*/ 2104 w 6581"/>
                      <a:gd name="connsiteY1" fmla="*/ 3877 h 9301"/>
                      <a:gd name="connsiteX2" fmla="*/ 6353 w 6581"/>
                      <a:gd name="connsiteY2" fmla="*/ 69 h 9301"/>
                      <a:gd name="connsiteX3" fmla="*/ 4477 w 6581"/>
                      <a:gd name="connsiteY3" fmla="*/ 5422 h 9301"/>
                      <a:gd name="connsiteX4" fmla="*/ 228 w 6581"/>
                      <a:gd name="connsiteY4" fmla="*/ 9230 h 93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81" h="9301">
                        <a:moveTo>
                          <a:pt x="228" y="9230"/>
                        </a:moveTo>
                        <a:cubicBezTo>
                          <a:pt x="-434" y="8789"/>
                          <a:pt x="393" y="6361"/>
                          <a:pt x="2104" y="3877"/>
                        </a:cubicBezTo>
                        <a:cubicBezTo>
                          <a:pt x="3815" y="1339"/>
                          <a:pt x="5691" y="-372"/>
                          <a:pt x="6353" y="69"/>
                        </a:cubicBezTo>
                        <a:cubicBezTo>
                          <a:pt x="7016" y="511"/>
                          <a:pt x="6188" y="2939"/>
                          <a:pt x="4477" y="5422"/>
                        </a:cubicBezTo>
                        <a:cubicBezTo>
                          <a:pt x="2822" y="8016"/>
                          <a:pt x="890" y="9672"/>
                          <a:pt x="228" y="9230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8" name="Freeform: Shape 37">
                    <a:extLst>
                      <a:ext uri="{FF2B5EF4-FFF2-40B4-BE49-F238E27FC236}">
                        <a16:creationId xmlns:a16="http://schemas.microsoft.com/office/drawing/2014/main" id="{9AE50914-11AE-BCDD-3438-D131A1C93A3F}"/>
                      </a:ext>
                    </a:extLst>
                  </p:cNvPr>
                  <p:cNvSpPr/>
                  <p:nvPr/>
                </p:nvSpPr>
                <p:spPr>
                  <a:xfrm>
                    <a:off x="7696059" y="-1073567"/>
                    <a:ext cx="2869" cy="20308"/>
                  </a:xfrm>
                  <a:custGeom>
                    <a:avLst/>
                    <a:gdLst>
                      <a:gd name="connsiteX0" fmla="*/ 1435 w 2869"/>
                      <a:gd name="connsiteY0" fmla="*/ 20308 h 20308"/>
                      <a:gd name="connsiteX1" fmla="*/ 0 w 2869"/>
                      <a:gd name="connsiteY1" fmla="*/ 10154 h 20308"/>
                      <a:gd name="connsiteX2" fmla="*/ 1435 w 2869"/>
                      <a:gd name="connsiteY2" fmla="*/ 0 h 20308"/>
                      <a:gd name="connsiteX3" fmla="*/ 2870 w 2869"/>
                      <a:gd name="connsiteY3" fmla="*/ 10154 h 20308"/>
                      <a:gd name="connsiteX4" fmla="*/ 1435 w 2869"/>
                      <a:gd name="connsiteY4" fmla="*/ 20308 h 20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9" h="20308">
                        <a:moveTo>
                          <a:pt x="1435" y="20308"/>
                        </a:moveTo>
                        <a:cubicBezTo>
                          <a:pt x="662" y="20308"/>
                          <a:pt x="0" y="15728"/>
                          <a:pt x="0" y="10154"/>
                        </a:cubicBezTo>
                        <a:cubicBezTo>
                          <a:pt x="0" y="4525"/>
                          <a:pt x="662" y="0"/>
                          <a:pt x="1435" y="0"/>
                        </a:cubicBezTo>
                        <a:cubicBezTo>
                          <a:pt x="2207" y="0"/>
                          <a:pt x="2870" y="4580"/>
                          <a:pt x="2870" y="10154"/>
                        </a:cubicBezTo>
                        <a:cubicBezTo>
                          <a:pt x="2870" y="15728"/>
                          <a:pt x="2262" y="20308"/>
                          <a:pt x="1435" y="20308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9" name="Freeform: Shape 38">
                    <a:extLst>
                      <a:ext uri="{FF2B5EF4-FFF2-40B4-BE49-F238E27FC236}">
                        <a16:creationId xmlns:a16="http://schemas.microsoft.com/office/drawing/2014/main" id="{3EE80EF4-7DED-141B-B328-4398DCB5AC85}"/>
                      </a:ext>
                    </a:extLst>
                  </p:cNvPr>
                  <p:cNvSpPr/>
                  <p:nvPr/>
                </p:nvSpPr>
                <p:spPr>
                  <a:xfrm>
                    <a:off x="7657855" y="-999678"/>
                    <a:ext cx="11345" cy="8508"/>
                  </a:xfrm>
                  <a:custGeom>
                    <a:avLst/>
                    <a:gdLst>
                      <a:gd name="connsiteX0" fmla="*/ 11274 w 11345"/>
                      <a:gd name="connsiteY0" fmla="*/ 8338 h 8508"/>
                      <a:gd name="connsiteX1" fmla="*/ 4817 w 11345"/>
                      <a:gd name="connsiteY1" fmla="*/ 5413 h 8508"/>
                      <a:gd name="connsiteX2" fmla="*/ 71 w 11345"/>
                      <a:gd name="connsiteY2" fmla="*/ 171 h 8508"/>
                      <a:gd name="connsiteX3" fmla="*/ 6528 w 11345"/>
                      <a:gd name="connsiteY3" fmla="*/ 3096 h 8508"/>
                      <a:gd name="connsiteX4" fmla="*/ 11274 w 11345"/>
                      <a:gd name="connsiteY4" fmla="*/ 8338 h 8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345" h="8508">
                        <a:moveTo>
                          <a:pt x="11274" y="8338"/>
                        </a:moveTo>
                        <a:cubicBezTo>
                          <a:pt x="10832" y="9000"/>
                          <a:pt x="7908" y="7676"/>
                          <a:pt x="4817" y="5413"/>
                        </a:cubicBezTo>
                        <a:cubicBezTo>
                          <a:pt x="1727" y="3151"/>
                          <a:pt x="-425" y="833"/>
                          <a:pt x="71" y="171"/>
                        </a:cubicBezTo>
                        <a:cubicBezTo>
                          <a:pt x="513" y="-491"/>
                          <a:pt x="3438" y="833"/>
                          <a:pt x="6528" y="3096"/>
                        </a:cubicBezTo>
                        <a:cubicBezTo>
                          <a:pt x="9618" y="5358"/>
                          <a:pt x="11771" y="7676"/>
                          <a:pt x="11274" y="8338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0" name="Freeform: Shape 39">
                    <a:extLst>
                      <a:ext uri="{FF2B5EF4-FFF2-40B4-BE49-F238E27FC236}">
                        <a16:creationId xmlns:a16="http://schemas.microsoft.com/office/drawing/2014/main" id="{FB68C1E3-2B97-58AF-BFAF-F35C08446987}"/>
                      </a:ext>
                    </a:extLst>
                  </p:cNvPr>
                  <p:cNvSpPr/>
                  <p:nvPr/>
                </p:nvSpPr>
                <p:spPr>
                  <a:xfrm>
                    <a:off x="7748336" y="-970198"/>
                    <a:ext cx="9238" cy="4843"/>
                  </a:xfrm>
                  <a:custGeom>
                    <a:avLst/>
                    <a:gdLst>
                      <a:gd name="connsiteX0" fmla="*/ 9200 w 9238"/>
                      <a:gd name="connsiteY0" fmla="*/ 380 h 4843"/>
                      <a:gd name="connsiteX1" fmla="*/ 5226 w 9238"/>
                      <a:gd name="connsiteY1" fmla="*/ 3746 h 4843"/>
                      <a:gd name="connsiteX2" fmla="*/ 39 w 9238"/>
                      <a:gd name="connsiteY2" fmla="*/ 4464 h 4843"/>
                      <a:gd name="connsiteX3" fmla="*/ 4012 w 9238"/>
                      <a:gd name="connsiteY3" fmla="*/ 1097 h 4843"/>
                      <a:gd name="connsiteX4" fmla="*/ 9200 w 9238"/>
                      <a:gd name="connsiteY4" fmla="*/ 380 h 4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238" h="4843">
                        <a:moveTo>
                          <a:pt x="9200" y="380"/>
                        </a:moveTo>
                        <a:cubicBezTo>
                          <a:pt x="9531" y="1097"/>
                          <a:pt x="7710" y="2587"/>
                          <a:pt x="5226" y="3746"/>
                        </a:cubicBezTo>
                        <a:cubicBezTo>
                          <a:pt x="2688" y="4850"/>
                          <a:pt x="370" y="5181"/>
                          <a:pt x="39" y="4464"/>
                        </a:cubicBezTo>
                        <a:cubicBezTo>
                          <a:pt x="-292" y="3746"/>
                          <a:pt x="1529" y="2256"/>
                          <a:pt x="4012" y="1097"/>
                        </a:cubicBezTo>
                        <a:cubicBezTo>
                          <a:pt x="6606" y="-6"/>
                          <a:pt x="8924" y="-337"/>
                          <a:pt x="9200" y="380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1" name="Freeform: Shape 40">
                    <a:extLst>
                      <a:ext uri="{FF2B5EF4-FFF2-40B4-BE49-F238E27FC236}">
                        <a16:creationId xmlns:a16="http://schemas.microsoft.com/office/drawing/2014/main" id="{06FB3E71-ADD6-B64C-9D6A-3BD2D19C1DE0}"/>
                      </a:ext>
                    </a:extLst>
                  </p:cNvPr>
                  <p:cNvSpPr/>
                  <p:nvPr/>
                </p:nvSpPr>
                <p:spPr>
                  <a:xfrm>
                    <a:off x="7687176" y="-889431"/>
                    <a:ext cx="10481" cy="20399"/>
                  </a:xfrm>
                  <a:custGeom>
                    <a:avLst/>
                    <a:gdLst>
                      <a:gd name="connsiteX0" fmla="*/ 10318 w 10481"/>
                      <a:gd name="connsiteY0" fmla="*/ 20382 h 20399"/>
                      <a:gd name="connsiteX1" fmla="*/ 3971 w 10481"/>
                      <a:gd name="connsiteY1" fmla="*/ 10835 h 20399"/>
                      <a:gd name="connsiteX2" fmla="*/ 164 w 10481"/>
                      <a:gd name="connsiteY2" fmla="*/ 18 h 20399"/>
                      <a:gd name="connsiteX3" fmla="*/ 6510 w 10481"/>
                      <a:gd name="connsiteY3" fmla="*/ 9565 h 20399"/>
                      <a:gd name="connsiteX4" fmla="*/ 10318 w 10481"/>
                      <a:gd name="connsiteY4" fmla="*/ 20382 h 20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81" h="20399">
                        <a:moveTo>
                          <a:pt x="10318" y="20382"/>
                        </a:moveTo>
                        <a:cubicBezTo>
                          <a:pt x="9600" y="20713"/>
                          <a:pt x="6731" y="16463"/>
                          <a:pt x="3971" y="10835"/>
                        </a:cubicBezTo>
                        <a:cubicBezTo>
                          <a:pt x="1157" y="5206"/>
                          <a:pt x="-554" y="349"/>
                          <a:pt x="164" y="18"/>
                        </a:cubicBezTo>
                        <a:cubicBezTo>
                          <a:pt x="881" y="-313"/>
                          <a:pt x="3751" y="3936"/>
                          <a:pt x="6510" y="9565"/>
                        </a:cubicBezTo>
                        <a:cubicBezTo>
                          <a:pt x="9324" y="15194"/>
                          <a:pt x="11035" y="19995"/>
                          <a:pt x="10318" y="20382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" name="Freeform: Shape 41">
                    <a:extLst>
                      <a:ext uri="{FF2B5EF4-FFF2-40B4-BE49-F238E27FC236}">
                        <a16:creationId xmlns:a16="http://schemas.microsoft.com/office/drawing/2014/main" id="{8EBE6C3A-1C1F-0F6A-A09E-AD633CF6F011}"/>
                      </a:ext>
                    </a:extLst>
                  </p:cNvPr>
                  <p:cNvSpPr/>
                  <p:nvPr/>
                </p:nvSpPr>
                <p:spPr>
                  <a:xfrm>
                    <a:off x="7795027" y="-893528"/>
                    <a:ext cx="8568" cy="15350"/>
                  </a:xfrm>
                  <a:custGeom>
                    <a:avLst/>
                    <a:gdLst>
                      <a:gd name="connsiteX0" fmla="*/ 201 w 8568"/>
                      <a:gd name="connsiteY0" fmla="*/ 15318 h 15350"/>
                      <a:gd name="connsiteX1" fmla="*/ 3015 w 8568"/>
                      <a:gd name="connsiteY1" fmla="*/ 6986 h 15350"/>
                      <a:gd name="connsiteX2" fmla="*/ 8368 w 8568"/>
                      <a:gd name="connsiteY2" fmla="*/ 32 h 15350"/>
                      <a:gd name="connsiteX3" fmla="*/ 5554 w 8568"/>
                      <a:gd name="connsiteY3" fmla="*/ 8365 h 15350"/>
                      <a:gd name="connsiteX4" fmla="*/ 201 w 8568"/>
                      <a:gd name="connsiteY4" fmla="*/ 15318 h 15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68" h="15350">
                        <a:moveTo>
                          <a:pt x="201" y="15318"/>
                        </a:moveTo>
                        <a:cubicBezTo>
                          <a:pt x="-517" y="14932"/>
                          <a:pt x="752" y="11235"/>
                          <a:pt x="3015" y="6986"/>
                        </a:cubicBezTo>
                        <a:cubicBezTo>
                          <a:pt x="5278" y="2791"/>
                          <a:pt x="7651" y="-354"/>
                          <a:pt x="8368" y="32"/>
                        </a:cubicBezTo>
                        <a:cubicBezTo>
                          <a:pt x="9085" y="418"/>
                          <a:pt x="7816" y="4116"/>
                          <a:pt x="5554" y="8365"/>
                        </a:cubicBezTo>
                        <a:cubicBezTo>
                          <a:pt x="3291" y="12559"/>
                          <a:pt x="863" y="15705"/>
                          <a:pt x="201" y="15318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3" name="Freeform: Shape 42">
                    <a:extLst>
                      <a:ext uri="{FF2B5EF4-FFF2-40B4-BE49-F238E27FC236}">
                        <a16:creationId xmlns:a16="http://schemas.microsoft.com/office/drawing/2014/main" id="{91C411AD-4499-14BC-9559-F2226B65137F}"/>
                      </a:ext>
                    </a:extLst>
                  </p:cNvPr>
                  <p:cNvSpPr/>
                  <p:nvPr/>
                </p:nvSpPr>
                <p:spPr>
                  <a:xfrm>
                    <a:off x="7749202" y="-812068"/>
                    <a:ext cx="4811" cy="19345"/>
                  </a:xfrm>
                  <a:custGeom>
                    <a:avLst/>
                    <a:gdLst>
                      <a:gd name="connsiteX0" fmla="*/ 3257 w 4811"/>
                      <a:gd name="connsiteY0" fmla="*/ 19341 h 19345"/>
                      <a:gd name="connsiteX1" fmla="*/ 1656 w 4811"/>
                      <a:gd name="connsiteY1" fmla="*/ 9684 h 19345"/>
                      <a:gd name="connsiteX2" fmla="*/ 222 w 4811"/>
                      <a:gd name="connsiteY2" fmla="*/ 26 h 19345"/>
                      <a:gd name="connsiteX3" fmla="*/ 4526 w 4811"/>
                      <a:gd name="connsiteY3" fmla="*/ 9242 h 19345"/>
                      <a:gd name="connsiteX4" fmla="*/ 3257 w 4811"/>
                      <a:gd name="connsiteY4" fmla="*/ 19341 h 19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11" h="19345">
                        <a:moveTo>
                          <a:pt x="3257" y="19341"/>
                        </a:moveTo>
                        <a:cubicBezTo>
                          <a:pt x="2429" y="19231"/>
                          <a:pt x="2484" y="14871"/>
                          <a:pt x="1656" y="9684"/>
                        </a:cubicBezTo>
                        <a:cubicBezTo>
                          <a:pt x="884" y="4496"/>
                          <a:pt x="-551" y="357"/>
                          <a:pt x="222" y="26"/>
                        </a:cubicBezTo>
                        <a:cubicBezTo>
                          <a:pt x="884" y="-360"/>
                          <a:pt x="3643" y="3558"/>
                          <a:pt x="4526" y="9242"/>
                        </a:cubicBezTo>
                        <a:cubicBezTo>
                          <a:pt x="5409" y="14926"/>
                          <a:pt x="4029" y="19507"/>
                          <a:pt x="3257" y="19341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4" name="Freeform: Shape 43">
                    <a:extLst>
                      <a:ext uri="{FF2B5EF4-FFF2-40B4-BE49-F238E27FC236}">
                        <a16:creationId xmlns:a16="http://schemas.microsoft.com/office/drawing/2014/main" id="{13292EE0-B7C4-D16D-6163-91FD8F4E8E56}"/>
                      </a:ext>
                    </a:extLst>
                  </p:cNvPr>
                  <p:cNvSpPr/>
                  <p:nvPr/>
                </p:nvSpPr>
                <p:spPr>
                  <a:xfrm>
                    <a:off x="7696384" y="-755179"/>
                    <a:ext cx="10387" cy="11379"/>
                  </a:xfrm>
                  <a:custGeom>
                    <a:avLst/>
                    <a:gdLst>
                      <a:gd name="connsiteX0" fmla="*/ 10271 w 10387"/>
                      <a:gd name="connsiteY0" fmla="*/ 11291 h 11379"/>
                      <a:gd name="connsiteX1" fmla="*/ 4145 w 10387"/>
                      <a:gd name="connsiteY1" fmla="*/ 6655 h 11379"/>
                      <a:gd name="connsiteX2" fmla="*/ 117 w 10387"/>
                      <a:gd name="connsiteY2" fmla="*/ 88 h 11379"/>
                      <a:gd name="connsiteX3" fmla="*/ 6242 w 10387"/>
                      <a:gd name="connsiteY3" fmla="*/ 4724 h 11379"/>
                      <a:gd name="connsiteX4" fmla="*/ 10271 w 10387"/>
                      <a:gd name="connsiteY4" fmla="*/ 11291 h 11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87" h="11379">
                        <a:moveTo>
                          <a:pt x="10271" y="11291"/>
                        </a:moveTo>
                        <a:cubicBezTo>
                          <a:pt x="9664" y="11843"/>
                          <a:pt x="6905" y="9746"/>
                          <a:pt x="4145" y="6655"/>
                        </a:cubicBezTo>
                        <a:cubicBezTo>
                          <a:pt x="1331" y="3565"/>
                          <a:pt x="-490" y="640"/>
                          <a:pt x="117" y="88"/>
                        </a:cubicBezTo>
                        <a:cubicBezTo>
                          <a:pt x="724" y="-464"/>
                          <a:pt x="3483" y="1634"/>
                          <a:pt x="6242" y="4724"/>
                        </a:cubicBezTo>
                        <a:cubicBezTo>
                          <a:pt x="9057" y="7814"/>
                          <a:pt x="10878" y="10739"/>
                          <a:pt x="10271" y="11291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" name="Freeform: Shape 44">
                    <a:extLst>
                      <a:ext uri="{FF2B5EF4-FFF2-40B4-BE49-F238E27FC236}">
                        <a16:creationId xmlns:a16="http://schemas.microsoft.com/office/drawing/2014/main" id="{0E42147C-D52F-4676-7F5A-35215F510F17}"/>
                      </a:ext>
                    </a:extLst>
                  </p:cNvPr>
                  <p:cNvSpPr/>
                  <p:nvPr/>
                </p:nvSpPr>
                <p:spPr>
                  <a:xfrm>
                    <a:off x="7817709" y="-736692"/>
                    <a:ext cx="11272" cy="11434"/>
                  </a:xfrm>
                  <a:custGeom>
                    <a:avLst/>
                    <a:gdLst>
                      <a:gd name="connsiteX0" fmla="*/ 90 w 11272"/>
                      <a:gd name="connsiteY0" fmla="*/ 11346 h 11434"/>
                      <a:gd name="connsiteX1" fmla="*/ 4615 w 11272"/>
                      <a:gd name="connsiteY1" fmla="*/ 4724 h 11434"/>
                      <a:gd name="connsiteX2" fmla="*/ 11182 w 11272"/>
                      <a:gd name="connsiteY2" fmla="*/ 88 h 11434"/>
                      <a:gd name="connsiteX3" fmla="*/ 6657 w 11272"/>
                      <a:gd name="connsiteY3" fmla="*/ 6711 h 11434"/>
                      <a:gd name="connsiteX4" fmla="*/ 90 w 11272"/>
                      <a:gd name="connsiteY4" fmla="*/ 11346 h 11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72" h="11434">
                        <a:moveTo>
                          <a:pt x="90" y="11346"/>
                        </a:moveTo>
                        <a:cubicBezTo>
                          <a:pt x="-462" y="10794"/>
                          <a:pt x="1580" y="7814"/>
                          <a:pt x="4615" y="4724"/>
                        </a:cubicBezTo>
                        <a:cubicBezTo>
                          <a:pt x="7706" y="1633"/>
                          <a:pt x="10631" y="-464"/>
                          <a:pt x="11182" y="88"/>
                        </a:cubicBezTo>
                        <a:cubicBezTo>
                          <a:pt x="11734" y="640"/>
                          <a:pt x="9692" y="3620"/>
                          <a:pt x="6657" y="6711"/>
                        </a:cubicBezTo>
                        <a:cubicBezTo>
                          <a:pt x="3622" y="9801"/>
                          <a:pt x="697" y="11898"/>
                          <a:pt x="90" y="11346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" name="Freeform: Shape 45">
                    <a:extLst>
                      <a:ext uri="{FF2B5EF4-FFF2-40B4-BE49-F238E27FC236}">
                        <a16:creationId xmlns:a16="http://schemas.microsoft.com/office/drawing/2014/main" id="{19E44434-5287-88DF-F536-5311986A5F55}"/>
                      </a:ext>
                    </a:extLst>
                  </p:cNvPr>
                  <p:cNvSpPr/>
                  <p:nvPr/>
                </p:nvSpPr>
                <p:spPr>
                  <a:xfrm>
                    <a:off x="7753307" y="-670551"/>
                    <a:ext cx="3925" cy="18328"/>
                  </a:xfrm>
                  <a:custGeom>
                    <a:avLst/>
                    <a:gdLst>
                      <a:gd name="connsiteX0" fmla="*/ 586 w 3925"/>
                      <a:gd name="connsiteY0" fmla="*/ 18327 h 18328"/>
                      <a:gd name="connsiteX1" fmla="*/ 531 w 3925"/>
                      <a:gd name="connsiteY1" fmla="*/ 8945 h 18328"/>
                      <a:gd name="connsiteX2" fmla="*/ 3346 w 3925"/>
                      <a:gd name="connsiteY2" fmla="*/ 5 h 18328"/>
                      <a:gd name="connsiteX3" fmla="*/ 3346 w 3925"/>
                      <a:gd name="connsiteY3" fmla="*/ 9387 h 18328"/>
                      <a:gd name="connsiteX4" fmla="*/ 586 w 3925"/>
                      <a:gd name="connsiteY4" fmla="*/ 18327 h 18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25" h="18328">
                        <a:moveTo>
                          <a:pt x="586" y="18327"/>
                        </a:moveTo>
                        <a:cubicBezTo>
                          <a:pt x="-186" y="18216"/>
                          <a:pt x="-186" y="14022"/>
                          <a:pt x="531" y="8945"/>
                        </a:cubicBezTo>
                        <a:cubicBezTo>
                          <a:pt x="1304" y="3868"/>
                          <a:pt x="2573" y="-161"/>
                          <a:pt x="3346" y="5"/>
                        </a:cubicBezTo>
                        <a:cubicBezTo>
                          <a:pt x="4118" y="115"/>
                          <a:pt x="4118" y="4309"/>
                          <a:pt x="3346" y="9387"/>
                        </a:cubicBezTo>
                        <a:cubicBezTo>
                          <a:pt x="2628" y="14408"/>
                          <a:pt x="1359" y="18437"/>
                          <a:pt x="586" y="18327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" name="Freeform: Shape 46">
                    <a:extLst>
                      <a:ext uri="{FF2B5EF4-FFF2-40B4-BE49-F238E27FC236}">
                        <a16:creationId xmlns:a16="http://schemas.microsoft.com/office/drawing/2014/main" id="{65D6721E-2437-1FE9-5D13-979BC714DF86}"/>
                      </a:ext>
                    </a:extLst>
                  </p:cNvPr>
                  <p:cNvSpPr/>
                  <p:nvPr/>
                </p:nvSpPr>
                <p:spPr>
                  <a:xfrm>
                    <a:off x="7702400" y="-630903"/>
                    <a:ext cx="8674" cy="14198"/>
                  </a:xfrm>
                  <a:custGeom>
                    <a:avLst/>
                    <a:gdLst>
                      <a:gd name="connsiteX0" fmla="*/ 8504 w 8674"/>
                      <a:gd name="connsiteY0" fmla="*/ 14163 h 14198"/>
                      <a:gd name="connsiteX1" fmla="*/ 3096 w 8674"/>
                      <a:gd name="connsiteY1" fmla="*/ 7817 h 14198"/>
                      <a:gd name="connsiteX2" fmla="*/ 171 w 8674"/>
                      <a:gd name="connsiteY2" fmla="*/ 35 h 14198"/>
                      <a:gd name="connsiteX3" fmla="*/ 5579 w 8674"/>
                      <a:gd name="connsiteY3" fmla="*/ 6382 h 14198"/>
                      <a:gd name="connsiteX4" fmla="*/ 8504 w 8674"/>
                      <a:gd name="connsiteY4" fmla="*/ 14163 h 141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74" h="14198">
                        <a:moveTo>
                          <a:pt x="8504" y="14163"/>
                        </a:moveTo>
                        <a:cubicBezTo>
                          <a:pt x="7841" y="14549"/>
                          <a:pt x="5413" y="11735"/>
                          <a:pt x="3096" y="7817"/>
                        </a:cubicBezTo>
                        <a:cubicBezTo>
                          <a:pt x="833" y="3899"/>
                          <a:pt x="-491" y="422"/>
                          <a:pt x="171" y="35"/>
                        </a:cubicBezTo>
                        <a:cubicBezTo>
                          <a:pt x="833" y="-351"/>
                          <a:pt x="3261" y="2464"/>
                          <a:pt x="5579" y="6382"/>
                        </a:cubicBezTo>
                        <a:cubicBezTo>
                          <a:pt x="7841" y="10245"/>
                          <a:pt x="9166" y="13722"/>
                          <a:pt x="8504" y="14163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" name="Freeform: Shape 47">
                    <a:extLst>
                      <a:ext uri="{FF2B5EF4-FFF2-40B4-BE49-F238E27FC236}">
                        <a16:creationId xmlns:a16="http://schemas.microsoft.com/office/drawing/2014/main" id="{AFD2889D-B919-23F1-CA8A-8718193682E9}"/>
                      </a:ext>
                    </a:extLst>
                  </p:cNvPr>
                  <p:cNvSpPr/>
                  <p:nvPr/>
                </p:nvSpPr>
                <p:spPr>
                  <a:xfrm>
                    <a:off x="7800204" y="-572107"/>
                    <a:ext cx="14329" cy="10470"/>
                  </a:xfrm>
                  <a:custGeom>
                    <a:avLst/>
                    <a:gdLst>
                      <a:gd name="connsiteX0" fmla="*/ 14284 w 14329"/>
                      <a:gd name="connsiteY0" fmla="*/ 122 h 10470"/>
                      <a:gd name="connsiteX1" fmla="*/ 7992 w 14329"/>
                      <a:gd name="connsiteY1" fmla="*/ 6413 h 10470"/>
                      <a:gd name="connsiteX2" fmla="*/ 46 w 14329"/>
                      <a:gd name="connsiteY2" fmla="*/ 10332 h 10470"/>
                      <a:gd name="connsiteX3" fmla="*/ 6337 w 14329"/>
                      <a:gd name="connsiteY3" fmla="*/ 4040 h 10470"/>
                      <a:gd name="connsiteX4" fmla="*/ 14284 w 14329"/>
                      <a:gd name="connsiteY4" fmla="*/ 122 h 104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329" h="10470">
                        <a:moveTo>
                          <a:pt x="14284" y="122"/>
                        </a:moveTo>
                        <a:cubicBezTo>
                          <a:pt x="14725" y="784"/>
                          <a:pt x="11911" y="3599"/>
                          <a:pt x="7992" y="6413"/>
                        </a:cubicBezTo>
                        <a:cubicBezTo>
                          <a:pt x="4074" y="9228"/>
                          <a:pt x="487" y="10994"/>
                          <a:pt x="46" y="10332"/>
                        </a:cubicBezTo>
                        <a:cubicBezTo>
                          <a:pt x="-396" y="9669"/>
                          <a:pt x="2419" y="6855"/>
                          <a:pt x="6337" y="4040"/>
                        </a:cubicBezTo>
                        <a:cubicBezTo>
                          <a:pt x="10255" y="1226"/>
                          <a:pt x="13842" y="-485"/>
                          <a:pt x="14284" y="122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" name="Freeform: Shape 48">
                    <a:extLst>
                      <a:ext uri="{FF2B5EF4-FFF2-40B4-BE49-F238E27FC236}">
                        <a16:creationId xmlns:a16="http://schemas.microsoft.com/office/drawing/2014/main" id="{B82A0FD1-5EE5-0F6D-51E0-100C10A5DAC9}"/>
                      </a:ext>
                    </a:extLst>
                  </p:cNvPr>
                  <p:cNvSpPr/>
                  <p:nvPr/>
                </p:nvSpPr>
                <p:spPr>
                  <a:xfrm>
                    <a:off x="7727892" y="-534242"/>
                    <a:ext cx="3881" cy="20385"/>
                  </a:xfrm>
                  <a:custGeom>
                    <a:avLst/>
                    <a:gdLst>
                      <a:gd name="connsiteX0" fmla="*/ 285 w 3881"/>
                      <a:gd name="connsiteY0" fmla="*/ 20368 h 20385"/>
                      <a:gd name="connsiteX1" fmla="*/ 948 w 3881"/>
                      <a:gd name="connsiteY1" fmla="*/ 10158 h 20385"/>
                      <a:gd name="connsiteX2" fmla="*/ 2051 w 3881"/>
                      <a:gd name="connsiteY2" fmla="*/ 4 h 20385"/>
                      <a:gd name="connsiteX3" fmla="*/ 3762 w 3881"/>
                      <a:gd name="connsiteY3" fmla="*/ 10434 h 20385"/>
                      <a:gd name="connsiteX4" fmla="*/ 285 w 3881"/>
                      <a:gd name="connsiteY4" fmla="*/ 20368 h 20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81" h="20385">
                        <a:moveTo>
                          <a:pt x="285" y="20368"/>
                        </a:moveTo>
                        <a:cubicBezTo>
                          <a:pt x="-487" y="20092"/>
                          <a:pt x="506" y="15622"/>
                          <a:pt x="948" y="10158"/>
                        </a:cubicBezTo>
                        <a:cubicBezTo>
                          <a:pt x="1444" y="4695"/>
                          <a:pt x="1279" y="115"/>
                          <a:pt x="2051" y="4"/>
                        </a:cubicBezTo>
                        <a:cubicBezTo>
                          <a:pt x="2824" y="-161"/>
                          <a:pt x="4314" y="4530"/>
                          <a:pt x="3762" y="10434"/>
                        </a:cubicBezTo>
                        <a:cubicBezTo>
                          <a:pt x="3321" y="16339"/>
                          <a:pt x="1003" y="20699"/>
                          <a:pt x="285" y="20368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0" name="Freeform: Shape 49">
                    <a:extLst>
                      <a:ext uri="{FF2B5EF4-FFF2-40B4-BE49-F238E27FC236}">
                        <a16:creationId xmlns:a16="http://schemas.microsoft.com/office/drawing/2014/main" id="{E68E52DF-B783-001B-137C-C46345572726}"/>
                      </a:ext>
                    </a:extLst>
                  </p:cNvPr>
                  <p:cNvSpPr/>
                  <p:nvPr/>
                </p:nvSpPr>
                <p:spPr>
                  <a:xfrm>
                    <a:off x="7754385" y="-440668"/>
                    <a:ext cx="8430" cy="10313"/>
                  </a:xfrm>
                  <a:custGeom>
                    <a:avLst/>
                    <a:gdLst>
                      <a:gd name="connsiteX0" fmla="*/ 8283 w 8430"/>
                      <a:gd name="connsiteY0" fmla="*/ 10234 h 10313"/>
                      <a:gd name="connsiteX1" fmla="*/ 3096 w 8430"/>
                      <a:gd name="connsiteY1" fmla="*/ 6040 h 10313"/>
                      <a:gd name="connsiteX2" fmla="*/ 171 w 8430"/>
                      <a:gd name="connsiteY2" fmla="*/ 80 h 10313"/>
                      <a:gd name="connsiteX3" fmla="*/ 5358 w 8430"/>
                      <a:gd name="connsiteY3" fmla="*/ 4274 h 10313"/>
                      <a:gd name="connsiteX4" fmla="*/ 8283 w 8430"/>
                      <a:gd name="connsiteY4" fmla="*/ 10234 h 103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430" h="10313">
                        <a:moveTo>
                          <a:pt x="8283" y="10234"/>
                        </a:moveTo>
                        <a:cubicBezTo>
                          <a:pt x="7676" y="10730"/>
                          <a:pt x="5358" y="8854"/>
                          <a:pt x="3096" y="6040"/>
                        </a:cubicBezTo>
                        <a:cubicBezTo>
                          <a:pt x="833" y="3225"/>
                          <a:pt x="-491" y="576"/>
                          <a:pt x="171" y="80"/>
                        </a:cubicBezTo>
                        <a:cubicBezTo>
                          <a:pt x="778" y="-417"/>
                          <a:pt x="3096" y="1459"/>
                          <a:pt x="5358" y="4274"/>
                        </a:cubicBezTo>
                        <a:cubicBezTo>
                          <a:pt x="7566" y="7033"/>
                          <a:pt x="8890" y="9737"/>
                          <a:pt x="8283" y="10234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1" name="Freeform: Shape 50">
                    <a:extLst>
                      <a:ext uri="{FF2B5EF4-FFF2-40B4-BE49-F238E27FC236}">
                        <a16:creationId xmlns:a16="http://schemas.microsoft.com/office/drawing/2014/main" id="{0475AB6B-24AF-E5EF-288C-4145F44CDFC7}"/>
                      </a:ext>
                    </a:extLst>
                  </p:cNvPr>
                  <p:cNvSpPr/>
                  <p:nvPr/>
                </p:nvSpPr>
                <p:spPr>
                  <a:xfrm>
                    <a:off x="7713646" y="-390796"/>
                    <a:ext cx="11457" cy="16359"/>
                  </a:xfrm>
                  <a:custGeom>
                    <a:avLst/>
                    <a:gdLst>
                      <a:gd name="connsiteX0" fmla="*/ 11330 w 11457"/>
                      <a:gd name="connsiteY0" fmla="*/ 16320 h 16359"/>
                      <a:gd name="connsiteX1" fmla="*/ 4542 w 11457"/>
                      <a:gd name="connsiteY1" fmla="*/ 8980 h 16359"/>
                      <a:gd name="connsiteX2" fmla="*/ 127 w 11457"/>
                      <a:gd name="connsiteY2" fmla="*/ 40 h 16359"/>
                      <a:gd name="connsiteX3" fmla="*/ 6915 w 11457"/>
                      <a:gd name="connsiteY3" fmla="*/ 7380 h 16359"/>
                      <a:gd name="connsiteX4" fmla="*/ 11330 w 11457"/>
                      <a:gd name="connsiteY4" fmla="*/ 16320 h 16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57" h="16359">
                        <a:moveTo>
                          <a:pt x="11330" y="16320"/>
                        </a:moveTo>
                        <a:cubicBezTo>
                          <a:pt x="10668" y="16761"/>
                          <a:pt x="7633" y="13505"/>
                          <a:pt x="4542" y="8980"/>
                        </a:cubicBezTo>
                        <a:cubicBezTo>
                          <a:pt x="1452" y="4455"/>
                          <a:pt x="-535" y="481"/>
                          <a:pt x="127" y="40"/>
                        </a:cubicBezTo>
                        <a:cubicBezTo>
                          <a:pt x="790" y="-401"/>
                          <a:pt x="3825" y="2855"/>
                          <a:pt x="6915" y="7380"/>
                        </a:cubicBezTo>
                        <a:cubicBezTo>
                          <a:pt x="10006" y="11850"/>
                          <a:pt x="11992" y="15878"/>
                          <a:pt x="11330" y="16320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" name="Freeform: Shape 51">
                    <a:extLst>
                      <a:ext uri="{FF2B5EF4-FFF2-40B4-BE49-F238E27FC236}">
                        <a16:creationId xmlns:a16="http://schemas.microsoft.com/office/drawing/2014/main" id="{D1389505-F66D-421B-B9E5-17CBF37B9391}"/>
                      </a:ext>
                    </a:extLst>
                  </p:cNvPr>
                  <p:cNvSpPr/>
                  <p:nvPr/>
                </p:nvSpPr>
                <p:spPr>
                  <a:xfrm>
                    <a:off x="7828281" y="-452925"/>
                    <a:ext cx="4034" cy="8241"/>
                  </a:xfrm>
                  <a:custGeom>
                    <a:avLst/>
                    <a:gdLst>
                      <a:gd name="connsiteX0" fmla="*/ 500 w 4034"/>
                      <a:gd name="connsiteY0" fmla="*/ 8198 h 8241"/>
                      <a:gd name="connsiteX1" fmla="*/ 665 w 4034"/>
                      <a:gd name="connsiteY1" fmla="*/ 3618 h 8241"/>
                      <a:gd name="connsiteX2" fmla="*/ 3535 w 4034"/>
                      <a:gd name="connsiteY2" fmla="*/ 31 h 8241"/>
                      <a:gd name="connsiteX3" fmla="*/ 3369 w 4034"/>
                      <a:gd name="connsiteY3" fmla="*/ 4611 h 8241"/>
                      <a:gd name="connsiteX4" fmla="*/ 500 w 4034"/>
                      <a:gd name="connsiteY4" fmla="*/ 8198 h 82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34" h="8241">
                        <a:moveTo>
                          <a:pt x="500" y="8198"/>
                        </a:moveTo>
                        <a:cubicBezTo>
                          <a:pt x="-218" y="7922"/>
                          <a:pt x="-163" y="5881"/>
                          <a:pt x="665" y="3618"/>
                        </a:cubicBezTo>
                        <a:cubicBezTo>
                          <a:pt x="1493" y="1355"/>
                          <a:pt x="2817" y="-245"/>
                          <a:pt x="3535" y="31"/>
                        </a:cubicBezTo>
                        <a:cubicBezTo>
                          <a:pt x="4252" y="307"/>
                          <a:pt x="4197" y="2349"/>
                          <a:pt x="3369" y="4611"/>
                        </a:cubicBezTo>
                        <a:cubicBezTo>
                          <a:pt x="2541" y="6929"/>
                          <a:pt x="1272" y="8530"/>
                          <a:pt x="500" y="8198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" name="Freeform: Shape 52">
                    <a:extLst>
                      <a:ext uri="{FF2B5EF4-FFF2-40B4-BE49-F238E27FC236}">
                        <a16:creationId xmlns:a16="http://schemas.microsoft.com/office/drawing/2014/main" id="{E18AA9FB-E838-5CC6-F72C-ECE41C3B6C27}"/>
                      </a:ext>
                    </a:extLst>
                  </p:cNvPr>
                  <p:cNvSpPr/>
                  <p:nvPr/>
                </p:nvSpPr>
                <p:spPr>
                  <a:xfrm>
                    <a:off x="7782778" y="-329721"/>
                    <a:ext cx="5267" cy="18350"/>
                  </a:xfrm>
                  <a:custGeom>
                    <a:avLst/>
                    <a:gdLst>
                      <a:gd name="connsiteX0" fmla="*/ 199 w 5267"/>
                      <a:gd name="connsiteY0" fmla="*/ 18322 h 18350"/>
                      <a:gd name="connsiteX1" fmla="*/ 1909 w 5267"/>
                      <a:gd name="connsiteY1" fmla="*/ 9106 h 18350"/>
                      <a:gd name="connsiteX2" fmla="*/ 4227 w 5267"/>
                      <a:gd name="connsiteY2" fmla="*/ 1 h 18350"/>
                      <a:gd name="connsiteX3" fmla="*/ 4669 w 5267"/>
                      <a:gd name="connsiteY3" fmla="*/ 9713 h 18350"/>
                      <a:gd name="connsiteX4" fmla="*/ 199 w 5267"/>
                      <a:gd name="connsiteY4" fmla="*/ 18322 h 18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7" h="18350">
                        <a:moveTo>
                          <a:pt x="199" y="18322"/>
                        </a:moveTo>
                        <a:cubicBezTo>
                          <a:pt x="-519" y="17936"/>
                          <a:pt x="861" y="14018"/>
                          <a:pt x="1909" y="9106"/>
                        </a:cubicBezTo>
                        <a:cubicBezTo>
                          <a:pt x="3013" y="4195"/>
                          <a:pt x="3454" y="56"/>
                          <a:pt x="4227" y="1"/>
                        </a:cubicBezTo>
                        <a:cubicBezTo>
                          <a:pt x="5000" y="-55"/>
                          <a:pt x="5883" y="4360"/>
                          <a:pt x="4669" y="9713"/>
                        </a:cubicBezTo>
                        <a:cubicBezTo>
                          <a:pt x="3565" y="15066"/>
                          <a:pt x="861" y="18708"/>
                          <a:pt x="199" y="18322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4" name="Freeform: Shape 53">
                    <a:extLst>
                      <a:ext uri="{FF2B5EF4-FFF2-40B4-BE49-F238E27FC236}">
                        <a16:creationId xmlns:a16="http://schemas.microsoft.com/office/drawing/2014/main" id="{E4CCE53C-5F83-0ACC-1A67-5AC5F84801C0}"/>
                      </a:ext>
                    </a:extLst>
                  </p:cNvPr>
                  <p:cNvSpPr/>
                  <p:nvPr/>
                </p:nvSpPr>
                <p:spPr>
                  <a:xfrm>
                    <a:off x="7807232" y="-1175472"/>
                    <a:ext cx="5847" cy="11213"/>
                  </a:xfrm>
                  <a:custGeom>
                    <a:avLst/>
                    <a:gdLst>
                      <a:gd name="connsiteX0" fmla="*/ 5545 w 5847"/>
                      <a:gd name="connsiteY0" fmla="*/ 11180 h 11213"/>
                      <a:gd name="connsiteX1" fmla="*/ 1627 w 5847"/>
                      <a:gd name="connsiteY1" fmla="*/ 6214 h 11213"/>
                      <a:gd name="connsiteX2" fmla="*/ 302 w 5847"/>
                      <a:gd name="connsiteY2" fmla="*/ 33 h 11213"/>
                      <a:gd name="connsiteX3" fmla="*/ 4220 w 5847"/>
                      <a:gd name="connsiteY3" fmla="*/ 5000 h 11213"/>
                      <a:gd name="connsiteX4" fmla="*/ 5545 w 5847"/>
                      <a:gd name="connsiteY4" fmla="*/ 11180 h 112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47" h="11213">
                        <a:moveTo>
                          <a:pt x="5545" y="11180"/>
                        </a:moveTo>
                        <a:cubicBezTo>
                          <a:pt x="4827" y="11511"/>
                          <a:pt x="3061" y="9304"/>
                          <a:pt x="1627" y="6214"/>
                        </a:cubicBezTo>
                        <a:cubicBezTo>
                          <a:pt x="192" y="3123"/>
                          <a:pt x="-415" y="364"/>
                          <a:pt x="302" y="33"/>
                        </a:cubicBezTo>
                        <a:cubicBezTo>
                          <a:pt x="1020" y="-298"/>
                          <a:pt x="2786" y="1909"/>
                          <a:pt x="4220" y="5000"/>
                        </a:cubicBezTo>
                        <a:cubicBezTo>
                          <a:pt x="5655" y="8090"/>
                          <a:pt x="6262" y="10849"/>
                          <a:pt x="5545" y="11180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5" name="Freeform: Shape 54">
                    <a:extLst>
                      <a:ext uri="{FF2B5EF4-FFF2-40B4-BE49-F238E27FC236}">
                        <a16:creationId xmlns:a16="http://schemas.microsoft.com/office/drawing/2014/main" id="{40B40021-D413-0416-3A8E-5E4DD35280E1}"/>
                      </a:ext>
                    </a:extLst>
                  </p:cNvPr>
                  <p:cNvSpPr/>
                  <p:nvPr/>
                </p:nvSpPr>
                <p:spPr>
                  <a:xfrm>
                    <a:off x="7720761" y="-1336272"/>
                    <a:ext cx="15452" cy="16437"/>
                  </a:xfrm>
                  <a:custGeom>
                    <a:avLst/>
                    <a:gdLst>
                      <a:gd name="connsiteX0" fmla="*/ 15418 w 15452"/>
                      <a:gd name="connsiteY0" fmla="*/ 133 h 16437"/>
                      <a:gd name="connsiteX1" fmla="*/ 7858 w 15452"/>
                      <a:gd name="connsiteY1" fmla="*/ 8355 h 16437"/>
                      <a:gd name="connsiteX2" fmla="*/ 132 w 15452"/>
                      <a:gd name="connsiteY2" fmla="*/ 16412 h 16437"/>
                      <a:gd name="connsiteX3" fmla="*/ 5761 w 15452"/>
                      <a:gd name="connsiteY3" fmla="*/ 6369 h 16437"/>
                      <a:gd name="connsiteX4" fmla="*/ 15418 w 15452"/>
                      <a:gd name="connsiteY4" fmla="*/ 133 h 164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452" h="16437">
                        <a:moveTo>
                          <a:pt x="15418" y="133"/>
                        </a:moveTo>
                        <a:cubicBezTo>
                          <a:pt x="15860" y="850"/>
                          <a:pt x="11997" y="3940"/>
                          <a:pt x="7858" y="8355"/>
                        </a:cubicBezTo>
                        <a:cubicBezTo>
                          <a:pt x="3719" y="12715"/>
                          <a:pt x="849" y="16799"/>
                          <a:pt x="132" y="16412"/>
                        </a:cubicBezTo>
                        <a:cubicBezTo>
                          <a:pt x="-530" y="16081"/>
                          <a:pt x="1291" y="11115"/>
                          <a:pt x="5761" y="6369"/>
                        </a:cubicBezTo>
                        <a:cubicBezTo>
                          <a:pt x="10176" y="1623"/>
                          <a:pt x="15032" y="-585"/>
                          <a:pt x="15418" y="133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6" name="Freeform: Shape 55">
                    <a:extLst>
                      <a:ext uri="{FF2B5EF4-FFF2-40B4-BE49-F238E27FC236}">
                        <a16:creationId xmlns:a16="http://schemas.microsoft.com/office/drawing/2014/main" id="{1C8870F1-464C-35A1-9704-CDF1C0E64BD8}"/>
                      </a:ext>
                    </a:extLst>
                  </p:cNvPr>
                  <p:cNvSpPr/>
                  <p:nvPr/>
                </p:nvSpPr>
                <p:spPr>
                  <a:xfrm>
                    <a:off x="7797151" y="-1352497"/>
                    <a:ext cx="7653" cy="14321"/>
                  </a:xfrm>
                  <a:custGeom>
                    <a:avLst/>
                    <a:gdLst>
                      <a:gd name="connsiteX0" fmla="*/ 7238 w 7653"/>
                      <a:gd name="connsiteY0" fmla="*/ 14316 h 14321"/>
                      <a:gd name="connsiteX1" fmla="*/ 3209 w 7653"/>
                      <a:gd name="connsiteY1" fmla="*/ 7417 h 14321"/>
                      <a:gd name="connsiteX2" fmla="*/ 119 w 7653"/>
                      <a:gd name="connsiteY2" fmla="*/ 78 h 14321"/>
                      <a:gd name="connsiteX3" fmla="*/ 5803 w 7653"/>
                      <a:gd name="connsiteY3" fmla="*/ 6148 h 14321"/>
                      <a:gd name="connsiteX4" fmla="*/ 7238 w 7653"/>
                      <a:gd name="connsiteY4" fmla="*/ 14316 h 143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53" h="14321">
                        <a:moveTo>
                          <a:pt x="7238" y="14316"/>
                        </a:moveTo>
                        <a:cubicBezTo>
                          <a:pt x="6465" y="14481"/>
                          <a:pt x="5141" y="11225"/>
                          <a:pt x="3209" y="7417"/>
                        </a:cubicBezTo>
                        <a:cubicBezTo>
                          <a:pt x="1333" y="3609"/>
                          <a:pt x="-488" y="630"/>
                          <a:pt x="119" y="78"/>
                        </a:cubicBezTo>
                        <a:cubicBezTo>
                          <a:pt x="671" y="-474"/>
                          <a:pt x="3706" y="1954"/>
                          <a:pt x="5803" y="6148"/>
                        </a:cubicBezTo>
                        <a:cubicBezTo>
                          <a:pt x="7900" y="10287"/>
                          <a:pt x="7955" y="14150"/>
                          <a:pt x="7238" y="14316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7" name="Freeform: Shape 56">
                    <a:extLst>
                      <a:ext uri="{FF2B5EF4-FFF2-40B4-BE49-F238E27FC236}">
                        <a16:creationId xmlns:a16="http://schemas.microsoft.com/office/drawing/2014/main" id="{798CD165-46AE-F135-9DDB-62E23314B8F6}"/>
                      </a:ext>
                    </a:extLst>
                  </p:cNvPr>
                  <p:cNvSpPr/>
                  <p:nvPr/>
                </p:nvSpPr>
                <p:spPr>
                  <a:xfrm>
                    <a:off x="7591648" y="-1297416"/>
                    <a:ext cx="6623" cy="15319"/>
                  </a:xfrm>
                  <a:custGeom>
                    <a:avLst/>
                    <a:gdLst>
                      <a:gd name="connsiteX0" fmla="*/ 276 w 6623"/>
                      <a:gd name="connsiteY0" fmla="*/ 15303 h 15319"/>
                      <a:gd name="connsiteX1" fmla="*/ 1987 w 6623"/>
                      <a:gd name="connsiteY1" fmla="*/ 7136 h 15319"/>
                      <a:gd name="connsiteX2" fmla="*/ 6347 w 6623"/>
                      <a:gd name="connsiteY2" fmla="*/ 17 h 15319"/>
                      <a:gd name="connsiteX3" fmla="*/ 4636 w 6623"/>
                      <a:gd name="connsiteY3" fmla="*/ 8184 h 15319"/>
                      <a:gd name="connsiteX4" fmla="*/ 276 w 6623"/>
                      <a:gd name="connsiteY4" fmla="*/ 15303 h 153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3" h="15319">
                        <a:moveTo>
                          <a:pt x="276" y="15303"/>
                        </a:moveTo>
                        <a:cubicBezTo>
                          <a:pt x="-441" y="15027"/>
                          <a:pt x="276" y="11330"/>
                          <a:pt x="1987" y="7136"/>
                        </a:cubicBezTo>
                        <a:cubicBezTo>
                          <a:pt x="3643" y="2887"/>
                          <a:pt x="5629" y="-259"/>
                          <a:pt x="6347" y="17"/>
                        </a:cubicBezTo>
                        <a:cubicBezTo>
                          <a:pt x="7064" y="293"/>
                          <a:pt x="6347" y="3990"/>
                          <a:pt x="4636" y="8184"/>
                        </a:cubicBezTo>
                        <a:cubicBezTo>
                          <a:pt x="2981" y="12378"/>
                          <a:pt x="1049" y="15579"/>
                          <a:pt x="276" y="15303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BB707772-122D-116D-CEA1-09E8F0B5D54F}"/>
                      </a:ext>
                    </a:extLst>
                  </p:cNvPr>
                  <p:cNvSpPr/>
                  <p:nvPr/>
                </p:nvSpPr>
                <p:spPr>
                  <a:xfrm>
                    <a:off x="7586559" y="-1209056"/>
                    <a:ext cx="12329" cy="10392"/>
                  </a:xfrm>
                  <a:custGeom>
                    <a:avLst/>
                    <a:gdLst>
                      <a:gd name="connsiteX0" fmla="*/ 12263 w 12329"/>
                      <a:gd name="connsiteY0" fmla="*/ 10274 h 10392"/>
                      <a:gd name="connsiteX1" fmla="*/ 5254 w 12329"/>
                      <a:gd name="connsiteY1" fmla="*/ 6300 h 10392"/>
                      <a:gd name="connsiteX2" fmla="*/ 67 w 12329"/>
                      <a:gd name="connsiteY2" fmla="*/ 119 h 10392"/>
                      <a:gd name="connsiteX3" fmla="*/ 7076 w 12329"/>
                      <a:gd name="connsiteY3" fmla="*/ 4093 h 10392"/>
                      <a:gd name="connsiteX4" fmla="*/ 12263 w 12329"/>
                      <a:gd name="connsiteY4" fmla="*/ 10274 h 10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329" h="10392">
                        <a:moveTo>
                          <a:pt x="12263" y="10274"/>
                        </a:moveTo>
                        <a:cubicBezTo>
                          <a:pt x="11766" y="10881"/>
                          <a:pt x="8621" y="9115"/>
                          <a:pt x="5254" y="6300"/>
                        </a:cubicBezTo>
                        <a:cubicBezTo>
                          <a:pt x="1888" y="3486"/>
                          <a:pt x="-430" y="727"/>
                          <a:pt x="67" y="119"/>
                        </a:cubicBezTo>
                        <a:cubicBezTo>
                          <a:pt x="564" y="-488"/>
                          <a:pt x="3709" y="1278"/>
                          <a:pt x="7076" y="4093"/>
                        </a:cubicBezTo>
                        <a:cubicBezTo>
                          <a:pt x="10442" y="6907"/>
                          <a:pt x="12760" y="9667"/>
                          <a:pt x="12263" y="10274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C89B8C60-275D-A693-42B0-1832BB3E6F5D}"/>
                      </a:ext>
                    </a:extLst>
                  </p:cNvPr>
                  <p:cNvSpPr/>
                  <p:nvPr/>
                </p:nvSpPr>
                <p:spPr>
                  <a:xfrm>
                    <a:off x="7733757" y="-1412541"/>
                    <a:ext cx="4857" cy="10259"/>
                  </a:xfrm>
                  <a:custGeom>
                    <a:avLst/>
                    <a:gdLst>
                      <a:gd name="connsiteX0" fmla="*/ 4464 w 4857"/>
                      <a:gd name="connsiteY0" fmla="*/ 10234 h 10259"/>
                      <a:gd name="connsiteX1" fmla="*/ 1097 w 4857"/>
                      <a:gd name="connsiteY1" fmla="*/ 5654 h 10259"/>
                      <a:gd name="connsiteX2" fmla="*/ 380 w 4857"/>
                      <a:gd name="connsiteY2" fmla="*/ 25 h 10259"/>
                      <a:gd name="connsiteX3" fmla="*/ 3746 w 4857"/>
                      <a:gd name="connsiteY3" fmla="*/ 4605 h 10259"/>
                      <a:gd name="connsiteX4" fmla="*/ 4464 w 4857"/>
                      <a:gd name="connsiteY4" fmla="*/ 10234 h 10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57" h="10259">
                        <a:moveTo>
                          <a:pt x="4464" y="10234"/>
                        </a:moveTo>
                        <a:cubicBezTo>
                          <a:pt x="3746" y="10510"/>
                          <a:pt x="2201" y="8468"/>
                          <a:pt x="1097" y="5654"/>
                        </a:cubicBezTo>
                        <a:cubicBezTo>
                          <a:pt x="-6" y="2839"/>
                          <a:pt x="-337" y="301"/>
                          <a:pt x="380" y="25"/>
                        </a:cubicBezTo>
                        <a:cubicBezTo>
                          <a:pt x="1097" y="-251"/>
                          <a:pt x="2643" y="1791"/>
                          <a:pt x="3746" y="4605"/>
                        </a:cubicBezTo>
                        <a:cubicBezTo>
                          <a:pt x="4905" y="7420"/>
                          <a:pt x="5181" y="9958"/>
                          <a:pt x="4464" y="10234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0" name="Freeform: Shape 59">
                    <a:extLst>
                      <a:ext uri="{FF2B5EF4-FFF2-40B4-BE49-F238E27FC236}">
                        <a16:creationId xmlns:a16="http://schemas.microsoft.com/office/drawing/2014/main" id="{C9232997-5982-E911-F00A-01C4CDFBAEEC}"/>
                      </a:ext>
                    </a:extLst>
                  </p:cNvPr>
                  <p:cNvSpPr/>
                  <p:nvPr/>
                </p:nvSpPr>
                <p:spPr>
                  <a:xfrm>
                    <a:off x="7871174" y="-1375825"/>
                    <a:ext cx="4227" cy="14250"/>
                  </a:xfrm>
                  <a:custGeom>
                    <a:avLst/>
                    <a:gdLst>
                      <a:gd name="connsiteX0" fmla="*/ 541 w 4227"/>
                      <a:gd name="connsiteY0" fmla="*/ 14244 h 14250"/>
                      <a:gd name="connsiteX1" fmla="*/ 706 w 4227"/>
                      <a:gd name="connsiteY1" fmla="*/ 6794 h 14250"/>
                      <a:gd name="connsiteX2" fmla="*/ 3686 w 4227"/>
                      <a:gd name="connsiteY2" fmla="*/ 6 h 14250"/>
                      <a:gd name="connsiteX3" fmla="*/ 3521 w 4227"/>
                      <a:gd name="connsiteY3" fmla="*/ 7456 h 14250"/>
                      <a:gd name="connsiteX4" fmla="*/ 541 w 4227"/>
                      <a:gd name="connsiteY4" fmla="*/ 14244 h 14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27" h="14250">
                        <a:moveTo>
                          <a:pt x="541" y="14244"/>
                        </a:moveTo>
                        <a:cubicBezTo>
                          <a:pt x="-232" y="14079"/>
                          <a:pt x="-177" y="10768"/>
                          <a:pt x="706" y="6794"/>
                        </a:cubicBezTo>
                        <a:cubicBezTo>
                          <a:pt x="1589" y="2876"/>
                          <a:pt x="2914" y="-159"/>
                          <a:pt x="3686" y="6"/>
                        </a:cubicBezTo>
                        <a:cubicBezTo>
                          <a:pt x="4459" y="172"/>
                          <a:pt x="4404" y="3483"/>
                          <a:pt x="3521" y="7456"/>
                        </a:cubicBezTo>
                        <a:cubicBezTo>
                          <a:pt x="2638" y="11375"/>
                          <a:pt x="1313" y="14410"/>
                          <a:pt x="541" y="14244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1" name="Freeform: Shape 60">
                    <a:extLst>
                      <a:ext uri="{FF2B5EF4-FFF2-40B4-BE49-F238E27FC236}">
                        <a16:creationId xmlns:a16="http://schemas.microsoft.com/office/drawing/2014/main" id="{B481CC03-5362-5942-0F62-12E59360C5CE}"/>
                      </a:ext>
                    </a:extLst>
                  </p:cNvPr>
                  <p:cNvSpPr/>
                  <p:nvPr/>
                </p:nvSpPr>
                <p:spPr>
                  <a:xfrm>
                    <a:off x="7902827" y="-1315846"/>
                    <a:ext cx="7585" cy="17358"/>
                  </a:xfrm>
                  <a:custGeom>
                    <a:avLst/>
                    <a:gdLst>
                      <a:gd name="connsiteX0" fmla="*/ 233 w 7585"/>
                      <a:gd name="connsiteY0" fmla="*/ 17343 h 17358"/>
                      <a:gd name="connsiteX1" fmla="*/ 2441 w 7585"/>
                      <a:gd name="connsiteY1" fmla="*/ 8127 h 17358"/>
                      <a:gd name="connsiteX2" fmla="*/ 7352 w 7585"/>
                      <a:gd name="connsiteY2" fmla="*/ 15 h 17358"/>
                      <a:gd name="connsiteX3" fmla="*/ 5145 w 7585"/>
                      <a:gd name="connsiteY3" fmla="*/ 9231 h 17358"/>
                      <a:gd name="connsiteX4" fmla="*/ 233 w 7585"/>
                      <a:gd name="connsiteY4" fmla="*/ 17343 h 17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85" h="17358">
                        <a:moveTo>
                          <a:pt x="233" y="17343"/>
                        </a:moveTo>
                        <a:cubicBezTo>
                          <a:pt x="-484" y="17067"/>
                          <a:pt x="509" y="12928"/>
                          <a:pt x="2441" y="8127"/>
                        </a:cubicBezTo>
                        <a:cubicBezTo>
                          <a:pt x="4427" y="3326"/>
                          <a:pt x="6580" y="-261"/>
                          <a:pt x="7352" y="15"/>
                        </a:cubicBezTo>
                        <a:cubicBezTo>
                          <a:pt x="8070" y="291"/>
                          <a:pt x="7076" y="4430"/>
                          <a:pt x="5145" y="9231"/>
                        </a:cubicBezTo>
                        <a:cubicBezTo>
                          <a:pt x="3158" y="14032"/>
                          <a:pt x="1006" y="17619"/>
                          <a:pt x="233" y="17343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DD741142-308C-558A-DD4F-F17210BFC09E}"/>
                      </a:ext>
                    </a:extLst>
                  </p:cNvPr>
                  <p:cNvSpPr/>
                  <p:nvPr/>
                </p:nvSpPr>
                <p:spPr>
                  <a:xfrm>
                    <a:off x="7871369" y="-1265964"/>
                    <a:ext cx="9521" cy="18361"/>
                  </a:xfrm>
                  <a:custGeom>
                    <a:avLst/>
                    <a:gdLst>
                      <a:gd name="connsiteX0" fmla="*/ 9341 w 9521"/>
                      <a:gd name="connsiteY0" fmla="*/ 18342 h 18361"/>
                      <a:gd name="connsiteX1" fmla="*/ 3491 w 9521"/>
                      <a:gd name="connsiteY1" fmla="*/ 9843 h 18361"/>
                      <a:gd name="connsiteX2" fmla="*/ 180 w 9521"/>
                      <a:gd name="connsiteY2" fmla="*/ 20 h 18361"/>
                      <a:gd name="connsiteX3" fmla="*/ 6030 w 9521"/>
                      <a:gd name="connsiteY3" fmla="*/ 8519 h 18361"/>
                      <a:gd name="connsiteX4" fmla="*/ 9341 w 9521"/>
                      <a:gd name="connsiteY4" fmla="*/ 18342 h 183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1" h="18361">
                        <a:moveTo>
                          <a:pt x="9341" y="18342"/>
                        </a:moveTo>
                        <a:cubicBezTo>
                          <a:pt x="8624" y="18673"/>
                          <a:pt x="6030" y="14865"/>
                          <a:pt x="3491" y="9843"/>
                        </a:cubicBezTo>
                        <a:cubicBezTo>
                          <a:pt x="953" y="4766"/>
                          <a:pt x="-537" y="406"/>
                          <a:pt x="180" y="20"/>
                        </a:cubicBezTo>
                        <a:cubicBezTo>
                          <a:pt x="898" y="-311"/>
                          <a:pt x="3491" y="3497"/>
                          <a:pt x="6030" y="8519"/>
                        </a:cubicBezTo>
                        <a:cubicBezTo>
                          <a:pt x="8568" y="13596"/>
                          <a:pt x="10058" y="17955"/>
                          <a:pt x="9341" y="18342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D07D5A78-C7E0-CEA9-173C-41AA9E15B42C}"/>
                      </a:ext>
                    </a:extLst>
                  </p:cNvPr>
                  <p:cNvSpPr/>
                  <p:nvPr/>
                </p:nvSpPr>
                <p:spPr>
                  <a:xfrm>
                    <a:off x="7928175" y="-1210004"/>
                    <a:ext cx="5727" cy="13282"/>
                  </a:xfrm>
                  <a:custGeom>
                    <a:avLst/>
                    <a:gdLst>
                      <a:gd name="connsiteX0" fmla="*/ 325 w 5727"/>
                      <a:gd name="connsiteY0" fmla="*/ 13264 h 13282"/>
                      <a:gd name="connsiteX1" fmla="*/ 1540 w 5727"/>
                      <a:gd name="connsiteY1" fmla="*/ 6145 h 13282"/>
                      <a:gd name="connsiteX2" fmla="*/ 5402 w 5727"/>
                      <a:gd name="connsiteY2" fmla="*/ 19 h 13282"/>
                      <a:gd name="connsiteX3" fmla="*/ 4188 w 5727"/>
                      <a:gd name="connsiteY3" fmla="*/ 7138 h 13282"/>
                      <a:gd name="connsiteX4" fmla="*/ 325 w 5727"/>
                      <a:gd name="connsiteY4" fmla="*/ 13264 h 132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27" h="13282">
                        <a:moveTo>
                          <a:pt x="325" y="13264"/>
                        </a:moveTo>
                        <a:cubicBezTo>
                          <a:pt x="-392" y="12988"/>
                          <a:pt x="105" y="9787"/>
                          <a:pt x="1540" y="6145"/>
                        </a:cubicBezTo>
                        <a:cubicBezTo>
                          <a:pt x="2919" y="2502"/>
                          <a:pt x="4685" y="-257"/>
                          <a:pt x="5402" y="19"/>
                        </a:cubicBezTo>
                        <a:cubicBezTo>
                          <a:pt x="6120" y="295"/>
                          <a:pt x="5623" y="3496"/>
                          <a:pt x="4188" y="7138"/>
                        </a:cubicBezTo>
                        <a:cubicBezTo>
                          <a:pt x="2809" y="10836"/>
                          <a:pt x="1098" y="13540"/>
                          <a:pt x="325" y="13264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94DFCEF1-714E-8B10-B1E9-0253016B4EB1}"/>
                      </a:ext>
                    </a:extLst>
                  </p:cNvPr>
                  <p:cNvSpPr/>
                  <p:nvPr/>
                </p:nvSpPr>
                <p:spPr>
                  <a:xfrm>
                    <a:off x="7880442" y="-1155153"/>
                    <a:ext cx="5614" cy="8322"/>
                  </a:xfrm>
                  <a:custGeom>
                    <a:avLst/>
                    <a:gdLst>
                      <a:gd name="connsiteX0" fmla="*/ 5346 w 5614"/>
                      <a:gd name="connsiteY0" fmla="*/ 8245 h 8322"/>
                      <a:gd name="connsiteX1" fmla="*/ 1593 w 5614"/>
                      <a:gd name="connsiteY1" fmla="*/ 4934 h 8322"/>
                      <a:gd name="connsiteX2" fmla="*/ 269 w 5614"/>
                      <a:gd name="connsiteY2" fmla="*/ 78 h 8322"/>
                      <a:gd name="connsiteX3" fmla="*/ 4021 w 5614"/>
                      <a:gd name="connsiteY3" fmla="*/ 3389 h 8322"/>
                      <a:gd name="connsiteX4" fmla="*/ 5346 w 5614"/>
                      <a:gd name="connsiteY4" fmla="*/ 8245 h 8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14" h="8322">
                        <a:moveTo>
                          <a:pt x="5346" y="8245"/>
                        </a:moveTo>
                        <a:cubicBezTo>
                          <a:pt x="4683" y="8686"/>
                          <a:pt x="2973" y="7197"/>
                          <a:pt x="1593" y="4934"/>
                        </a:cubicBezTo>
                        <a:cubicBezTo>
                          <a:pt x="213" y="2671"/>
                          <a:pt x="-393" y="519"/>
                          <a:pt x="269" y="78"/>
                        </a:cubicBezTo>
                        <a:cubicBezTo>
                          <a:pt x="931" y="-364"/>
                          <a:pt x="2642" y="1126"/>
                          <a:pt x="4021" y="3389"/>
                        </a:cubicBezTo>
                        <a:cubicBezTo>
                          <a:pt x="5401" y="5706"/>
                          <a:pt x="6008" y="7859"/>
                          <a:pt x="5346" y="8245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4D46448B-ABEC-5229-DCFF-BA7B34B0F06B}"/>
                      </a:ext>
                    </a:extLst>
                  </p:cNvPr>
                  <p:cNvSpPr/>
                  <p:nvPr/>
                </p:nvSpPr>
                <p:spPr>
                  <a:xfrm>
                    <a:off x="7881572" y="-1058350"/>
                    <a:ext cx="13412" cy="14378"/>
                  </a:xfrm>
                  <a:custGeom>
                    <a:avLst/>
                    <a:gdLst>
                      <a:gd name="connsiteX0" fmla="*/ 13321 w 13412"/>
                      <a:gd name="connsiteY0" fmla="*/ 14308 h 14378"/>
                      <a:gd name="connsiteX1" fmla="*/ 5650 w 13412"/>
                      <a:gd name="connsiteY1" fmla="*/ 8183 h 14378"/>
                      <a:gd name="connsiteX2" fmla="*/ 77 w 13412"/>
                      <a:gd name="connsiteY2" fmla="*/ 70 h 14378"/>
                      <a:gd name="connsiteX3" fmla="*/ 7748 w 13412"/>
                      <a:gd name="connsiteY3" fmla="*/ 6196 h 14378"/>
                      <a:gd name="connsiteX4" fmla="*/ 13321 w 13412"/>
                      <a:gd name="connsiteY4" fmla="*/ 14308 h 143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12" h="14378">
                        <a:moveTo>
                          <a:pt x="13321" y="14308"/>
                        </a:moveTo>
                        <a:cubicBezTo>
                          <a:pt x="12714" y="14860"/>
                          <a:pt x="9293" y="12101"/>
                          <a:pt x="5650" y="8183"/>
                        </a:cubicBezTo>
                        <a:cubicBezTo>
                          <a:pt x="2008" y="4264"/>
                          <a:pt x="-475" y="622"/>
                          <a:pt x="77" y="70"/>
                        </a:cubicBezTo>
                        <a:cubicBezTo>
                          <a:pt x="684" y="-482"/>
                          <a:pt x="4105" y="2278"/>
                          <a:pt x="7748" y="6196"/>
                        </a:cubicBezTo>
                        <a:cubicBezTo>
                          <a:pt x="11445" y="10114"/>
                          <a:pt x="13928" y="13756"/>
                          <a:pt x="13321" y="14308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6" name="Freeform: Shape 65">
                    <a:extLst>
                      <a:ext uri="{FF2B5EF4-FFF2-40B4-BE49-F238E27FC236}">
                        <a16:creationId xmlns:a16="http://schemas.microsoft.com/office/drawing/2014/main" id="{5307C7F0-336B-BDE6-BB3C-A8C1CD32C78B}"/>
                      </a:ext>
                    </a:extLst>
                  </p:cNvPr>
                  <p:cNvSpPr/>
                  <p:nvPr/>
                </p:nvSpPr>
                <p:spPr>
                  <a:xfrm>
                    <a:off x="7939595" y="-1117441"/>
                    <a:ext cx="11420" cy="14351"/>
                  </a:xfrm>
                  <a:custGeom>
                    <a:avLst/>
                    <a:gdLst>
                      <a:gd name="connsiteX0" fmla="*/ 11312 w 11420"/>
                      <a:gd name="connsiteY0" fmla="*/ 14295 h 14351"/>
                      <a:gd name="connsiteX1" fmla="*/ 4579 w 11420"/>
                      <a:gd name="connsiteY1" fmla="*/ 8059 h 14351"/>
                      <a:gd name="connsiteX2" fmla="*/ 109 w 11420"/>
                      <a:gd name="connsiteY2" fmla="*/ 57 h 14351"/>
                      <a:gd name="connsiteX3" fmla="*/ 6842 w 11420"/>
                      <a:gd name="connsiteY3" fmla="*/ 6293 h 14351"/>
                      <a:gd name="connsiteX4" fmla="*/ 11312 w 11420"/>
                      <a:gd name="connsiteY4" fmla="*/ 14295 h 14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20" h="14351">
                        <a:moveTo>
                          <a:pt x="11312" y="14295"/>
                        </a:moveTo>
                        <a:cubicBezTo>
                          <a:pt x="10705" y="14791"/>
                          <a:pt x="7669" y="11977"/>
                          <a:pt x="4579" y="8059"/>
                        </a:cubicBezTo>
                        <a:cubicBezTo>
                          <a:pt x="1489" y="4141"/>
                          <a:pt x="-498" y="553"/>
                          <a:pt x="109" y="57"/>
                        </a:cubicBezTo>
                        <a:cubicBezTo>
                          <a:pt x="716" y="-440"/>
                          <a:pt x="3751" y="2375"/>
                          <a:pt x="6842" y="6293"/>
                        </a:cubicBezTo>
                        <a:cubicBezTo>
                          <a:pt x="9932" y="10266"/>
                          <a:pt x="11919" y="13853"/>
                          <a:pt x="11312" y="14295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7" name="Freeform: Shape 66">
                    <a:extLst>
                      <a:ext uri="{FF2B5EF4-FFF2-40B4-BE49-F238E27FC236}">
                        <a16:creationId xmlns:a16="http://schemas.microsoft.com/office/drawing/2014/main" id="{EBA323BD-4E1F-9387-1A28-6E52ED210EAE}"/>
                      </a:ext>
                    </a:extLst>
                  </p:cNvPr>
                  <p:cNvSpPr/>
                  <p:nvPr/>
                </p:nvSpPr>
                <p:spPr>
                  <a:xfrm>
                    <a:off x="7981444" y="-1038938"/>
                    <a:ext cx="8623" cy="17329"/>
                  </a:xfrm>
                  <a:custGeom>
                    <a:avLst/>
                    <a:gdLst>
                      <a:gd name="connsiteX0" fmla="*/ 201 w 8623"/>
                      <a:gd name="connsiteY0" fmla="*/ 17301 h 17329"/>
                      <a:gd name="connsiteX1" fmla="*/ 3015 w 8623"/>
                      <a:gd name="connsiteY1" fmla="*/ 8030 h 17329"/>
                      <a:gd name="connsiteX2" fmla="*/ 8423 w 8623"/>
                      <a:gd name="connsiteY2" fmla="*/ 28 h 17329"/>
                      <a:gd name="connsiteX3" fmla="*/ 5609 w 8623"/>
                      <a:gd name="connsiteY3" fmla="*/ 9299 h 17329"/>
                      <a:gd name="connsiteX4" fmla="*/ 201 w 8623"/>
                      <a:gd name="connsiteY4" fmla="*/ 17301 h 17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23" h="17329">
                        <a:moveTo>
                          <a:pt x="201" y="17301"/>
                        </a:moveTo>
                        <a:cubicBezTo>
                          <a:pt x="-517" y="16970"/>
                          <a:pt x="752" y="12831"/>
                          <a:pt x="3015" y="8030"/>
                        </a:cubicBezTo>
                        <a:cubicBezTo>
                          <a:pt x="5278" y="3284"/>
                          <a:pt x="7706" y="-358"/>
                          <a:pt x="8423" y="28"/>
                        </a:cubicBezTo>
                        <a:cubicBezTo>
                          <a:pt x="9141" y="359"/>
                          <a:pt x="7871" y="4498"/>
                          <a:pt x="5609" y="9299"/>
                        </a:cubicBezTo>
                        <a:cubicBezTo>
                          <a:pt x="3346" y="14045"/>
                          <a:pt x="918" y="17688"/>
                          <a:pt x="201" y="17301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8" name="Freeform: Shape 67">
                    <a:extLst>
                      <a:ext uri="{FF2B5EF4-FFF2-40B4-BE49-F238E27FC236}">
                        <a16:creationId xmlns:a16="http://schemas.microsoft.com/office/drawing/2014/main" id="{57E38AA0-6836-EE35-E0DE-6EF67AEC4DF5}"/>
                      </a:ext>
                    </a:extLst>
                  </p:cNvPr>
                  <p:cNvSpPr/>
                  <p:nvPr/>
                </p:nvSpPr>
                <p:spPr>
                  <a:xfrm>
                    <a:off x="7903029" y="-966970"/>
                    <a:ext cx="13418" cy="12481"/>
                  </a:xfrm>
                  <a:custGeom>
                    <a:avLst/>
                    <a:gdLst>
                      <a:gd name="connsiteX0" fmla="*/ 13276 w 13418"/>
                      <a:gd name="connsiteY0" fmla="*/ 12439 h 12481"/>
                      <a:gd name="connsiteX1" fmla="*/ 6433 w 13418"/>
                      <a:gd name="connsiteY1" fmla="*/ 6534 h 12481"/>
                      <a:gd name="connsiteX2" fmla="*/ 31 w 13418"/>
                      <a:gd name="connsiteY2" fmla="*/ 188 h 12481"/>
                      <a:gd name="connsiteX3" fmla="*/ 8420 w 13418"/>
                      <a:gd name="connsiteY3" fmla="*/ 4382 h 12481"/>
                      <a:gd name="connsiteX4" fmla="*/ 13276 w 13418"/>
                      <a:gd name="connsiteY4" fmla="*/ 12439 h 12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18" h="12481">
                        <a:moveTo>
                          <a:pt x="13276" y="12439"/>
                        </a:moveTo>
                        <a:cubicBezTo>
                          <a:pt x="12558" y="12880"/>
                          <a:pt x="10020" y="9790"/>
                          <a:pt x="6433" y="6534"/>
                        </a:cubicBezTo>
                        <a:cubicBezTo>
                          <a:pt x="2901" y="3278"/>
                          <a:pt x="-355" y="961"/>
                          <a:pt x="31" y="188"/>
                        </a:cubicBezTo>
                        <a:cubicBezTo>
                          <a:pt x="362" y="-530"/>
                          <a:pt x="4501" y="795"/>
                          <a:pt x="8420" y="4382"/>
                        </a:cubicBezTo>
                        <a:cubicBezTo>
                          <a:pt x="12282" y="8024"/>
                          <a:pt x="13938" y="12053"/>
                          <a:pt x="13276" y="12439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9" name="Freeform: Shape 68">
                    <a:extLst>
                      <a:ext uri="{FF2B5EF4-FFF2-40B4-BE49-F238E27FC236}">
                        <a16:creationId xmlns:a16="http://schemas.microsoft.com/office/drawing/2014/main" id="{4CF70B80-BA19-467D-D521-54DEB9855C0F}"/>
                      </a:ext>
                    </a:extLst>
                  </p:cNvPr>
                  <p:cNvSpPr/>
                  <p:nvPr/>
                </p:nvSpPr>
                <p:spPr>
                  <a:xfrm>
                    <a:off x="7908137" y="-886763"/>
                    <a:ext cx="12251" cy="2869"/>
                  </a:xfrm>
                  <a:custGeom>
                    <a:avLst/>
                    <a:gdLst>
                      <a:gd name="connsiteX0" fmla="*/ 12251 w 12251"/>
                      <a:gd name="connsiteY0" fmla="*/ 1435 h 2869"/>
                      <a:gd name="connsiteX1" fmla="*/ 6126 w 12251"/>
                      <a:gd name="connsiteY1" fmla="*/ 2870 h 2869"/>
                      <a:gd name="connsiteX2" fmla="*/ 0 w 12251"/>
                      <a:gd name="connsiteY2" fmla="*/ 1435 h 2869"/>
                      <a:gd name="connsiteX3" fmla="*/ 6126 w 12251"/>
                      <a:gd name="connsiteY3" fmla="*/ 0 h 2869"/>
                      <a:gd name="connsiteX4" fmla="*/ 12251 w 12251"/>
                      <a:gd name="connsiteY4" fmla="*/ 1435 h 28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251" h="2869">
                        <a:moveTo>
                          <a:pt x="12251" y="1435"/>
                        </a:moveTo>
                        <a:cubicBezTo>
                          <a:pt x="12251" y="2207"/>
                          <a:pt x="9492" y="2870"/>
                          <a:pt x="6126" y="2870"/>
                        </a:cubicBezTo>
                        <a:cubicBezTo>
                          <a:pt x="2759" y="2870"/>
                          <a:pt x="0" y="2207"/>
                          <a:pt x="0" y="1435"/>
                        </a:cubicBezTo>
                        <a:cubicBezTo>
                          <a:pt x="0" y="662"/>
                          <a:pt x="2759" y="0"/>
                          <a:pt x="6126" y="0"/>
                        </a:cubicBezTo>
                        <a:cubicBezTo>
                          <a:pt x="9492" y="0"/>
                          <a:pt x="12251" y="607"/>
                          <a:pt x="12251" y="1435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0" name="Freeform: Shape 69">
                    <a:extLst>
                      <a:ext uri="{FF2B5EF4-FFF2-40B4-BE49-F238E27FC236}">
                        <a16:creationId xmlns:a16="http://schemas.microsoft.com/office/drawing/2014/main" id="{72E14C7A-3267-0DA4-4C76-29A22FB402AA}"/>
                      </a:ext>
                    </a:extLst>
                  </p:cNvPr>
                  <p:cNvSpPr/>
                  <p:nvPr/>
                </p:nvSpPr>
                <p:spPr>
                  <a:xfrm>
                    <a:off x="7987356" y="-920981"/>
                    <a:ext cx="5356" cy="16323"/>
                  </a:xfrm>
                  <a:custGeom>
                    <a:avLst/>
                    <a:gdLst>
                      <a:gd name="connsiteX0" fmla="*/ 193 w 5356"/>
                      <a:gd name="connsiteY0" fmla="*/ 16282 h 16323"/>
                      <a:gd name="connsiteX1" fmla="*/ 1959 w 5356"/>
                      <a:gd name="connsiteY1" fmla="*/ 8059 h 16323"/>
                      <a:gd name="connsiteX2" fmla="*/ 4277 w 5356"/>
                      <a:gd name="connsiteY2" fmla="*/ 2 h 16323"/>
                      <a:gd name="connsiteX3" fmla="*/ 4774 w 5356"/>
                      <a:gd name="connsiteY3" fmla="*/ 8777 h 16323"/>
                      <a:gd name="connsiteX4" fmla="*/ 193 w 5356"/>
                      <a:gd name="connsiteY4" fmla="*/ 16282 h 163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56" h="16323">
                        <a:moveTo>
                          <a:pt x="193" y="16282"/>
                        </a:moveTo>
                        <a:cubicBezTo>
                          <a:pt x="-524" y="15841"/>
                          <a:pt x="911" y="12419"/>
                          <a:pt x="1959" y="8059"/>
                        </a:cubicBezTo>
                        <a:cubicBezTo>
                          <a:pt x="3063" y="3755"/>
                          <a:pt x="3449" y="57"/>
                          <a:pt x="4277" y="2"/>
                        </a:cubicBezTo>
                        <a:cubicBezTo>
                          <a:pt x="5050" y="-108"/>
                          <a:pt x="5988" y="3976"/>
                          <a:pt x="4774" y="8777"/>
                        </a:cubicBezTo>
                        <a:cubicBezTo>
                          <a:pt x="3560" y="13633"/>
                          <a:pt x="800" y="16723"/>
                          <a:pt x="193" y="16282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1" name="Freeform: Shape 70">
                    <a:extLst>
                      <a:ext uri="{FF2B5EF4-FFF2-40B4-BE49-F238E27FC236}">
                        <a16:creationId xmlns:a16="http://schemas.microsoft.com/office/drawing/2014/main" id="{25CA5E3E-20B0-7AE6-6C16-8D3BEE1205CF}"/>
                      </a:ext>
                    </a:extLst>
                  </p:cNvPr>
                  <p:cNvSpPr/>
                  <p:nvPr/>
                </p:nvSpPr>
                <p:spPr>
                  <a:xfrm>
                    <a:off x="8047633" y="-899691"/>
                    <a:ext cx="6925" cy="18239"/>
                  </a:xfrm>
                  <a:custGeom>
                    <a:avLst/>
                    <a:gdLst>
                      <a:gd name="connsiteX0" fmla="*/ 6636 w 6925"/>
                      <a:gd name="connsiteY0" fmla="*/ 18225 h 18239"/>
                      <a:gd name="connsiteX1" fmla="*/ 2111 w 6925"/>
                      <a:gd name="connsiteY1" fmla="*/ 9616 h 18239"/>
                      <a:gd name="connsiteX2" fmla="*/ 290 w 6925"/>
                      <a:gd name="connsiteY2" fmla="*/ 14 h 18239"/>
                      <a:gd name="connsiteX3" fmla="*/ 4815 w 6925"/>
                      <a:gd name="connsiteY3" fmla="*/ 8623 h 18239"/>
                      <a:gd name="connsiteX4" fmla="*/ 6636 w 6925"/>
                      <a:gd name="connsiteY4" fmla="*/ 18225 h 18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5" h="18239">
                        <a:moveTo>
                          <a:pt x="6636" y="18225"/>
                        </a:moveTo>
                        <a:cubicBezTo>
                          <a:pt x="5864" y="18501"/>
                          <a:pt x="3822" y="14638"/>
                          <a:pt x="2111" y="9616"/>
                        </a:cubicBezTo>
                        <a:cubicBezTo>
                          <a:pt x="345" y="4594"/>
                          <a:pt x="-483" y="290"/>
                          <a:pt x="290" y="14"/>
                        </a:cubicBezTo>
                        <a:cubicBezTo>
                          <a:pt x="1062" y="-262"/>
                          <a:pt x="3049" y="3601"/>
                          <a:pt x="4815" y="8623"/>
                        </a:cubicBezTo>
                        <a:cubicBezTo>
                          <a:pt x="6581" y="13645"/>
                          <a:pt x="7409" y="17949"/>
                          <a:pt x="6636" y="18225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2" name="Freeform: Shape 71">
                    <a:extLst>
                      <a:ext uri="{FF2B5EF4-FFF2-40B4-BE49-F238E27FC236}">
                        <a16:creationId xmlns:a16="http://schemas.microsoft.com/office/drawing/2014/main" id="{502A46E3-F52E-65EB-0F9D-26C93C6B0820}"/>
                      </a:ext>
                    </a:extLst>
                  </p:cNvPr>
                  <p:cNvSpPr/>
                  <p:nvPr/>
                </p:nvSpPr>
                <p:spPr>
                  <a:xfrm>
                    <a:off x="8043454" y="-805887"/>
                    <a:ext cx="10481" cy="19359"/>
                  </a:xfrm>
                  <a:custGeom>
                    <a:avLst/>
                    <a:gdLst>
                      <a:gd name="connsiteX0" fmla="*/ 164 w 10481"/>
                      <a:gd name="connsiteY0" fmla="*/ 19341 h 19359"/>
                      <a:gd name="connsiteX1" fmla="*/ 3971 w 10481"/>
                      <a:gd name="connsiteY1" fmla="*/ 9021 h 19359"/>
                      <a:gd name="connsiteX2" fmla="*/ 10318 w 10481"/>
                      <a:gd name="connsiteY2" fmla="*/ 26 h 19359"/>
                      <a:gd name="connsiteX3" fmla="*/ 6510 w 10481"/>
                      <a:gd name="connsiteY3" fmla="*/ 10345 h 19359"/>
                      <a:gd name="connsiteX4" fmla="*/ 164 w 10481"/>
                      <a:gd name="connsiteY4" fmla="*/ 19341 h 19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81" h="19359">
                        <a:moveTo>
                          <a:pt x="164" y="19341"/>
                        </a:moveTo>
                        <a:cubicBezTo>
                          <a:pt x="-554" y="18954"/>
                          <a:pt x="1157" y="14319"/>
                          <a:pt x="3971" y="9021"/>
                        </a:cubicBezTo>
                        <a:cubicBezTo>
                          <a:pt x="6786" y="3668"/>
                          <a:pt x="9600" y="-361"/>
                          <a:pt x="10318" y="26"/>
                        </a:cubicBezTo>
                        <a:cubicBezTo>
                          <a:pt x="11035" y="412"/>
                          <a:pt x="9324" y="5048"/>
                          <a:pt x="6510" y="10345"/>
                        </a:cubicBezTo>
                        <a:cubicBezTo>
                          <a:pt x="3751" y="15643"/>
                          <a:pt x="881" y="19672"/>
                          <a:pt x="164" y="19341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3" name="Freeform: Shape 72">
                    <a:extLst>
                      <a:ext uri="{FF2B5EF4-FFF2-40B4-BE49-F238E27FC236}">
                        <a16:creationId xmlns:a16="http://schemas.microsoft.com/office/drawing/2014/main" id="{DDD8FCC1-3D00-2AAC-94DC-19AD71C0FFCF}"/>
                      </a:ext>
                    </a:extLst>
                  </p:cNvPr>
                  <p:cNvSpPr/>
                  <p:nvPr/>
                </p:nvSpPr>
                <p:spPr>
                  <a:xfrm>
                    <a:off x="7975024" y="-748979"/>
                    <a:ext cx="7949" cy="18239"/>
                  </a:xfrm>
                  <a:custGeom>
                    <a:avLst/>
                    <a:gdLst>
                      <a:gd name="connsiteX0" fmla="*/ 7724 w 7949"/>
                      <a:gd name="connsiteY0" fmla="*/ 18225 h 18239"/>
                      <a:gd name="connsiteX1" fmla="*/ 2647 w 7949"/>
                      <a:gd name="connsiteY1" fmla="*/ 9672 h 18239"/>
                      <a:gd name="connsiteX2" fmla="*/ 219 w 7949"/>
                      <a:gd name="connsiteY2" fmla="*/ 14 h 18239"/>
                      <a:gd name="connsiteX3" fmla="*/ 5296 w 7949"/>
                      <a:gd name="connsiteY3" fmla="*/ 8568 h 18239"/>
                      <a:gd name="connsiteX4" fmla="*/ 7724 w 7949"/>
                      <a:gd name="connsiteY4" fmla="*/ 18225 h 18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49" h="18239">
                        <a:moveTo>
                          <a:pt x="7724" y="18225"/>
                        </a:moveTo>
                        <a:cubicBezTo>
                          <a:pt x="7007" y="18501"/>
                          <a:pt x="4744" y="14693"/>
                          <a:pt x="2647" y="9672"/>
                        </a:cubicBezTo>
                        <a:cubicBezTo>
                          <a:pt x="605" y="4650"/>
                          <a:pt x="-498" y="345"/>
                          <a:pt x="219" y="14"/>
                        </a:cubicBezTo>
                        <a:cubicBezTo>
                          <a:pt x="937" y="-262"/>
                          <a:pt x="3199" y="3546"/>
                          <a:pt x="5296" y="8568"/>
                        </a:cubicBezTo>
                        <a:cubicBezTo>
                          <a:pt x="7393" y="13590"/>
                          <a:pt x="8442" y="17894"/>
                          <a:pt x="7724" y="18225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4" name="Freeform: Shape 73">
                    <a:extLst>
                      <a:ext uri="{FF2B5EF4-FFF2-40B4-BE49-F238E27FC236}">
                        <a16:creationId xmlns:a16="http://schemas.microsoft.com/office/drawing/2014/main" id="{B1DF54F7-1722-171B-9525-39FB4211514A}"/>
                      </a:ext>
                    </a:extLst>
                  </p:cNvPr>
                  <p:cNvSpPr/>
                  <p:nvPr/>
                </p:nvSpPr>
                <p:spPr>
                  <a:xfrm>
                    <a:off x="7905157" y="-710721"/>
                    <a:ext cx="10154" cy="2869"/>
                  </a:xfrm>
                  <a:custGeom>
                    <a:avLst/>
                    <a:gdLst>
                      <a:gd name="connsiteX0" fmla="*/ 10154 w 10154"/>
                      <a:gd name="connsiteY0" fmla="*/ 1435 h 2869"/>
                      <a:gd name="connsiteX1" fmla="*/ 5077 w 10154"/>
                      <a:gd name="connsiteY1" fmla="*/ 2870 h 2869"/>
                      <a:gd name="connsiteX2" fmla="*/ 0 w 10154"/>
                      <a:gd name="connsiteY2" fmla="*/ 1435 h 2869"/>
                      <a:gd name="connsiteX3" fmla="*/ 5077 w 10154"/>
                      <a:gd name="connsiteY3" fmla="*/ 0 h 2869"/>
                      <a:gd name="connsiteX4" fmla="*/ 10154 w 10154"/>
                      <a:gd name="connsiteY4" fmla="*/ 1435 h 28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154" h="2869">
                        <a:moveTo>
                          <a:pt x="10154" y="1435"/>
                        </a:moveTo>
                        <a:cubicBezTo>
                          <a:pt x="10154" y="2207"/>
                          <a:pt x="7891" y="2870"/>
                          <a:pt x="5077" y="2870"/>
                        </a:cubicBezTo>
                        <a:cubicBezTo>
                          <a:pt x="2263" y="2870"/>
                          <a:pt x="0" y="2207"/>
                          <a:pt x="0" y="1435"/>
                        </a:cubicBezTo>
                        <a:cubicBezTo>
                          <a:pt x="0" y="662"/>
                          <a:pt x="2263" y="0"/>
                          <a:pt x="5077" y="0"/>
                        </a:cubicBezTo>
                        <a:cubicBezTo>
                          <a:pt x="7836" y="0"/>
                          <a:pt x="10154" y="662"/>
                          <a:pt x="10154" y="1435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5" name="Freeform: Shape 74">
                    <a:extLst>
                      <a:ext uri="{FF2B5EF4-FFF2-40B4-BE49-F238E27FC236}">
                        <a16:creationId xmlns:a16="http://schemas.microsoft.com/office/drawing/2014/main" id="{CAC736CB-93EB-2E92-8A8C-91A0AB032E01}"/>
                      </a:ext>
                    </a:extLst>
                  </p:cNvPr>
                  <p:cNvSpPr/>
                  <p:nvPr/>
                </p:nvSpPr>
                <p:spPr>
                  <a:xfrm>
                    <a:off x="7949437" y="-636066"/>
                    <a:ext cx="4940" cy="15307"/>
                  </a:xfrm>
                  <a:custGeom>
                    <a:avLst/>
                    <a:gdLst>
                      <a:gd name="connsiteX0" fmla="*/ 4505 w 4940"/>
                      <a:gd name="connsiteY0" fmla="*/ 15297 h 15307"/>
                      <a:gd name="connsiteX1" fmla="*/ 1083 w 4940"/>
                      <a:gd name="connsiteY1" fmla="*/ 8013 h 15307"/>
                      <a:gd name="connsiteX2" fmla="*/ 421 w 4940"/>
                      <a:gd name="connsiteY2" fmla="*/ 11 h 15307"/>
                      <a:gd name="connsiteX3" fmla="*/ 3843 w 4940"/>
                      <a:gd name="connsiteY3" fmla="*/ 7295 h 15307"/>
                      <a:gd name="connsiteX4" fmla="*/ 4505 w 4940"/>
                      <a:gd name="connsiteY4" fmla="*/ 15297 h 15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40" h="15307">
                        <a:moveTo>
                          <a:pt x="4505" y="15297"/>
                        </a:moveTo>
                        <a:cubicBezTo>
                          <a:pt x="3732" y="15518"/>
                          <a:pt x="2187" y="12262"/>
                          <a:pt x="1083" y="8013"/>
                        </a:cubicBezTo>
                        <a:cubicBezTo>
                          <a:pt x="-20" y="3818"/>
                          <a:pt x="-352" y="231"/>
                          <a:pt x="421" y="11"/>
                        </a:cubicBezTo>
                        <a:cubicBezTo>
                          <a:pt x="1194" y="-210"/>
                          <a:pt x="2739" y="3046"/>
                          <a:pt x="3843" y="7295"/>
                        </a:cubicBezTo>
                        <a:cubicBezTo>
                          <a:pt x="5001" y="11544"/>
                          <a:pt x="5277" y="15132"/>
                          <a:pt x="4505" y="15297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6" name="Freeform: Shape 75">
                    <a:extLst>
                      <a:ext uri="{FF2B5EF4-FFF2-40B4-BE49-F238E27FC236}">
                        <a16:creationId xmlns:a16="http://schemas.microsoft.com/office/drawing/2014/main" id="{F67600F5-13E5-9C1C-87E8-F5ED4CF24799}"/>
                      </a:ext>
                    </a:extLst>
                  </p:cNvPr>
                  <p:cNvSpPr/>
                  <p:nvPr/>
                </p:nvSpPr>
                <p:spPr>
                  <a:xfrm>
                    <a:off x="7904866" y="-660552"/>
                    <a:ext cx="6597" cy="10321"/>
                  </a:xfrm>
                  <a:custGeom>
                    <a:avLst/>
                    <a:gdLst>
                      <a:gd name="connsiteX0" fmla="*/ 236 w 6597"/>
                      <a:gd name="connsiteY0" fmla="*/ 10259 h 10321"/>
                      <a:gd name="connsiteX1" fmla="*/ 2057 w 6597"/>
                      <a:gd name="connsiteY1" fmla="*/ 4409 h 10321"/>
                      <a:gd name="connsiteX2" fmla="*/ 6361 w 6597"/>
                      <a:gd name="connsiteY2" fmla="*/ 49 h 10321"/>
                      <a:gd name="connsiteX3" fmla="*/ 4540 w 6597"/>
                      <a:gd name="connsiteY3" fmla="*/ 5899 h 10321"/>
                      <a:gd name="connsiteX4" fmla="*/ 236 w 6597"/>
                      <a:gd name="connsiteY4" fmla="*/ 10259 h 103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97" h="10321">
                        <a:moveTo>
                          <a:pt x="236" y="10259"/>
                        </a:moveTo>
                        <a:cubicBezTo>
                          <a:pt x="-426" y="9872"/>
                          <a:pt x="346" y="7223"/>
                          <a:pt x="2057" y="4409"/>
                        </a:cubicBezTo>
                        <a:cubicBezTo>
                          <a:pt x="3768" y="1594"/>
                          <a:pt x="5644" y="-337"/>
                          <a:pt x="6361" y="49"/>
                        </a:cubicBezTo>
                        <a:cubicBezTo>
                          <a:pt x="7024" y="435"/>
                          <a:pt x="6251" y="3084"/>
                          <a:pt x="4540" y="5899"/>
                        </a:cubicBezTo>
                        <a:cubicBezTo>
                          <a:pt x="2829" y="8768"/>
                          <a:pt x="953" y="10700"/>
                          <a:pt x="236" y="10259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7" name="Freeform: Shape 76">
                    <a:extLst>
                      <a:ext uri="{FF2B5EF4-FFF2-40B4-BE49-F238E27FC236}">
                        <a16:creationId xmlns:a16="http://schemas.microsoft.com/office/drawing/2014/main" id="{C6892FFA-CBD3-3BA8-B80A-BB7D28573A09}"/>
                      </a:ext>
                    </a:extLst>
                  </p:cNvPr>
                  <p:cNvSpPr/>
                  <p:nvPr/>
                </p:nvSpPr>
                <p:spPr>
                  <a:xfrm>
                    <a:off x="7901356" y="-569890"/>
                    <a:ext cx="3464" cy="17332"/>
                  </a:xfrm>
                  <a:custGeom>
                    <a:avLst/>
                    <a:gdLst>
                      <a:gd name="connsiteX0" fmla="*/ 2753 w 3464"/>
                      <a:gd name="connsiteY0" fmla="*/ 17331 h 17332"/>
                      <a:gd name="connsiteX1" fmla="*/ 325 w 3464"/>
                      <a:gd name="connsiteY1" fmla="*/ 8832 h 17332"/>
                      <a:gd name="connsiteX2" fmla="*/ 711 w 3464"/>
                      <a:gd name="connsiteY2" fmla="*/ 2 h 17332"/>
                      <a:gd name="connsiteX3" fmla="*/ 3139 w 3464"/>
                      <a:gd name="connsiteY3" fmla="*/ 8501 h 17332"/>
                      <a:gd name="connsiteX4" fmla="*/ 2753 w 3464"/>
                      <a:gd name="connsiteY4" fmla="*/ 17331 h 17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" h="17332">
                        <a:moveTo>
                          <a:pt x="2753" y="17331"/>
                        </a:moveTo>
                        <a:cubicBezTo>
                          <a:pt x="1981" y="17441"/>
                          <a:pt x="877" y="13633"/>
                          <a:pt x="325" y="8832"/>
                        </a:cubicBezTo>
                        <a:cubicBezTo>
                          <a:pt x="-227" y="4031"/>
                          <a:pt x="-61" y="113"/>
                          <a:pt x="711" y="2"/>
                        </a:cubicBezTo>
                        <a:cubicBezTo>
                          <a:pt x="1484" y="-108"/>
                          <a:pt x="2588" y="3700"/>
                          <a:pt x="3139" y="8501"/>
                        </a:cubicBezTo>
                        <a:cubicBezTo>
                          <a:pt x="3691" y="13302"/>
                          <a:pt x="3526" y="17220"/>
                          <a:pt x="2753" y="17331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5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35631EB7-7944-0881-16B0-06F64AF21921}"/>
              </a:ext>
            </a:extLst>
          </p:cNvPr>
          <p:cNvGrpSpPr/>
          <p:nvPr/>
        </p:nvGrpSpPr>
        <p:grpSpPr>
          <a:xfrm>
            <a:off x="5478544" y="2613307"/>
            <a:ext cx="6442151" cy="2000457"/>
            <a:chOff x="5538708" y="2285806"/>
            <a:chExt cx="6442151" cy="2000457"/>
          </a:xfrm>
        </p:grpSpPr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16F49032-CAE4-A5EB-67A8-A30E9EF78CCD}"/>
                </a:ext>
              </a:extLst>
            </p:cNvPr>
            <p:cNvSpPr txBox="1"/>
            <p:nvPr/>
          </p:nvSpPr>
          <p:spPr>
            <a:xfrm>
              <a:off x="5538708" y="2531937"/>
              <a:ext cx="644215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WE ARE HONORED TO RECEIVE</a:t>
              </a:r>
            </a:p>
            <a:p>
              <a:pPr algn="ctr"/>
              <a:r>
                <a:rPr lang="en-US" altLang="ko-KR" sz="36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A N Y  Q U E S T I O NS </a:t>
              </a:r>
              <a:endParaRPr lang="ko-KR" alt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210" name="Group 30">
              <a:extLst>
                <a:ext uri="{FF2B5EF4-FFF2-40B4-BE49-F238E27FC236}">
                  <a16:creationId xmlns:a16="http://schemas.microsoft.com/office/drawing/2014/main" id="{8AD9347E-692D-7C2E-F822-42FD56B237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98384" y="2285806"/>
              <a:ext cx="2279056" cy="73007"/>
              <a:chOff x="1775295" y="2028842"/>
              <a:chExt cx="3021910" cy="45719"/>
            </a:xfrm>
            <a:solidFill>
              <a:srgbClr val="0D616C"/>
            </a:solidFill>
          </p:grpSpPr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41237008-CA61-285F-044E-8F553B045C69}"/>
                  </a:ext>
                </a:extLst>
              </p:cNvPr>
              <p:cNvSpPr/>
              <p:nvPr/>
            </p:nvSpPr>
            <p:spPr>
              <a:xfrm flipV="1">
                <a:off x="1775295" y="2028842"/>
                <a:ext cx="540830" cy="4571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43735" tIns="121868" rIns="243735" bIns="121868" anchor="ctr"/>
              <a:lstStyle/>
              <a:p>
                <a:pPr algn="ctr" defTabSz="1827977">
                  <a:defRPr/>
                </a:pPr>
                <a:endParaRPr lang="en-US" sz="1800">
                  <a:solidFill>
                    <a:schemeClr val="bg1"/>
                  </a:solidFill>
                </a:endParaRPr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76A541DA-E1AD-0D15-F0E7-5C5478E3C7F4}"/>
                  </a:ext>
                </a:extLst>
              </p:cNvPr>
              <p:cNvSpPr/>
              <p:nvPr/>
            </p:nvSpPr>
            <p:spPr>
              <a:xfrm flipV="1">
                <a:off x="2391883" y="2028842"/>
                <a:ext cx="538725" cy="4571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43735" tIns="121868" rIns="243735" bIns="121868" anchor="ctr"/>
              <a:lstStyle/>
              <a:p>
                <a:pPr algn="ctr" defTabSz="1827977">
                  <a:defRPr/>
                </a:pPr>
                <a:endParaRPr lang="en-US" sz="1800">
                  <a:solidFill>
                    <a:schemeClr val="bg1"/>
                  </a:solidFill>
                </a:endParaRPr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614814E4-1A05-3A86-0C6E-22BF4A13E376}"/>
                  </a:ext>
                </a:extLst>
              </p:cNvPr>
              <p:cNvSpPr/>
              <p:nvPr/>
            </p:nvSpPr>
            <p:spPr>
              <a:xfrm flipV="1">
                <a:off x="3025305" y="2028842"/>
                <a:ext cx="540830" cy="4571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43735" tIns="121868" rIns="243735" bIns="121868" anchor="ctr"/>
              <a:lstStyle/>
              <a:p>
                <a:pPr algn="ctr" defTabSz="1827977">
                  <a:defRPr/>
                </a:pPr>
                <a:endParaRPr lang="en-US" sz="1800">
                  <a:solidFill>
                    <a:schemeClr val="bg1"/>
                  </a:solidFill>
                </a:endParaRPr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1900CB35-6C25-78A7-4971-E9104DEB2821}"/>
                  </a:ext>
                </a:extLst>
              </p:cNvPr>
              <p:cNvSpPr/>
              <p:nvPr/>
            </p:nvSpPr>
            <p:spPr>
              <a:xfrm flipV="1">
                <a:off x="3641893" y="2028842"/>
                <a:ext cx="538725" cy="4571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43735" tIns="121868" rIns="243735" bIns="121868" anchor="ctr"/>
              <a:lstStyle/>
              <a:p>
                <a:pPr algn="ctr" defTabSz="1827977">
                  <a:defRPr/>
                </a:pPr>
                <a:endParaRPr lang="en-US" sz="1800">
                  <a:solidFill>
                    <a:schemeClr val="bg1"/>
                  </a:solidFill>
                </a:endParaRPr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FC5036FA-474D-68A5-D1D9-D827C1D33304}"/>
                  </a:ext>
                </a:extLst>
              </p:cNvPr>
              <p:cNvSpPr/>
              <p:nvPr/>
            </p:nvSpPr>
            <p:spPr>
              <a:xfrm flipV="1">
                <a:off x="4256376" y="2028842"/>
                <a:ext cx="540829" cy="4571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43735" tIns="121868" rIns="243735" bIns="121868" anchor="ctr"/>
              <a:lstStyle/>
              <a:p>
                <a:pPr algn="ctr" defTabSz="1827977">
                  <a:defRPr/>
                </a:pPr>
                <a:endParaRPr lang="en-US" sz="180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08611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8F3472-FBC1-47FF-45C8-797C0AAAB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6993D-6039-22F1-299B-E382A81DD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32</a:t>
            </a:fld>
            <a:endParaRPr lang="vi-VN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FA5D0A5-BB4E-F4B3-EC1E-284322331E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455727"/>
              </p:ext>
            </p:extLst>
          </p:nvPr>
        </p:nvGraphicFramePr>
        <p:xfrm>
          <a:off x="1" y="0"/>
          <a:ext cx="12077700" cy="6356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873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9750" cy="1325563"/>
          </a:xfrm>
        </p:spPr>
        <p:txBody>
          <a:bodyPr/>
          <a:lstStyle/>
          <a:p>
            <a:r>
              <a:rPr lang="en-US" b="1">
                <a:latin typeface="Be Vietnam Pro" panose="020B0604020202020204" charset="0"/>
                <a:cs typeface="Times New Roman" panose="02020603050405020304" pitchFamily="18" charset="0"/>
              </a:rPr>
              <a:t>I. </a:t>
            </a:r>
            <a:r>
              <a:rPr b="1" err="1">
                <a:latin typeface="Be Vietnam Pro" panose="020B0604020202020204" charset="0"/>
                <a:cs typeface="Times New Roman" panose="02020603050405020304" pitchFamily="18" charset="0"/>
              </a:rPr>
              <a:t>Rationale</a:t>
            </a:r>
            <a:endParaRPr b="1">
              <a:latin typeface="Be Vietnam Pro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27" y="1260553"/>
            <a:ext cx="11894546" cy="4860314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sz="1600">
              <a:latin typeface="Be Vietnam Pro" panose="020B0604020202020204" charset="0"/>
            </a:endParaRPr>
          </a:p>
          <a:p>
            <a:pPr>
              <a:spcAft>
                <a:spcPts val="1200"/>
              </a:spcAft>
            </a:pPr>
            <a:r>
              <a:rPr lang="en-US" sz="1800">
                <a:latin typeface="Be Vietnam Pro"/>
                <a:cs typeface="Times New Roman"/>
              </a:rPr>
              <a:t>Pre-teaching stage is a key </a:t>
            </a:r>
            <a:r>
              <a:rPr lang="en-US" sz="1800" b="1">
                <a:latin typeface="Be Vietnam Pro"/>
                <a:cs typeface="Times New Roman"/>
              </a:rPr>
              <a:t>for r</a:t>
            </a:r>
            <a:r>
              <a:rPr sz="1800" b="1">
                <a:latin typeface="Be Vietnam Pro"/>
                <a:cs typeface="Times New Roman"/>
              </a:rPr>
              <a:t>eceptive skills</a:t>
            </a:r>
            <a:r>
              <a:rPr lang="en-US" sz="1800" b="1">
                <a:latin typeface="Be Vietnam Pro"/>
                <a:cs typeface="Times New Roman"/>
              </a:rPr>
              <a:t> </a:t>
            </a:r>
            <a:r>
              <a:rPr lang="en-US" sz="1800">
                <a:latin typeface="Be Vietnam Pro"/>
                <a:cs typeface="Times New Roman"/>
              </a:rPr>
              <a:t>(reading &amp; listening) (Harmer, 2015; Nation, 2009; Ur, 2012).</a:t>
            </a:r>
            <a:endParaRPr lang="en-US" sz="1800">
              <a:latin typeface="Be Vietnam Pro" panose="020B0604020202020204" charset="0"/>
              <a:cs typeface="Times New Roman" panose="02020603050405020304" pitchFamily="18" charset="0"/>
            </a:endParaRPr>
          </a:p>
          <a:p>
            <a:r>
              <a:rPr lang="en-US" sz="1800">
                <a:latin typeface="Be Vietnam Pro"/>
                <a:cs typeface="Times New Roman"/>
              </a:rPr>
              <a:t>Currently situation in Vietnam</a:t>
            </a:r>
          </a:p>
          <a:p>
            <a:pPr marL="285750" indent="-285750">
              <a:buChar char="•"/>
            </a:pPr>
            <a:r>
              <a:rPr lang="en-US" sz="1800" b="1">
                <a:latin typeface="Be Vietnam Pro"/>
                <a:cs typeface="Times New Roman"/>
              </a:rPr>
              <a:t>Vietnamese high-school learners face persistent obstacles in listening and reading tasks</a:t>
            </a:r>
            <a:r>
              <a:rPr lang="en-US" sz="1800">
                <a:latin typeface="Be Vietnam Pro"/>
                <a:cs typeface="Times New Roman"/>
              </a:rPr>
              <a:t> (speed, vocabulary load, text length, discourse features). (Tran &amp; Duong, 2020; Nguyen, 2020) </a:t>
            </a:r>
            <a:endParaRPr lang="en-US" sz="1800">
              <a:cs typeface="Times New Roman"/>
            </a:endParaRPr>
          </a:p>
          <a:p>
            <a:endParaRPr lang="en-US" sz="1800">
              <a:latin typeface="Be Vietnam Pro"/>
              <a:cs typeface="Times New Roman"/>
            </a:endParaRPr>
          </a:p>
          <a:p>
            <a:pPr marL="285750" indent="-285750">
              <a:buChar char="•"/>
            </a:pPr>
            <a:r>
              <a:rPr lang="en-US" sz="1800" b="1">
                <a:latin typeface="Be Vietnam Pro"/>
                <a:cs typeface="Times New Roman"/>
              </a:rPr>
              <a:t>Pre-listening pedagogy: listening is sometimes neglected</a:t>
            </a:r>
            <a:r>
              <a:rPr lang="en-US" sz="1800">
                <a:latin typeface="Be Vietnam Pro"/>
                <a:cs typeface="Times New Roman"/>
              </a:rPr>
              <a:t> because it isn’t prioritized in national exams; typical practice is </a:t>
            </a:r>
            <a:r>
              <a:rPr lang="en-US" sz="1800" b="1">
                <a:latin typeface="Be Vietnam Pro"/>
                <a:cs typeface="Times New Roman"/>
              </a:rPr>
              <a:t>“play the cassette → answer tasks”</a:t>
            </a:r>
            <a:r>
              <a:rPr lang="en-US" sz="1800">
                <a:latin typeface="Be Vietnam Pro"/>
                <a:cs typeface="Times New Roman"/>
              </a:rPr>
              <a:t> with </a:t>
            </a:r>
            <a:r>
              <a:rPr lang="en-US" sz="1800" b="1">
                <a:latin typeface="Be Vietnam Pro"/>
                <a:cs typeface="Times New Roman"/>
              </a:rPr>
              <a:t>insufficient pre-listening activities</a:t>
            </a:r>
            <a:r>
              <a:rPr lang="en-US" sz="1800">
                <a:latin typeface="Be Vietnam Pro"/>
                <a:cs typeface="Times New Roman"/>
              </a:rPr>
              <a:t>, despite teachers acknowledging pre-listening is crucial. (Ly, 2018)</a:t>
            </a:r>
            <a:endParaRPr lang="en-US" sz="1800">
              <a:cs typeface="Times New Roman"/>
            </a:endParaRPr>
          </a:p>
          <a:p>
            <a:pPr marL="285750" indent="-285750">
              <a:buChar char="•"/>
            </a:pPr>
            <a:endParaRPr lang="en-US" sz="1600">
              <a:cs typeface="Times New Roman"/>
            </a:endParaRPr>
          </a:p>
          <a:p>
            <a:r>
              <a:rPr lang="en-US" sz="1800">
                <a:solidFill>
                  <a:srgbClr val="FF0000"/>
                </a:solidFill>
                <a:latin typeface="Be Vietnam Pro"/>
                <a:cs typeface="Times New Roman"/>
              </a:rPr>
              <a:t>→ Lack of authentic cultural context </a:t>
            </a:r>
          </a:p>
          <a:p>
            <a:r>
              <a:rPr lang="en-US" sz="1800">
                <a:solidFill>
                  <a:srgbClr val="FF0000"/>
                </a:solidFill>
                <a:latin typeface="Be Vietnam Pro"/>
                <a:cs typeface="Times New Roman"/>
              </a:rPr>
              <a:t>→ Weakens comprehension &amp; engagement</a:t>
            </a:r>
            <a:endParaRPr sz="1800">
              <a:latin typeface="Be Vietnam Pro"/>
            </a:endParaRPr>
          </a:p>
          <a:p>
            <a:endParaRPr lang="en-US" sz="1600">
              <a:latin typeface="Be Vietnam Pro" panose="020B060402020202020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8AD52-33B6-BCD9-5117-E29A646FF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10630-74C8-8C54-5260-2CB8D8E5D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9750" cy="1325563"/>
          </a:xfrm>
        </p:spPr>
        <p:txBody>
          <a:bodyPr/>
          <a:lstStyle/>
          <a:p>
            <a:r>
              <a:rPr lang="en-US" b="1">
                <a:latin typeface="Be Vietnam Pro" panose="020B0604020202020204" charset="0"/>
                <a:cs typeface="Times New Roman" panose="02020603050405020304" pitchFamily="18" charset="0"/>
              </a:rPr>
              <a:t>I. </a:t>
            </a:r>
            <a:r>
              <a:rPr b="1" err="1">
                <a:latin typeface="Be Vietnam Pro" panose="020B0604020202020204" charset="0"/>
                <a:cs typeface="Times New Roman" panose="02020603050405020304" pitchFamily="18" charset="0"/>
              </a:rPr>
              <a:t>Rationale</a:t>
            </a:r>
            <a:endParaRPr b="1">
              <a:latin typeface="Be Vietnam Pro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D7329DA-0152-CBB3-7C5C-DC6CB89D3857}"/>
              </a:ext>
            </a:extLst>
          </p:cNvPr>
          <p:cNvSpPr/>
          <p:nvPr/>
        </p:nvSpPr>
        <p:spPr>
          <a:xfrm>
            <a:off x="1095855" y="1590621"/>
            <a:ext cx="10241997" cy="441204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  <a:latin typeface="Be Vietnam Pro" panose="020B0604020202020204" charset="0"/>
                <a:cs typeface="Times New Roman" panose="02020603050405020304" pitchFamily="18" charset="0"/>
              </a:rPr>
              <a:t>Suggested Solutions: Integrating multicultural elements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>
                <a:solidFill>
                  <a:schemeClr val="tx1"/>
                </a:solidFill>
                <a:latin typeface="Be Vietnam Pro" panose="020B0604020202020204" charset="0"/>
                <a:cs typeface="Times New Roman" panose="02020603050405020304" pitchFamily="18" charset="0"/>
              </a:rPr>
              <a:t>Activate prior knowledge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>
                <a:solidFill>
                  <a:schemeClr val="tx1"/>
                </a:solidFill>
                <a:latin typeface="Be Vietnam Pro" panose="020B0604020202020204" charset="0"/>
                <a:cs typeface="Times New Roman" panose="02020603050405020304" pitchFamily="18" charset="0"/>
              </a:rPr>
              <a:t>Increase motivation &amp; engagement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>
                <a:solidFill>
                  <a:schemeClr val="tx1"/>
                </a:solidFill>
                <a:latin typeface="Be Vietnam Pro" panose="020B0604020202020204" charset="0"/>
                <a:cs typeface="Times New Roman" panose="02020603050405020304" pitchFamily="18" charset="0"/>
              </a:rPr>
              <a:t>Develop intercultural competence</a:t>
            </a:r>
          </a:p>
          <a:p>
            <a:pPr algn="ctr"/>
            <a:endParaRPr lang="en-US">
              <a:latin typeface="Be Vietnam Pr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87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BCA5B-6861-C363-931C-FC212CC64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749" y="365125"/>
            <a:ext cx="6080050" cy="1325563"/>
          </a:xfrm>
        </p:spPr>
        <p:txBody>
          <a:bodyPr anchor="ctr">
            <a:normAutofit/>
          </a:bodyPr>
          <a:lstStyle/>
          <a:p>
            <a:pPr marL="742950" indent="-742950">
              <a:buAutoNum type="romanUcPeriod"/>
            </a:pPr>
            <a:r>
              <a:rPr lang="en-US">
                <a:latin typeface="Be Vietnam Pro" panose="020B0604020202020204" charset="0"/>
              </a:rPr>
              <a:t>Rationale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BC8A1B-886A-1AF5-8A10-989A2D6FE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2B54EFE-F5F4-4674-A397-603D7A5E2AE8}" type="slidenum">
              <a:rPr lang="vi-VN" smtClean="0">
                <a:latin typeface="Be Vietnam Pro" panose="020B0604020202020204" charset="0"/>
              </a:rPr>
              <a:pPr>
                <a:spcAft>
                  <a:spcPts val="600"/>
                </a:spcAft>
              </a:pPr>
              <a:t>6</a:t>
            </a:fld>
            <a:endParaRPr lang="vi-VN">
              <a:latin typeface="Be Vietnam Pro" panose="020B0604020202020204" charset="0"/>
            </a:endParaRP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F5A4CA77-3226-83E5-E2E7-5B8951DD5B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9551841"/>
              </p:ext>
            </p:extLst>
          </p:nvPr>
        </p:nvGraphicFramePr>
        <p:xfrm>
          <a:off x="5273749" y="1825625"/>
          <a:ext cx="608005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Picture Placeholder 15" descr="A children reading books and listening to music&#10;&#10;AI-generated content may be incorrect.">
            <a:extLst>
              <a:ext uri="{FF2B5EF4-FFF2-40B4-BE49-F238E27FC236}">
                <a16:creationId xmlns:a16="http://schemas.microsoft.com/office/drawing/2014/main" id="{1F86E8CD-6655-8C97-064D-502BE4B1CC9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23372" r="20088"/>
          <a:stretch>
            <a:fillRect/>
          </a:stretch>
        </p:blipFill>
        <p:spPr>
          <a:xfrm>
            <a:off x="0" y="1498599"/>
            <a:ext cx="4537946" cy="4521201"/>
          </a:xfrm>
        </p:spPr>
      </p:pic>
    </p:spTree>
    <p:extLst>
      <p:ext uri="{BB962C8B-B14F-4D97-AF65-F5344CB8AC3E}">
        <p14:creationId xmlns:p14="http://schemas.microsoft.com/office/powerpoint/2010/main" val="3858278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199" y="-211449"/>
            <a:ext cx="8229600" cy="1143000"/>
          </a:xfrm>
        </p:spPr>
        <p:txBody>
          <a:bodyPr>
            <a:normAutofit/>
          </a:bodyPr>
          <a:lstStyle/>
          <a:p>
            <a:r>
              <a:rPr lang="en-US" b="1">
                <a:latin typeface="Be Vietnam Pro"/>
                <a:cs typeface="Times New Roman"/>
              </a:rPr>
              <a:t>II. </a:t>
            </a:r>
            <a:r>
              <a:rPr b="1">
                <a:latin typeface="Be Vietnam Pro"/>
                <a:cs typeface="Times New Roman"/>
              </a:rPr>
              <a:t>Literature </a:t>
            </a:r>
            <a:r>
              <a:rPr lang="en-US" b="1">
                <a:latin typeface="Be Vietnam Pro"/>
                <a:cs typeface="Times New Roman"/>
              </a:rPr>
              <a:t>R</a:t>
            </a:r>
            <a:r>
              <a:rPr b="1">
                <a:latin typeface="Be Vietnam Pro"/>
                <a:cs typeface="Times New Roman"/>
              </a:rPr>
              <a:t>eview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C34551-3C34-4E5F-86E1-93C2DF65F56A}"/>
              </a:ext>
            </a:extLst>
          </p:cNvPr>
          <p:cNvSpPr/>
          <p:nvPr/>
        </p:nvSpPr>
        <p:spPr>
          <a:xfrm>
            <a:off x="1651261" y="911439"/>
            <a:ext cx="4906652" cy="28657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Be Vietnam Pro" panose="020B0604020202020204" charset="0"/>
                <a:cs typeface="Times New Roman" panose="02020603050405020304" pitchFamily="18" charset="0"/>
              </a:rPr>
              <a:t>Multicultural education:</a:t>
            </a:r>
          </a:p>
          <a:p>
            <a:pPr algn="ctr"/>
            <a:endParaRPr lang="en-US" sz="2400" b="1">
              <a:solidFill>
                <a:schemeClr val="tx1"/>
              </a:solidFill>
              <a:latin typeface="Be Vietnam Pro" panose="020B0604020202020204" charset="0"/>
              <a:cs typeface="Times New Roman" panose="02020603050405020304" pitchFamily="18" charset="0"/>
            </a:endParaRPr>
          </a:p>
          <a:p>
            <a:pPr algn="ctr"/>
            <a:r>
              <a:rPr lang="en-US" sz="2400">
                <a:solidFill>
                  <a:schemeClr val="tx1"/>
                </a:solidFill>
                <a:latin typeface="Be Vietnam Pro" panose="020B0604020202020204" charset="0"/>
                <a:cs typeface="Times New Roman" panose="02020603050405020304" pitchFamily="18" charset="0"/>
              </a:rPr>
              <a:t>Valuing diversity &amp; integrating multiple cultural perspectives (Banks, 2009; Nieto, 2017)</a:t>
            </a:r>
          </a:p>
          <a:p>
            <a:pPr algn="ctr"/>
            <a:endParaRPr lang="en-US">
              <a:latin typeface="Be Vietnam Pro" panose="020B060402020202020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997795-15E8-42DE-9BB9-AF62DFFA08AF}"/>
              </a:ext>
            </a:extLst>
          </p:cNvPr>
          <p:cNvSpPr/>
          <p:nvPr/>
        </p:nvSpPr>
        <p:spPr>
          <a:xfrm>
            <a:off x="6821863" y="911438"/>
            <a:ext cx="3846136" cy="286574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Be Vietnam Pro" panose="020B0604020202020204" charset="0"/>
                <a:cs typeface="Times New Roman" panose="02020603050405020304" pitchFamily="18" charset="0"/>
              </a:rPr>
              <a:t>Goals: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Be Vietnam Pro" panose="020B0604020202020204" charset="0"/>
                <a:cs typeface="Times New Roman" panose="02020603050405020304" pitchFamily="18" charset="0"/>
              </a:rPr>
              <a:t>Culturally responsive teaching (Gay, 2018)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Be Vietnam Pro" panose="020B0604020202020204" charset="0"/>
                <a:cs typeface="Times New Roman" panose="02020603050405020304" pitchFamily="18" charset="0"/>
              </a:rPr>
              <a:t>Build Intercultural Communicative Competence (Byram, 1997)</a:t>
            </a:r>
          </a:p>
          <a:p>
            <a:pPr algn="ctr"/>
            <a:endParaRPr lang="en-US">
              <a:latin typeface="Be Vietnam Pro" panose="020B060402020202020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98EC93-2FC2-40C9-A306-7C309A9B7640}"/>
              </a:ext>
            </a:extLst>
          </p:cNvPr>
          <p:cNvSpPr/>
          <p:nvPr/>
        </p:nvSpPr>
        <p:spPr>
          <a:xfrm>
            <a:off x="2235723" y="4057634"/>
            <a:ext cx="7720553" cy="24132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Be Vietnam Pro" panose="020B0604020202020204" charset="0"/>
                <a:cs typeface="Times New Roman" panose="02020603050405020304" pitchFamily="18" charset="0"/>
              </a:rPr>
              <a:t>Benefits: </a:t>
            </a:r>
            <a:r>
              <a:rPr lang="en-US" sz="2400">
                <a:solidFill>
                  <a:schemeClr val="tx1"/>
                </a:solidFill>
                <a:latin typeface="Be Vietnam Pro" panose="020B0604020202020204" charset="0"/>
                <a:cs typeface="Times New Roman" panose="02020603050405020304" pitchFamily="18" charset="0"/>
              </a:rPr>
              <a:t>Motivation, inclusivity &amp; readiness for global communication (Bennett, 2018; </a:t>
            </a:r>
            <a:r>
              <a:rPr lang="en-US" sz="2400" err="1">
                <a:solidFill>
                  <a:schemeClr val="tx1"/>
                </a:solidFill>
                <a:latin typeface="Be Vietnam Pro" panose="020B0604020202020204" charset="0"/>
                <a:cs typeface="Times New Roman" panose="02020603050405020304" pitchFamily="18" charset="0"/>
              </a:rPr>
              <a:t>Gollnick</a:t>
            </a:r>
            <a:r>
              <a:rPr lang="en-US" sz="2400">
                <a:solidFill>
                  <a:schemeClr val="tx1"/>
                </a:solidFill>
                <a:latin typeface="Be Vietnam Pro" panose="020B0604020202020204" charset="0"/>
                <a:cs typeface="Times New Roman" panose="02020603050405020304" pitchFamily="18" charset="0"/>
              </a:rPr>
              <a:t> &amp; Chinn, 2017)</a:t>
            </a:r>
          </a:p>
          <a:p>
            <a:pPr algn="ctr"/>
            <a:endParaRPr lang="en-US">
              <a:latin typeface="Be Vietnam Pro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471"/>
            <a:ext cx="8229600" cy="1143000"/>
          </a:xfrm>
        </p:spPr>
        <p:txBody>
          <a:bodyPr>
            <a:normAutofit/>
          </a:bodyPr>
          <a:lstStyle/>
          <a:p>
            <a:r>
              <a:rPr lang="en-US" b="1">
                <a:latin typeface="Be Vietnam Pro" panose="020B0604020202020204" charset="0"/>
                <a:cs typeface="Times New Roman" panose="02020603050405020304" pitchFamily="18" charset="0"/>
              </a:rPr>
              <a:t>II. </a:t>
            </a:r>
            <a:r>
              <a:rPr b="1" err="1">
                <a:latin typeface="Be Vietnam Pro" panose="020B0604020202020204" charset="0"/>
                <a:cs typeface="Times New Roman" panose="02020603050405020304" pitchFamily="18" charset="0"/>
              </a:rPr>
              <a:t>Literature</a:t>
            </a:r>
            <a:r>
              <a:rPr b="1">
                <a:latin typeface="Be Vietnam Pro" panose="020B0604020202020204" charset="0"/>
                <a:cs typeface="Times New Roman" panose="02020603050405020304" pitchFamily="18" charset="0"/>
              </a:rPr>
              <a:t> Review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F153D52-3277-4C03-9BB9-AE1CB0D2B367}"/>
              </a:ext>
            </a:extLst>
          </p:cNvPr>
          <p:cNvSpPr/>
          <p:nvPr/>
        </p:nvSpPr>
        <p:spPr>
          <a:xfrm>
            <a:off x="6795940" y="2561735"/>
            <a:ext cx="3148552" cy="22600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Be Vietnam Pr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chemeClr val="tx1"/>
                </a:solidFill>
                <a:latin typeface="Be Vietnam Pro" panose="020B0604020202020204" charset="0"/>
                <a:cs typeface="Times New Roman" panose="02020603050405020304" pitchFamily="18" charset="0"/>
              </a:rPr>
              <a:t>Pre-teaching Stage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DEDB8DC-9C09-4318-9AFF-98A1BD9DFE70}"/>
              </a:ext>
            </a:extLst>
          </p:cNvPr>
          <p:cNvSpPr/>
          <p:nvPr/>
        </p:nvSpPr>
        <p:spPr>
          <a:xfrm>
            <a:off x="1801228" y="1038033"/>
            <a:ext cx="3780148" cy="218120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Be Vietnam Pro" panose="020B0604020202020204" charset="0"/>
                <a:cs typeface="Times New Roman" panose="02020603050405020304" pitchFamily="18" charset="0"/>
              </a:rPr>
              <a:t>Activate prior knowledge &amp; reduce comprehension difficulties </a:t>
            </a:r>
          </a:p>
          <a:p>
            <a:pPr algn="ctr"/>
            <a:r>
              <a:rPr lang="en-US" sz="2000">
                <a:solidFill>
                  <a:schemeClr val="tx1"/>
                </a:solidFill>
                <a:latin typeface="Be Vietnam Pro" panose="020B0604020202020204" charset="0"/>
                <a:cs typeface="Times New Roman" panose="02020603050405020304" pitchFamily="18" charset="0"/>
              </a:rPr>
              <a:t>(Harmer, 2015; Nation, 2009)</a:t>
            </a:r>
          </a:p>
          <a:p>
            <a:pPr algn="ctr"/>
            <a:endParaRPr lang="en-US">
              <a:latin typeface="Be Vietnam Pro" panose="020B060402020202020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DD22750-9879-4F81-BFD3-2A04145908B5}"/>
              </a:ext>
            </a:extLst>
          </p:cNvPr>
          <p:cNvSpPr/>
          <p:nvPr/>
        </p:nvSpPr>
        <p:spPr>
          <a:xfrm>
            <a:off x="1801228" y="3886737"/>
            <a:ext cx="4114800" cy="25051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>
                <a:solidFill>
                  <a:schemeClr val="tx1"/>
                </a:solidFill>
                <a:latin typeface="Be Vietnam Pro" panose="020B0604020202020204" charset="0"/>
                <a:cs typeface="Times New Roman" panose="02020603050405020304" pitchFamily="18" charset="0"/>
              </a:rPr>
              <a:t>Listening: discussions, vocab previews, visual aids (Field, 2008; Brown, 2007)</a:t>
            </a:r>
          </a:p>
          <a:p>
            <a:endParaRPr lang="en-US" sz="2000">
              <a:solidFill>
                <a:schemeClr val="tx1"/>
              </a:solidFill>
              <a:latin typeface="Be Vietnam Pro" panose="020B0604020202020204" charset="0"/>
              <a:cs typeface="Times New Roman" panose="02020603050405020304" pitchFamily="18" charset="0"/>
            </a:endParaRPr>
          </a:p>
          <a:p>
            <a:r>
              <a:rPr lang="en-US" sz="2000">
                <a:solidFill>
                  <a:schemeClr val="tx1"/>
                </a:solidFill>
                <a:latin typeface="Be Vietnam Pro" panose="020B0604020202020204" charset="0"/>
                <a:cs typeface="Times New Roman" panose="02020603050405020304" pitchFamily="18" charset="0"/>
              </a:rPr>
              <a:t>Reading: pre-reading questions, skimming (Ur, 2012)</a:t>
            </a:r>
          </a:p>
          <a:p>
            <a:pPr algn="ctr"/>
            <a:endParaRPr lang="en-US">
              <a:latin typeface="Be Vietnam Pro" panose="020B060402020202020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755CACF-C3F4-49F9-9AEF-4C651074DA18}"/>
              </a:ext>
            </a:extLst>
          </p:cNvPr>
          <p:cNvCxnSpPr>
            <a:stCxn id="5" idx="3"/>
            <a:endCxn id="4" idx="1"/>
          </p:cNvCxnSpPr>
          <p:nvPr/>
        </p:nvCxnSpPr>
        <p:spPr>
          <a:xfrm>
            <a:off x="5581376" y="2128638"/>
            <a:ext cx="1675659" cy="7640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522855C-5B0E-4761-AD96-F36B986D3AF9}"/>
              </a:ext>
            </a:extLst>
          </p:cNvPr>
          <p:cNvCxnSpPr>
            <a:stCxn id="6" idx="3"/>
            <a:endCxn id="4" idx="3"/>
          </p:cNvCxnSpPr>
          <p:nvPr/>
        </p:nvCxnSpPr>
        <p:spPr>
          <a:xfrm flipV="1">
            <a:off x="5916028" y="4490831"/>
            <a:ext cx="1341007" cy="6484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Be Vietnam Pro" panose="020B0604020202020204" charset="0"/>
                <a:cs typeface="Times New Roman" panose="02020603050405020304" pitchFamily="18" charset="0"/>
              </a:rPr>
              <a:t>II. </a:t>
            </a:r>
            <a:r>
              <a:rPr b="1" err="1">
                <a:latin typeface="Be Vietnam Pro" panose="020B0604020202020204" charset="0"/>
                <a:cs typeface="Times New Roman" panose="02020603050405020304" pitchFamily="18" charset="0"/>
              </a:rPr>
              <a:t>Literature</a:t>
            </a:r>
            <a:r>
              <a:rPr b="1">
                <a:latin typeface="Be Vietnam Pro" panose="020B0604020202020204" charset="0"/>
                <a:cs typeface="Times New Roman" panose="02020603050405020304" pitchFamily="18" charset="0"/>
              </a:rPr>
              <a:t> Review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10E9D42-5909-4A1D-8B4E-537EA2CB8123}"/>
              </a:ext>
            </a:extLst>
          </p:cNvPr>
          <p:cNvSpPr/>
          <p:nvPr/>
        </p:nvSpPr>
        <p:spPr>
          <a:xfrm>
            <a:off x="3847707" y="1260835"/>
            <a:ext cx="4496586" cy="201733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Be Vietnam Pro" panose="020B0604020202020204" charset="0"/>
                <a:cs typeface="Times New Roman" panose="02020603050405020304" pitchFamily="18" charset="0"/>
              </a:rPr>
              <a:t>Multicultural Integration</a:t>
            </a:r>
          </a:p>
        </p:txBody>
      </p:sp>
      <p:sp>
        <p:nvSpPr>
          <p:cNvPr id="5" name="Rectangle: Top Corners One Rounded and One Snipped 4">
            <a:extLst>
              <a:ext uri="{FF2B5EF4-FFF2-40B4-BE49-F238E27FC236}">
                <a16:creationId xmlns:a16="http://schemas.microsoft.com/office/drawing/2014/main" id="{283390E0-6BF6-45D2-B27B-2400A9731FE2}"/>
              </a:ext>
            </a:extLst>
          </p:cNvPr>
          <p:cNvSpPr/>
          <p:nvPr/>
        </p:nvSpPr>
        <p:spPr>
          <a:xfrm>
            <a:off x="1733746" y="3278172"/>
            <a:ext cx="4227922" cy="3333471"/>
          </a:xfrm>
          <a:prstGeom prst="snip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Be Vietnam Pro" panose="020B0604020202020204" charset="0"/>
                <a:cs typeface="Times New Roman" panose="02020603050405020304" pitchFamily="18" charset="0"/>
              </a:rPr>
              <a:t>Reasons to integrate:</a:t>
            </a:r>
            <a:endParaRPr lang="en-US" sz="2000">
              <a:solidFill>
                <a:schemeClr val="tx1"/>
              </a:solidFill>
              <a:latin typeface="Be Vietnam Pro" panose="020B060402020202020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Be Vietnam Pro" panose="020B0604020202020204" charset="0"/>
                <a:cs typeface="Times New Roman" panose="02020603050405020304" pitchFamily="18" charset="0"/>
              </a:rPr>
              <a:t>Enhances cultural awareness &amp; inclusivity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Be Vietnam Pro" panose="020B0604020202020204" charset="0"/>
                <a:cs typeface="Times New Roman" panose="02020603050405020304" pitchFamily="18" charset="0"/>
              </a:rPr>
              <a:t>Prepares students for intercultural communication (Banks, 2009; Nieto, 2017)</a:t>
            </a:r>
          </a:p>
          <a:p>
            <a:pPr algn="ctr"/>
            <a:endParaRPr lang="en-US">
              <a:latin typeface="Be Vietnam Pro" panose="020B0604020202020204" charset="0"/>
            </a:endParaRPr>
          </a:p>
        </p:txBody>
      </p:sp>
      <p:sp>
        <p:nvSpPr>
          <p:cNvPr id="6" name="Rectangle: Top Corners One Rounded and One Snipped 5">
            <a:extLst>
              <a:ext uri="{FF2B5EF4-FFF2-40B4-BE49-F238E27FC236}">
                <a16:creationId xmlns:a16="http://schemas.microsoft.com/office/drawing/2014/main" id="{5EF9E16B-E7F8-4BC4-8F7A-D6E61E201CBF}"/>
              </a:ext>
            </a:extLst>
          </p:cNvPr>
          <p:cNvSpPr/>
          <p:nvPr/>
        </p:nvSpPr>
        <p:spPr>
          <a:xfrm flipH="1">
            <a:off x="6164344" y="3278172"/>
            <a:ext cx="4227922" cy="3333471"/>
          </a:xfrm>
          <a:prstGeom prst="snip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Be Vietnam Pro" panose="020B0604020202020204" charset="0"/>
                <a:cs typeface="Times New Roman" panose="02020603050405020304" pitchFamily="18" charset="0"/>
              </a:rPr>
              <a:t>Strategies:</a:t>
            </a:r>
          </a:p>
          <a:p>
            <a:r>
              <a:rPr lang="en-US" sz="2000">
                <a:solidFill>
                  <a:schemeClr val="tx1"/>
                </a:solidFill>
                <a:latin typeface="Be Vietnam Pro" panose="020B0604020202020204" charset="0"/>
                <a:cs typeface="Times New Roman" panose="02020603050405020304" pitchFamily="18" charset="0"/>
              </a:rPr>
              <a:t>• Use multicultural materials (texts, videos, images)</a:t>
            </a:r>
          </a:p>
          <a:p>
            <a:r>
              <a:rPr lang="en-US" sz="2000">
                <a:solidFill>
                  <a:schemeClr val="tx1"/>
                </a:solidFill>
                <a:latin typeface="Be Vietnam Pro" panose="020B0604020202020204" charset="0"/>
                <a:cs typeface="Times New Roman" panose="02020603050405020304" pitchFamily="18" charset="0"/>
              </a:rPr>
              <a:t>• Comparative activities &amp; cultural discussions</a:t>
            </a:r>
          </a:p>
          <a:p>
            <a:r>
              <a:rPr lang="en-US" sz="2000">
                <a:solidFill>
                  <a:schemeClr val="tx1"/>
                </a:solidFill>
                <a:latin typeface="Be Vietnam Pro" panose="020B0604020202020204" charset="0"/>
                <a:cs typeface="Times New Roman" panose="02020603050405020304" pitchFamily="18" charset="0"/>
              </a:rPr>
              <a:t>• Address stereotypes &amp; misconceptions (Gay, 2018)</a:t>
            </a:r>
          </a:p>
          <a:p>
            <a:pPr algn="ctr"/>
            <a:endParaRPr lang="en-US">
              <a:latin typeface="Be Vietnam Pro" panose="020B060402020202020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EA5DE9F-FF8A-440E-BE32-AB98FC85425C}"/>
              </a:ext>
            </a:extLst>
          </p:cNvPr>
          <p:cNvCxnSpPr>
            <a:cxnSpLocks/>
            <a:endCxn id="5" idx="3"/>
          </p:cNvCxnSpPr>
          <p:nvPr/>
        </p:nvCxnSpPr>
        <p:spPr>
          <a:xfrm flipH="1">
            <a:off x="3847707" y="3278171"/>
            <a:ext cx="25923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1D58EA-31D3-4D69-AE0B-86AC746395CD}"/>
              </a:ext>
            </a:extLst>
          </p:cNvPr>
          <p:cNvCxnSpPr>
            <a:cxnSpLocks/>
            <a:endCxn id="6" idx="3"/>
          </p:cNvCxnSpPr>
          <p:nvPr/>
        </p:nvCxnSpPr>
        <p:spPr>
          <a:xfrm>
            <a:off x="7670277" y="3278171"/>
            <a:ext cx="60802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2710</Words>
  <Application>Microsoft Office PowerPoint</Application>
  <PresentationFormat>Widescreen</PresentationFormat>
  <Paragraphs>442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Calibri</vt:lpstr>
      <vt:lpstr>Be Vietnam Pro</vt:lpstr>
      <vt:lpstr>Aptos Display</vt:lpstr>
      <vt:lpstr>Arial</vt:lpstr>
      <vt:lpstr>Times New Roman</vt:lpstr>
      <vt:lpstr>Wingdings</vt:lpstr>
      <vt:lpstr>Aptos</vt:lpstr>
      <vt:lpstr>Georgia</vt:lpstr>
      <vt:lpstr>Office Theme</vt:lpstr>
      <vt:lpstr>Exploring the Integration of Multicultural Elements into the Pre-teaching Stage of Receptive Skills Lessons For Students   in a Public High School in Hanoi</vt:lpstr>
      <vt:lpstr>Outline</vt:lpstr>
      <vt:lpstr>I. Rationale</vt:lpstr>
      <vt:lpstr>I. Rationale</vt:lpstr>
      <vt:lpstr>I. Rationale</vt:lpstr>
      <vt:lpstr>Rationale</vt:lpstr>
      <vt:lpstr>II. Literature Review</vt:lpstr>
      <vt:lpstr>II. Literature Review</vt:lpstr>
      <vt:lpstr>II. Literature Review</vt:lpstr>
      <vt:lpstr>II. Research Gap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IV. Findings</vt:lpstr>
      <vt:lpstr>Multicultural content and self-identity</vt:lpstr>
      <vt:lpstr>Multicultural content and respect for cultural differences</vt:lpstr>
      <vt:lpstr>Multicultural Content and Its Impact on Learning</vt:lpstr>
      <vt:lpstr>The Role of Teachers in Pre-teaching Multicultural Content</vt:lpstr>
      <vt:lpstr>Students’ Recommended Activities for Teachers</vt:lpstr>
      <vt:lpstr>Most favoured activities for teaching multicultural content</vt:lpstr>
      <vt:lpstr>Qualitative Data</vt:lpstr>
      <vt:lpstr>Qualitative Data</vt:lpstr>
      <vt:lpstr>Qualitative Data</vt:lpstr>
      <vt:lpstr>Qualitative Data</vt:lpstr>
      <vt:lpstr>V. DISCUSSION</vt:lpstr>
      <vt:lpstr>V. DISCUSSION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banquyenphanmem3 banquyenphanmem3</dc:creator>
  <cp:lastModifiedBy>Trần Văn Tùng</cp:lastModifiedBy>
  <cp:revision>1</cp:revision>
  <dcterms:created xsi:type="dcterms:W3CDTF">2025-05-11T03:28:13Z</dcterms:created>
  <dcterms:modified xsi:type="dcterms:W3CDTF">2025-08-29T04:32:56Z</dcterms:modified>
</cp:coreProperties>
</file>