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266" r:id="rId3"/>
    <p:sldId id="267" r:id="rId4"/>
    <p:sldId id="268" r:id="rId5"/>
    <p:sldId id="269" r:id="rId6"/>
    <p:sldId id="278" r:id="rId7"/>
    <p:sldId id="27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77" r:id="rId31"/>
  </p:sldIdLst>
  <p:sldSz cx="12192000" cy="6858000"/>
  <p:notesSz cx="6858000" cy="9144000"/>
  <p:embeddedFontLst>
    <p:embeddedFont>
      <p:font typeface="Be Vietnam Pro" pitchFamily="2" charset="77"/>
      <p:regular r:id="rId34"/>
      <p:bold r:id="rId35"/>
      <p:italic r:id="rId36"/>
      <p:boldItalic r:id="rId37"/>
    </p:embeddedFont>
    <p:embeddedFont>
      <p:font typeface="Didact Gothic" pitchFamily="2" charset="0"/>
      <p:regular r:id="rId38"/>
      <p:bold r:id="rId39"/>
      <p:italic r:id="rId40"/>
      <p:boldItalic r:id="rId41"/>
    </p:embeddedFont>
    <p:embeddedFont>
      <p:font typeface="Trade Gothic Next Light" panose="020B0403040303020004" pitchFamily="34" charset="0"/>
      <p:regular r:id="rId42"/>
      <p:bold r:id="rId43"/>
      <p:italic r:id="rId44"/>
      <p:boldItalic r:id="rId45"/>
    </p:embeddedFont>
    <p:embeddedFont>
      <p:font typeface="Varela" panose="02000000000000000000" pitchFamily="2" charset="0"/>
      <p:regular r:id="rId46"/>
      <p:bold r:id="rId47"/>
      <p:italic r:id="rId48"/>
      <p:boldItalic r:id="rId4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056"/>
    <a:srgbClr val="DE523B"/>
    <a:srgbClr val="FC9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 autoAdjust="0"/>
    <p:restoredTop sz="94618"/>
  </p:normalViewPr>
  <p:slideViewPr>
    <p:cSldViewPr snapToGrid="0">
      <p:cViewPr varScale="1">
        <p:scale>
          <a:sx n="89" d="100"/>
          <a:sy n="89" d="100"/>
        </p:scale>
        <p:origin x="728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739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9022D-BEB1-4DE0-BAAA-A5E74B2CCB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C429008C-34F6-497C-AA6C-74226570EAE7}">
      <dgm:prSet phldrT="[Text]" custT="1"/>
      <dgm:spPr/>
      <dgm:t>
        <a:bodyPr/>
        <a:lstStyle/>
        <a:p>
          <a:r>
            <a:rPr lang="en-US" sz="2800" b="1" dirty="0"/>
            <a:t>Pre-</a:t>
          </a:r>
          <a:endParaRPr lang="en-GB" sz="2800" b="1" dirty="0"/>
        </a:p>
      </dgm:t>
    </dgm:pt>
    <dgm:pt modelId="{2EE8B829-127D-44E3-BB1A-09E8244830E3}" type="parTrans" cxnId="{4CFD6BA6-8071-4761-9676-C08384E2D437}">
      <dgm:prSet/>
      <dgm:spPr/>
      <dgm:t>
        <a:bodyPr/>
        <a:lstStyle/>
        <a:p>
          <a:endParaRPr lang="en-GB" sz="2800"/>
        </a:p>
      </dgm:t>
    </dgm:pt>
    <dgm:pt modelId="{68EDB328-741D-4565-BD32-898A22F23D0D}" type="sibTrans" cxnId="{4CFD6BA6-8071-4761-9676-C08384E2D437}">
      <dgm:prSet/>
      <dgm:spPr/>
      <dgm:t>
        <a:bodyPr/>
        <a:lstStyle/>
        <a:p>
          <a:endParaRPr lang="en-GB" sz="2800"/>
        </a:p>
      </dgm:t>
    </dgm:pt>
    <dgm:pt modelId="{ACF7E597-27D3-4662-A8A0-EA8BA78D86CC}">
      <dgm:prSet phldrT="[Text]" custT="1"/>
      <dgm:spPr/>
      <dgm:t>
        <a:bodyPr/>
        <a:lstStyle/>
        <a:p>
          <a:r>
            <a:rPr lang="en-US" sz="2800" b="1" dirty="0"/>
            <a:t>Writing </a:t>
          </a:r>
          <a:endParaRPr lang="en-GB" sz="2800" b="1" dirty="0"/>
        </a:p>
      </dgm:t>
    </dgm:pt>
    <dgm:pt modelId="{5CBFB0B3-1507-489A-8545-52949988787A}" type="parTrans" cxnId="{9C9F56F5-D59C-47C4-B078-57E76191641C}">
      <dgm:prSet custT="1"/>
      <dgm:spPr/>
      <dgm:t>
        <a:bodyPr/>
        <a:lstStyle/>
        <a:p>
          <a:endParaRPr lang="en-GB" sz="2800" b="1"/>
        </a:p>
      </dgm:t>
    </dgm:pt>
    <dgm:pt modelId="{58F9C0DD-570C-4BD9-B161-2BAE13E82382}" type="sibTrans" cxnId="{9C9F56F5-D59C-47C4-B078-57E76191641C}">
      <dgm:prSet/>
      <dgm:spPr/>
      <dgm:t>
        <a:bodyPr/>
        <a:lstStyle/>
        <a:p>
          <a:endParaRPr lang="en-GB" sz="2800"/>
        </a:p>
      </dgm:t>
    </dgm:pt>
    <dgm:pt modelId="{D91ADFF6-C01E-4BEE-92AC-321554422D12}">
      <dgm:prSet phldrT="[Text]" custT="1"/>
      <dgm:spPr/>
      <dgm:t>
        <a:bodyPr/>
        <a:lstStyle/>
        <a:p>
          <a:r>
            <a:rPr lang="en-US" sz="2800" b="1" dirty="0"/>
            <a:t>Speaking</a:t>
          </a:r>
          <a:endParaRPr lang="en-GB" sz="2800" b="1" dirty="0"/>
        </a:p>
      </dgm:t>
    </dgm:pt>
    <dgm:pt modelId="{BC6A61C6-1C03-4680-A679-00109E40A420}" type="parTrans" cxnId="{E4D80872-088D-4A48-988B-05A15025BEAB}">
      <dgm:prSet custT="1"/>
      <dgm:spPr/>
      <dgm:t>
        <a:bodyPr/>
        <a:lstStyle/>
        <a:p>
          <a:endParaRPr lang="en-GB" sz="2800" b="1"/>
        </a:p>
      </dgm:t>
    </dgm:pt>
    <dgm:pt modelId="{CE7D772A-2CAD-4FA9-94F9-AEA72F04482A}" type="sibTrans" cxnId="{E4D80872-088D-4A48-988B-05A15025BEAB}">
      <dgm:prSet/>
      <dgm:spPr/>
      <dgm:t>
        <a:bodyPr/>
        <a:lstStyle/>
        <a:p>
          <a:endParaRPr lang="en-GB" sz="2800"/>
        </a:p>
      </dgm:t>
    </dgm:pt>
    <dgm:pt modelId="{524A8825-167E-4824-A800-049C5AC1171A}">
      <dgm:prSet phldrT="[Text]" custT="1"/>
      <dgm:spPr/>
      <dgm:t>
        <a:bodyPr/>
        <a:lstStyle/>
        <a:p>
          <a:r>
            <a:rPr lang="en-US" sz="2800" b="1" dirty="0"/>
            <a:t>Post</a:t>
          </a:r>
          <a:endParaRPr lang="en-GB" sz="2800" b="1" dirty="0"/>
        </a:p>
      </dgm:t>
    </dgm:pt>
    <dgm:pt modelId="{5E5CB66D-F28F-4826-9C4E-09FFF99DCBC2}" type="parTrans" cxnId="{139F174E-E510-437E-BA42-6ECAFF9F129F}">
      <dgm:prSet/>
      <dgm:spPr/>
      <dgm:t>
        <a:bodyPr/>
        <a:lstStyle/>
        <a:p>
          <a:endParaRPr lang="en-GB" sz="2800"/>
        </a:p>
      </dgm:t>
    </dgm:pt>
    <dgm:pt modelId="{06D6C4E0-A96B-4743-8938-9FAABE49865F}" type="sibTrans" cxnId="{139F174E-E510-437E-BA42-6ECAFF9F129F}">
      <dgm:prSet/>
      <dgm:spPr/>
      <dgm:t>
        <a:bodyPr/>
        <a:lstStyle/>
        <a:p>
          <a:endParaRPr lang="en-GB" sz="2800"/>
        </a:p>
      </dgm:t>
    </dgm:pt>
    <dgm:pt modelId="{64AAB703-B902-4D7A-AD0C-A14233868848}">
      <dgm:prSet phldrT="[Text]" custT="1"/>
      <dgm:spPr/>
      <dgm:t>
        <a:bodyPr/>
        <a:lstStyle/>
        <a:p>
          <a:r>
            <a:rPr lang="en-US" sz="2800" b="1" dirty="0"/>
            <a:t>While-</a:t>
          </a:r>
          <a:endParaRPr lang="en-GB" sz="2800" b="1" dirty="0"/>
        </a:p>
      </dgm:t>
    </dgm:pt>
    <dgm:pt modelId="{98D619F9-F523-4794-BF79-57A768CE3115}" type="parTrans" cxnId="{2488D7A0-FF06-42D5-908E-563888549019}">
      <dgm:prSet/>
      <dgm:spPr/>
      <dgm:t>
        <a:bodyPr/>
        <a:lstStyle/>
        <a:p>
          <a:endParaRPr lang="en-GB" sz="2800"/>
        </a:p>
      </dgm:t>
    </dgm:pt>
    <dgm:pt modelId="{24055852-02A3-48BF-BC61-E53BB9F6C0BB}" type="sibTrans" cxnId="{2488D7A0-FF06-42D5-908E-563888549019}">
      <dgm:prSet/>
      <dgm:spPr/>
      <dgm:t>
        <a:bodyPr/>
        <a:lstStyle/>
        <a:p>
          <a:endParaRPr lang="en-GB" sz="2800"/>
        </a:p>
      </dgm:t>
    </dgm:pt>
    <dgm:pt modelId="{9B1ABCD2-0CBA-4EC7-B2FD-4865802BC95A}">
      <dgm:prSet phldrT="[Text]" custT="1"/>
      <dgm:spPr/>
      <dgm:t>
        <a:bodyPr/>
        <a:lstStyle/>
        <a:p>
          <a:r>
            <a:rPr lang="en-US" sz="2800" b="1" dirty="0"/>
            <a:t>Lead-in</a:t>
          </a:r>
          <a:endParaRPr lang="en-GB" sz="2800" b="1" dirty="0"/>
        </a:p>
      </dgm:t>
    </dgm:pt>
    <dgm:pt modelId="{F6D1EEF1-A641-4C99-9919-DC7DE47E49DD}" type="parTrans" cxnId="{CDD121A2-81C9-4D00-8710-0D5CE2F1C010}">
      <dgm:prSet custT="1"/>
      <dgm:spPr/>
      <dgm:t>
        <a:bodyPr/>
        <a:lstStyle/>
        <a:p>
          <a:endParaRPr lang="en-GB" sz="2800" b="1"/>
        </a:p>
      </dgm:t>
    </dgm:pt>
    <dgm:pt modelId="{4F26B615-647A-4AFB-81F5-8BF3176071AC}" type="sibTrans" cxnId="{CDD121A2-81C9-4D00-8710-0D5CE2F1C010}">
      <dgm:prSet/>
      <dgm:spPr/>
      <dgm:t>
        <a:bodyPr/>
        <a:lstStyle/>
        <a:p>
          <a:endParaRPr lang="en-GB" sz="2800"/>
        </a:p>
      </dgm:t>
    </dgm:pt>
    <dgm:pt modelId="{01B58099-C78A-4042-A5E7-C05DFC140414}">
      <dgm:prSet phldrT="[Text]" custT="1"/>
      <dgm:spPr/>
      <dgm:t>
        <a:bodyPr/>
        <a:lstStyle/>
        <a:p>
          <a:r>
            <a:rPr lang="en-US" sz="2800" b="1" dirty="0"/>
            <a:t>Pre-teach (vocab/concept)</a:t>
          </a:r>
          <a:endParaRPr lang="en-GB" sz="2800" b="1" dirty="0"/>
        </a:p>
      </dgm:t>
    </dgm:pt>
    <dgm:pt modelId="{D127BBFB-E1D7-45EF-B7FA-7402CAEE58E5}" type="parTrans" cxnId="{0C395475-15E2-4DE2-91A1-271DF5B08EAA}">
      <dgm:prSet custT="1"/>
      <dgm:spPr/>
      <dgm:t>
        <a:bodyPr/>
        <a:lstStyle/>
        <a:p>
          <a:endParaRPr lang="en-GB" sz="2800" b="1"/>
        </a:p>
      </dgm:t>
    </dgm:pt>
    <dgm:pt modelId="{A69A6314-7C7B-4B66-B935-ACC055CF16B6}" type="sibTrans" cxnId="{0C395475-15E2-4DE2-91A1-271DF5B08EAA}">
      <dgm:prSet/>
      <dgm:spPr/>
      <dgm:t>
        <a:bodyPr/>
        <a:lstStyle/>
        <a:p>
          <a:endParaRPr lang="en-GB" sz="2800"/>
        </a:p>
      </dgm:t>
    </dgm:pt>
    <dgm:pt modelId="{A20D4E38-0E98-42C2-B32C-0C69B67DA013}">
      <dgm:prSet phldrT="[Text]" custT="1"/>
      <dgm:spPr/>
      <dgm:t>
        <a:bodyPr/>
        <a:lstStyle/>
        <a:p>
          <a:r>
            <a:rPr lang="en-US" sz="2800" b="1" dirty="0"/>
            <a:t>Small Task (skim)</a:t>
          </a:r>
          <a:endParaRPr lang="en-GB" sz="2800" b="1" dirty="0"/>
        </a:p>
      </dgm:t>
    </dgm:pt>
    <dgm:pt modelId="{F4B363F3-0DA2-4F2B-B602-E79EEE0EA7F0}" type="parTrans" cxnId="{F0E758F0-1067-453B-A6FA-50AFB0CED55A}">
      <dgm:prSet custT="1"/>
      <dgm:spPr/>
      <dgm:t>
        <a:bodyPr/>
        <a:lstStyle/>
        <a:p>
          <a:endParaRPr lang="en-GB" sz="2800" b="1"/>
        </a:p>
      </dgm:t>
    </dgm:pt>
    <dgm:pt modelId="{15498CF7-049C-4770-8C00-3C312B4BDB82}" type="sibTrans" cxnId="{F0E758F0-1067-453B-A6FA-50AFB0CED55A}">
      <dgm:prSet/>
      <dgm:spPr/>
      <dgm:t>
        <a:bodyPr/>
        <a:lstStyle/>
        <a:p>
          <a:endParaRPr lang="en-GB" sz="2800"/>
        </a:p>
      </dgm:t>
    </dgm:pt>
    <dgm:pt modelId="{FEC72E5F-CACE-465A-B2A5-4DA47979C37A}">
      <dgm:prSet phldrT="[Text]" custT="1"/>
      <dgm:spPr/>
      <dgm:t>
        <a:bodyPr/>
        <a:lstStyle/>
        <a:p>
          <a:r>
            <a:rPr lang="en-US" sz="2800" b="1" dirty="0"/>
            <a:t>Main Task 1 </a:t>
          </a:r>
          <a:endParaRPr lang="en-GB" sz="2800" b="1" dirty="0"/>
        </a:p>
      </dgm:t>
    </dgm:pt>
    <dgm:pt modelId="{9BC564BC-12D2-4B1B-9C58-A83FDFD33001}" type="parTrans" cxnId="{145417CE-35C4-4986-9C16-B8B11860BF80}">
      <dgm:prSet custT="1"/>
      <dgm:spPr/>
      <dgm:t>
        <a:bodyPr/>
        <a:lstStyle/>
        <a:p>
          <a:endParaRPr lang="en-GB" sz="2800" b="1"/>
        </a:p>
      </dgm:t>
    </dgm:pt>
    <dgm:pt modelId="{8784CB27-D344-4682-A5EA-C798CBA5EDA9}" type="sibTrans" cxnId="{145417CE-35C4-4986-9C16-B8B11860BF80}">
      <dgm:prSet/>
      <dgm:spPr/>
      <dgm:t>
        <a:bodyPr/>
        <a:lstStyle/>
        <a:p>
          <a:endParaRPr lang="en-GB" sz="2800"/>
        </a:p>
      </dgm:t>
    </dgm:pt>
    <dgm:pt modelId="{CBDFB1AE-12A7-44C2-B3FE-AAF52AAED29A}">
      <dgm:prSet phldrT="[Text]" custT="1"/>
      <dgm:spPr/>
      <dgm:t>
        <a:bodyPr/>
        <a:lstStyle/>
        <a:p>
          <a:r>
            <a:rPr lang="en-US" sz="2800" b="1" dirty="0"/>
            <a:t>Main Task 2</a:t>
          </a:r>
          <a:endParaRPr lang="en-GB" sz="2800" b="1" dirty="0"/>
        </a:p>
      </dgm:t>
    </dgm:pt>
    <dgm:pt modelId="{FF86A99E-D162-4FEA-BA07-F29B5CFD3759}" type="parTrans" cxnId="{CDA98A40-B6D1-4479-B89A-0816031FA92F}">
      <dgm:prSet custT="1"/>
      <dgm:spPr/>
      <dgm:t>
        <a:bodyPr/>
        <a:lstStyle/>
        <a:p>
          <a:endParaRPr lang="en-GB" sz="2800" b="1"/>
        </a:p>
      </dgm:t>
    </dgm:pt>
    <dgm:pt modelId="{664E964D-3498-47F5-9818-01FC16BE836B}" type="sibTrans" cxnId="{CDA98A40-B6D1-4479-B89A-0816031FA92F}">
      <dgm:prSet/>
      <dgm:spPr/>
      <dgm:t>
        <a:bodyPr/>
        <a:lstStyle/>
        <a:p>
          <a:endParaRPr lang="en-GB" sz="2800"/>
        </a:p>
      </dgm:t>
    </dgm:pt>
    <dgm:pt modelId="{C54EC060-D8B0-4EE4-A6FC-7A7285748A0B}" type="pres">
      <dgm:prSet presAssocID="{9759022D-BEB1-4DE0-BAAA-A5E74B2CCB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8FA965C-F5FA-483C-A473-F2763D9DD306}" type="pres">
      <dgm:prSet presAssocID="{C429008C-34F6-497C-AA6C-74226570EAE7}" presName="root1" presStyleCnt="0"/>
      <dgm:spPr/>
    </dgm:pt>
    <dgm:pt modelId="{AC47D3AE-D8DD-4098-A845-792C3D09863F}" type="pres">
      <dgm:prSet presAssocID="{C429008C-34F6-497C-AA6C-74226570EAE7}" presName="LevelOneTextNode" presStyleLbl="node0" presStyleIdx="0" presStyleCnt="3">
        <dgm:presLayoutVars>
          <dgm:chPref val="3"/>
        </dgm:presLayoutVars>
      </dgm:prSet>
      <dgm:spPr/>
    </dgm:pt>
    <dgm:pt modelId="{844160C2-15F6-4EA6-B1F3-7F141A4AD626}" type="pres">
      <dgm:prSet presAssocID="{C429008C-34F6-497C-AA6C-74226570EAE7}" presName="level2hierChild" presStyleCnt="0"/>
      <dgm:spPr/>
    </dgm:pt>
    <dgm:pt modelId="{C4171AC0-9A47-46D2-A937-03BE53FD0B7D}" type="pres">
      <dgm:prSet presAssocID="{F6D1EEF1-A641-4C99-9919-DC7DE47E49DD}" presName="conn2-1" presStyleLbl="parChTrans1D2" presStyleIdx="0" presStyleCnt="7"/>
      <dgm:spPr/>
    </dgm:pt>
    <dgm:pt modelId="{F0EF50EF-818A-401A-81ED-4523481FF0A0}" type="pres">
      <dgm:prSet presAssocID="{F6D1EEF1-A641-4C99-9919-DC7DE47E49DD}" presName="connTx" presStyleLbl="parChTrans1D2" presStyleIdx="0" presStyleCnt="7"/>
      <dgm:spPr/>
    </dgm:pt>
    <dgm:pt modelId="{4F40EEF7-EA3B-40C1-83A8-F6C4036D6DD3}" type="pres">
      <dgm:prSet presAssocID="{9B1ABCD2-0CBA-4EC7-B2FD-4865802BC95A}" presName="root2" presStyleCnt="0"/>
      <dgm:spPr/>
    </dgm:pt>
    <dgm:pt modelId="{473364CF-AF32-4A87-A1EB-3C2DDC46D23E}" type="pres">
      <dgm:prSet presAssocID="{9B1ABCD2-0CBA-4EC7-B2FD-4865802BC95A}" presName="LevelTwoTextNode" presStyleLbl="node2" presStyleIdx="0" presStyleCnt="7" custScaleX="368405">
        <dgm:presLayoutVars>
          <dgm:chPref val="3"/>
        </dgm:presLayoutVars>
      </dgm:prSet>
      <dgm:spPr/>
    </dgm:pt>
    <dgm:pt modelId="{178ABF57-74F9-4E02-9A93-A8387F57C434}" type="pres">
      <dgm:prSet presAssocID="{9B1ABCD2-0CBA-4EC7-B2FD-4865802BC95A}" presName="level3hierChild" presStyleCnt="0"/>
      <dgm:spPr/>
    </dgm:pt>
    <dgm:pt modelId="{4BE78AB7-E0E1-4E47-A704-B3B1886900A3}" type="pres">
      <dgm:prSet presAssocID="{D127BBFB-E1D7-45EF-B7FA-7402CAEE58E5}" presName="conn2-1" presStyleLbl="parChTrans1D2" presStyleIdx="1" presStyleCnt="7"/>
      <dgm:spPr/>
    </dgm:pt>
    <dgm:pt modelId="{24A23CAF-5562-4129-8822-FE9BAEBA8FFA}" type="pres">
      <dgm:prSet presAssocID="{D127BBFB-E1D7-45EF-B7FA-7402CAEE58E5}" presName="connTx" presStyleLbl="parChTrans1D2" presStyleIdx="1" presStyleCnt="7"/>
      <dgm:spPr/>
    </dgm:pt>
    <dgm:pt modelId="{F1CD5D9A-875F-4E85-ADB0-F8A9512A36F0}" type="pres">
      <dgm:prSet presAssocID="{01B58099-C78A-4042-A5E7-C05DFC140414}" presName="root2" presStyleCnt="0"/>
      <dgm:spPr/>
    </dgm:pt>
    <dgm:pt modelId="{11F4CD9E-5D02-4B7B-8170-5026082F95D1}" type="pres">
      <dgm:prSet presAssocID="{01B58099-C78A-4042-A5E7-C05DFC140414}" presName="LevelTwoTextNode" presStyleLbl="node2" presStyleIdx="1" presStyleCnt="7" custScaleX="367524">
        <dgm:presLayoutVars>
          <dgm:chPref val="3"/>
        </dgm:presLayoutVars>
      </dgm:prSet>
      <dgm:spPr/>
    </dgm:pt>
    <dgm:pt modelId="{05FDA8D3-B373-49C3-8E7D-3118D275670F}" type="pres">
      <dgm:prSet presAssocID="{01B58099-C78A-4042-A5E7-C05DFC140414}" presName="level3hierChild" presStyleCnt="0"/>
      <dgm:spPr/>
    </dgm:pt>
    <dgm:pt modelId="{EF7FC8A6-AC8D-457B-A3D6-607162BCD7A9}" type="pres">
      <dgm:prSet presAssocID="{64AAB703-B902-4D7A-AD0C-A14233868848}" presName="root1" presStyleCnt="0"/>
      <dgm:spPr/>
    </dgm:pt>
    <dgm:pt modelId="{55EA6073-1E55-4A25-8202-795E8B423E78}" type="pres">
      <dgm:prSet presAssocID="{64AAB703-B902-4D7A-AD0C-A14233868848}" presName="LevelOneTextNode" presStyleLbl="node0" presStyleIdx="1" presStyleCnt="3">
        <dgm:presLayoutVars>
          <dgm:chPref val="3"/>
        </dgm:presLayoutVars>
      </dgm:prSet>
      <dgm:spPr/>
    </dgm:pt>
    <dgm:pt modelId="{6FF42981-4818-479E-9D24-5469AEDEB99B}" type="pres">
      <dgm:prSet presAssocID="{64AAB703-B902-4D7A-AD0C-A14233868848}" presName="level2hierChild" presStyleCnt="0"/>
      <dgm:spPr/>
    </dgm:pt>
    <dgm:pt modelId="{A13CC68B-3FED-4247-A7CF-AE800DD4340A}" type="pres">
      <dgm:prSet presAssocID="{F4B363F3-0DA2-4F2B-B602-E79EEE0EA7F0}" presName="conn2-1" presStyleLbl="parChTrans1D2" presStyleIdx="2" presStyleCnt="7"/>
      <dgm:spPr/>
    </dgm:pt>
    <dgm:pt modelId="{5E5E4A06-F53C-4E65-BB4A-B387B0DD49C8}" type="pres">
      <dgm:prSet presAssocID="{F4B363F3-0DA2-4F2B-B602-E79EEE0EA7F0}" presName="connTx" presStyleLbl="parChTrans1D2" presStyleIdx="2" presStyleCnt="7"/>
      <dgm:spPr/>
    </dgm:pt>
    <dgm:pt modelId="{86ACD526-BAB4-4DC4-912B-3A624EA44135}" type="pres">
      <dgm:prSet presAssocID="{A20D4E38-0E98-42C2-B32C-0C69B67DA013}" presName="root2" presStyleCnt="0"/>
      <dgm:spPr/>
    </dgm:pt>
    <dgm:pt modelId="{41D37F72-A0FD-4790-AB3E-B20D3EA3A33E}" type="pres">
      <dgm:prSet presAssocID="{A20D4E38-0E98-42C2-B32C-0C69B67DA013}" presName="LevelTwoTextNode" presStyleLbl="node2" presStyleIdx="2" presStyleCnt="7" custScaleX="381063">
        <dgm:presLayoutVars>
          <dgm:chPref val="3"/>
        </dgm:presLayoutVars>
      </dgm:prSet>
      <dgm:spPr/>
    </dgm:pt>
    <dgm:pt modelId="{F7A52AD5-D581-494E-99DB-DD04B2153355}" type="pres">
      <dgm:prSet presAssocID="{A20D4E38-0E98-42C2-B32C-0C69B67DA013}" presName="level3hierChild" presStyleCnt="0"/>
      <dgm:spPr/>
    </dgm:pt>
    <dgm:pt modelId="{B3CD0B1B-D8FF-4EA9-8A39-A946D66AAD75}" type="pres">
      <dgm:prSet presAssocID="{9BC564BC-12D2-4B1B-9C58-A83FDFD33001}" presName="conn2-1" presStyleLbl="parChTrans1D2" presStyleIdx="3" presStyleCnt="7"/>
      <dgm:spPr/>
    </dgm:pt>
    <dgm:pt modelId="{F59D1FDA-5F8E-4F5A-B04C-6D718636FA9D}" type="pres">
      <dgm:prSet presAssocID="{9BC564BC-12D2-4B1B-9C58-A83FDFD33001}" presName="connTx" presStyleLbl="parChTrans1D2" presStyleIdx="3" presStyleCnt="7"/>
      <dgm:spPr/>
    </dgm:pt>
    <dgm:pt modelId="{C8DBE8DB-67B5-496B-880E-5C07812FE8C3}" type="pres">
      <dgm:prSet presAssocID="{FEC72E5F-CACE-465A-B2A5-4DA47979C37A}" presName="root2" presStyleCnt="0"/>
      <dgm:spPr/>
    </dgm:pt>
    <dgm:pt modelId="{988FF84E-2E64-4CD9-9C5E-4F0EA2B1EBF5}" type="pres">
      <dgm:prSet presAssocID="{FEC72E5F-CACE-465A-B2A5-4DA47979C37A}" presName="LevelTwoTextNode" presStyleLbl="node2" presStyleIdx="3" presStyleCnt="7" custScaleX="380793">
        <dgm:presLayoutVars>
          <dgm:chPref val="3"/>
        </dgm:presLayoutVars>
      </dgm:prSet>
      <dgm:spPr/>
    </dgm:pt>
    <dgm:pt modelId="{56F62B27-5674-40F2-97F9-C09638677E34}" type="pres">
      <dgm:prSet presAssocID="{FEC72E5F-CACE-465A-B2A5-4DA47979C37A}" presName="level3hierChild" presStyleCnt="0"/>
      <dgm:spPr/>
    </dgm:pt>
    <dgm:pt modelId="{DD035620-8CC4-43C7-8FC1-0AC1FEC80737}" type="pres">
      <dgm:prSet presAssocID="{FF86A99E-D162-4FEA-BA07-F29B5CFD3759}" presName="conn2-1" presStyleLbl="parChTrans1D2" presStyleIdx="4" presStyleCnt="7"/>
      <dgm:spPr/>
    </dgm:pt>
    <dgm:pt modelId="{1C1FAAD0-7EEF-47E5-829E-2E5B54E13504}" type="pres">
      <dgm:prSet presAssocID="{FF86A99E-D162-4FEA-BA07-F29B5CFD3759}" presName="connTx" presStyleLbl="parChTrans1D2" presStyleIdx="4" presStyleCnt="7"/>
      <dgm:spPr/>
    </dgm:pt>
    <dgm:pt modelId="{4DA8C8E4-AAAC-4A42-8EED-2A439900BB97}" type="pres">
      <dgm:prSet presAssocID="{CBDFB1AE-12A7-44C2-B3FE-AAF52AAED29A}" presName="root2" presStyleCnt="0"/>
      <dgm:spPr/>
    </dgm:pt>
    <dgm:pt modelId="{E0C8EEE6-ED21-4F78-8D75-61619FBBBD94}" type="pres">
      <dgm:prSet presAssocID="{CBDFB1AE-12A7-44C2-B3FE-AAF52AAED29A}" presName="LevelTwoTextNode" presStyleLbl="node2" presStyleIdx="4" presStyleCnt="7" custScaleX="381944">
        <dgm:presLayoutVars>
          <dgm:chPref val="3"/>
        </dgm:presLayoutVars>
      </dgm:prSet>
      <dgm:spPr/>
    </dgm:pt>
    <dgm:pt modelId="{3BC7D3A3-BB28-46D9-B8E3-600A8E8E67E6}" type="pres">
      <dgm:prSet presAssocID="{CBDFB1AE-12A7-44C2-B3FE-AAF52AAED29A}" presName="level3hierChild" presStyleCnt="0"/>
      <dgm:spPr/>
    </dgm:pt>
    <dgm:pt modelId="{19B56113-72C7-48CB-A6C6-9D561DE931F6}" type="pres">
      <dgm:prSet presAssocID="{524A8825-167E-4824-A800-049C5AC1171A}" presName="root1" presStyleCnt="0"/>
      <dgm:spPr/>
    </dgm:pt>
    <dgm:pt modelId="{2E12A1BC-F0B2-4B4B-A3CA-C66CDC0A1B8C}" type="pres">
      <dgm:prSet presAssocID="{524A8825-167E-4824-A800-049C5AC1171A}" presName="LevelOneTextNode" presStyleLbl="node0" presStyleIdx="2" presStyleCnt="3">
        <dgm:presLayoutVars>
          <dgm:chPref val="3"/>
        </dgm:presLayoutVars>
      </dgm:prSet>
      <dgm:spPr/>
    </dgm:pt>
    <dgm:pt modelId="{36304F31-F5EA-4D8B-8AC6-E01E27FDD2FB}" type="pres">
      <dgm:prSet presAssocID="{524A8825-167E-4824-A800-049C5AC1171A}" presName="level2hierChild" presStyleCnt="0"/>
      <dgm:spPr/>
    </dgm:pt>
    <dgm:pt modelId="{6995EAA5-06E9-4A95-AA8C-282E6871B4BA}" type="pres">
      <dgm:prSet presAssocID="{5CBFB0B3-1507-489A-8545-52949988787A}" presName="conn2-1" presStyleLbl="parChTrans1D2" presStyleIdx="5" presStyleCnt="7"/>
      <dgm:spPr/>
    </dgm:pt>
    <dgm:pt modelId="{CC9654A3-49B8-4AB7-BD44-4C20C955D616}" type="pres">
      <dgm:prSet presAssocID="{5CBFB0B3-1507-489A-8545-52949988787A}" presName="connTx" presStyleLbl="parChTrans1D2" presStyleIdx="5" presStyleCnt="7"/>
      <dgm:spPr/>
    </dgm:pt>
    <dgm:pt modelId="{23CA6AC0-2335-43C4-9244-703A2A05474B}" type="pres">
      <dgm:prSet presAssocID="{ACF7E597-27D3-4662-A8A0-EA8BA78D86CC}" presName="root2" presStyleCnt="0"/>
      <dgm:spPr/>
    </dgm:pt>
    <dgm:pt modelId="{0DD304D4-5889-49D1-B60C-440B66B96CC0}" type="pres">
      <dgm:prSet presAssocID="{ACF7E597-27D3-4662-A8A0-EA8BA78D86CC}" presName="LevelTwoTextNode" presStyleLbl="node2" presStyleIdx="5" presStyleCnt="7" custScaleX="378511">
        <dgm:presLayoutVars>
          <dgm:chPref val="3"/>
        </dgm:presLayoutVars>
      </dgm:prSet>
      <dgm:spPr/>
    </dgm:pt>
    <dgm:pt modelId="{D3898339-312F-4A59-825B-F3C3B5F45BB1}" type="pres">
      <dgm:prSet presAssocID="{ACF7E597-27D3-4662-A8A0-EA8BA78D86CC}" presName="level3hierChild" presStyleCnt="0"/>
      <dgm:spPr/>
    </dgm:pt>
    <dgm:pt modelId="{9908880B-527A-4151-BF7C-84EB813A199C}" type="pres">
      <dgm:prSet presAssocID="{BC6A61C6-1C03-4680-A679-00109E40A420}" presName="conn2-1" presStyleLbl="parChTrans1D2" presStyleIdx="6" presStyleCnt="7"/>
      <dgm:spPr/>
    </dgm:pt>
    <dgm:pt modelId="{B3497F3E-7435-4E20-B8CF-3B33B06F7D6F}" type="pres">
      <dgm:prSet presAssocID="{BC6A61C6-1C03-4680-A679-00109E40A420}" presName="connTx" presStyleLbl="parChTrans1D2" presStyleIdx="6" presStyleCnt="7"/>
      <dgm:spPr/>
    </dgm:pt>
    <dgm:pt modelId="{67D44BB4-79FB-4731-BBF0-45157F9CF67B}" type="pres">
      <dgm:prSet presAssocID="{D91ADFF6-C01E-4BEE-92AC-321554422D12}" presName="root2" presStyleCnt="0"/>
      <dgm:spPr/>
    </dgm:pt>
    <dgm:pt modelId="{A0359FEB-2321-4248-9B42-65061D4A0879}" type="pres">
      <dgm:prSet presAssocID="{D91ADFF6-C01E-4BEE-92AC-321554422D12}" presName="LevelTwoTextNode" presStyleLbl="node2" presStyleIdx="6" presStyleCnt="7" custScaleX="379949">
        <dgm:presLayoutVars>
          <dgm:chPref val="3"/>
        </dgm:presLayoutVars>
      </dgm:prSet>
      <dgm:spPr/>
    </dgm:pt>
    <dgm:pt modelId="{CE68C2B2-463F-4EAE-BD0C-8DD787F11565}" type="pres">
      <dgm:prSet presAssocID="{D91ADFF6-C01E-4BEE-92AC-321554422D12}" presName="level3hierChild" presStyleCnt="0"/>
      <dgm:spPr/>
    </dgm:pt>
  </dgm:ptLst>
  <dgm:cxnLst>
    <dgm:cxn modelId="{7CE9FB0B-3220-47D1-888C-8FE0B94DDC32}" type="presOf" srcId="{D127BBFB-E1D7-45EF-B7FA-7402CAEE58E5}" destId="{24A23CAF-5562-4129-8822-FE9BAEBA8FFA}" srcOrd="1" destOrd="0" presId="urn:microsoft.com/office/officeart/2008/layout/HorizontalMultiLevelHierarchy"/>
    <dgm:cxn modelId="{D14EF20F-2CA2-431E-8F2D-3703644EEB80}" type="presOf" srcId="{FEC72E5F-CACE-465A-B2A5-4DA47979C37A}" destId="{988FF84E-2E64-4CD9-9C5E-4F0EA2B1EBF5}" srcOrd="0" destOrd="0" presId="urn:microsoft.com/office/officeart/2008/layout/HorizontalMultiLevelHierarchy"/>
    <dgm:cxn modelId="{4DA2AC1E-AE8A-4E5E-B220-156AEC8F1068}" type="presOf" srcId="{9B1ABCD2-0CBA-4EC7-B2FD-4865802BC95A}" destId="{473364CF-AF32-4A87-A1EB-3C2DDC46D23E}" srcOrd="0" destOrd="0" presId="urn:microsoft.com/office/officeart/2008/layout/HorizontalMultiLevelHierarchy"/>
    <dgm:cxn modelId="{C306091F-F967-472B-8E10-68DFDF21AA34}" type="presOf" srcId="{5CBFB0B3-1507-489A-8545-52949988787A}" destId="{6995EAA5-06E9-4A95-AA8C-282E6871B4BA}" srcOrd="0" destOrd="0" presId="urn:microsoft.com/office/officeart/2008/layout/HorizontalMultiLevelHierarchy"/>
    <dgm:cxn modelId="{4026CE28-3140-4727-9801-1363F1B8A90E}" type="presOf" srcId="{FF86A99E-D162-4FEA-BA07-F29B5CFD3759}" destId="{1C1FAAD0-7EEF-47E5-829E-2E5B54E13504}" srcOrd="1" destOrd="0" presId="urn:microsoft.com/office/officeart/2008/layout/HorizontalMultiLevelHierarchy"/>
    <dgm:cxn modelId="{518FE435-5DD2-46F6-984A-E0F7A27360B0}" type="presOf" srcId="{D127BBFB-E1D7-45EF-B7FA-7402CAEE58E5}" destId="{4BE78AB7-E0E1-4E47-A704-B3B1886900A3}" srcOrd="0" destOrd="0" presId="urn:microsoft.com/office/officeart/2008/layout/HorizontalMultiLevelHierarchy"/>
    <dgm:cxn modelId="{B3F95336-0D76-4509-B6C8-6419440E2626}" type="presOf" srcId="{CBDFB1AE-12A7-44C2-B3FE-AAF52AAED29A}" destId="{E0C8EEE6-ED21-4F78-8D75-61619FBBBD94}" srcOrd="0" destOrd="0" presId="urn:microsoft.com/office/officeart/2008/layout/HorizontalMultiLevelHierarchy"/>
    <dgm:cxn modelId="{CDA98A40-B6D1-4479-B89A-0816031FA92F}" srcId="{64AAB703-B902-4D7A-AD0C-A14233868848}" destId="{CBDFB1AE-12A7-44C2-B3FE-AAF52AAED29A}" srcOrd="2" destOrd="0" parTransId="{FF86A99E-D162-4FEA-BA07-F29B5CFD3759}" sibTransId="{664E964D-3498-47F5-9818-01FC16BE836B}"/>
    <dgm:cxn modelId="{1CC3CC43-BB69-41E2-A39B-D435217E36FC}" type="presOf" srcId="{BC6A61C6-1C03-4680-A679-00109E40A420}" destId="{B3497F3E-7435-4E20-B8CF-3B33B06F7D6F}" srcOrd="1" destOrd="0" presId="urn:microsoft.com/office/officeart/2008/layout/HorizontalMultiLevelHierarchy"/>
    <dgm:cxn modelId="{139F174E-E510-437E-BA42-6ECAFF9F129F}" srcId="{9759022D-BEB1-4DE0-BAAA-A5E74B2CCBF8}" destId="{524A8825-167E-4824-A800-049C5AC1171A}" srcOrd="2" destOrd="0" parTransId="{5E5CB66D-F28F-4826-9C4E-09FFF99DCBC2}" sibTransId="{06D6C4E0-A96B-4743-8938-9FAABE49865F}"/>
    <dgm:cxn modelId="{955C8D5A-6C8B-4D05-96F3-A836018C0CDB}" type="presOf" srcId="{9BC564BC-12D2-4B1B-9C58-A83FDFD33001}" destId="{F59D1FDA-5F8E-4F5A-B04C-6D718636FA9D}" srcOrd="1" destOrd="0" presId="urn:microsoft.com/office/officeart/2008/layout/HorizontalMultiLevelHierarchy"/>
    <dgm:cxn modelId="{F9C6285C-DCED-42DE-9955-1B284012E295}" type="presOf" srcId="{FF86A99E-D162-4FEA-BA07-F29B5CFD3759}" destId="{DD035620-8CC4-43C7-8FC1-0AC1FEC80737}" srcOrd="0" destOrd="0" presId="urn:microsoft.com/office/officeart/2008/layout/HorizontalMultiLevelHierarchy"/>
    <dgm:cxn modelId="{6E841964-066B-4CF7-938C-C8C2371C8A97}" type="presOf" srcId="{F6D1EEF1-A641-4C99-9919-DC7DE47E49DD}" destId="{C4171AC0-9A47-46D2-A937-03BE53FD0B7D}" srcOrd="0" destOrd="0" presId="urn:microsoft.com/office/officeart/2008/layout/HorizontalMultiLevelHierarchy"/>
    <dgm:cxn modelId="{E4D80872-088D-4A48-988B-05A15025BEAB}" srcId="{524A8825-167E-4824-A800-049C5AC1171A}" destId="{D91ADFF6-C01E-4BEE-92AC-321554422D12}" srcOrd="1" destOrd="0" parTransId="{BC6A61C6-1C03-4680-A679-00109E40A420}" sibTransId="{CE7D772A-2CAD-4FA9-94F9-AEA72F04482A}"/>
    <dgm:cxn modelId="{0C395475-15E2-4DE2-91A1-271DF5B08EAA}" srcId="{C429008C-34F6-497C-AA6C-74226570EAE7}" destId="{01B58099-C78A-4042-A5E7-C05DFC140414}" srcOrd="1" destOrd="0" parTransId="{D127BBFB-E1D7-45EF-B7FA-7402CAEE58E5}" sibTransId="{A69A6314-7C7B-4B66-B935-ACC055CF16B6}"/>
    <dgm:cxn modelId="{104DB879-57EE-48EC-B6E7-4F3E5E809433}" type="presOf" srcId="{BC6A61C6-1C03-4680-A679-00109E40A420}" destId="{9908880B-527A-4151-BF7C-84EB813A199C}" srcOrd="0" destOrd="0" presId="urn:microsoft.com/office/officeart/2008/layout/HorizontalMultiLevelHierarchy"/>
    <dgm:cxn modelId="{DDD68280-32F2-4DAC-BF09-F657AFFB6FCC}" type="presOf" srcId="{F4B363F3-0DA2-4F2B-B602-E79EEE0EA7F0}" destId="{5E5E4A06-F53C-4E65-BB4A-B387B0DD49C8}" srcOrd="1" destOrd="0" presId="urn:microsoft.com/office/officeart/2008/layout/HorizontalMultiLevelHierarchy"/>
    <dgm:cxn modelId="{ED057786-E001-4534-9BBD-28D570F6136A}" type="presOf" srcId="{F4B363F3-0DA2-4F2B-B602-E79EEE0EA7F0}" destId="{A13CC68B-3FED-4247-A7CF-AE800DD4340A}" srcOrd="0" destOrd="0" presId="urn:microsoft.com/office/officeart/2008/layout/HorizontalMultiLevelHierarchy"/>
    <dgm:cxn modelId="{3E8A6688-1D6D-4946-AF97-60D59B1E488D}" type="presOf" srcId="{A20D4E38-0E98-42C2-B32C-0C69B67DA013}" destId="{41D37F72-A0FD-4790-AB3E-B20D3EA3A33E}" srcOrd="0" destOrd="0" presId="urn:microsoft.com/office/officeart/2008/layout/HorizontalMultiLevelHierarchy"/>
    <dgm:cxn modelId="{2488D7A0-FF06-42D5-908E-563888549019}" srcId="{9759022D-BEB1-4DE0-BAAA-A5E74B2CCBF8}" destId="{64AAB703-B902-4D7A-AD0C-A14233868848}" srcOrd="1" destOrd="0" parTransId="{98D619F9-F523-4794-BF79-57A768CE3115}" sibTransId="{24055852-02A3-48BF-BC61-E53BB9F6C0BB}"/>
    <dgm:cxn modelId="{CDD121A2-81C9-4D00-8710-0D5CE2F1C010}" srcId="{C429008C-34F6-497C-AA6C-74226570EAE7}" destId="{9B1ABCD2-0CBA-4EC7-B2FD-4865802BC95A}" srcOrd="0" destOrd="0" parTransId="{F6D1EEF1-A641-4C99-9919-DC7DE47E49DD}" sibTransId="{4F26B615-647A-4AFB-81F5-8BF3176071AC}"/>
    <dgm:cxn modelId="{4CFD6BA6-8071-4761-9676-C08384E2D437}" srcId="{9759022D-BEB1-4DE0-BAAA-A5E74B2CCBF8}" destId="{C429008C-34F6-497C-AA6C-74226570EAE7}" srcOrd="0" destOrd="0" parTransId="{2EE8B829-127D-44E3-BB1A-09E8244830E3}" sibTransId="{68EDB328-741D-4565-BD32-898A22F23D0D}"/>
    <dgm:cxn modelId="{6BAAFEAE-E874-460E-825F-7FDDD026295A}" type="presOf" srcId="{D91ADFF6-C01E-4BEE-92AC-321554422D12}" destId="{A0359FEB-2321-4248-9B42-65061D4A0879}" srcOrd="0" destOrd="0" presId="urn:microsoft.com/office/officeart/2008/layout/HorizontalMultiLevelHierarchy"/>
    <dgm:cxn modelId="{3235B1B8-3490-4D2E-B398-97A6EB6F4AB7}" type="presOf" srcId="{ACF7E597-27D3-4662-A8A0-EA8BA78D86CC}" destId="{0DD304D4-5889-49D1-B60C-440B66B96CC0}" srcOrd="0" destOrd="0" presId="urn:microsoft.com/office/officeart/2008/layout/HorizontalMultiLevelHierarchy"/>
    <dgm:cxn modelId="{603DC4B8-2946-4478-BF0D-3DE7910E6BC9}" type="presOf" srcId="{9BC564BC-12D2-4B1B-9C58-A83FDFD33001}" destId="{B3CD0B1B-D8FF-4EA9-8A39-A946D66AAD75}" srcOrd="0" destOrd="0" presId="urn:microsoft.com/office/officeart/2008/layout/HorizontalMultiLevelHierarchy"/>
    <dgm:cxn modelId="{B65FF0CC-50BB-4B29-852A-00D4F6231978}" type="presOf" srcId="{F6D1EEF1-A641-4C99-9919-DC7DE47E49DD}" destId="{F0EF50EF-818A-401A-81ED-4523481FF0A0}" srcOrd="1" destOrd="0" presId="urn:microsoft.com/office/officeart/2008/layout/HorizontalMultiLevelHierarchy"/>
    <dgm:cxn modelId="{145417CE-35C4-4986-9C16-B8B11860BF80}" srcId="{64AAB703-B902-4D7A-AD0C-A14233868848}" destId="{FEC72E5F-CACE-465A-B2A5-4DA47979C37A}" srcOrd="1" destOrd="0" parTransId="{9BC564BC-12D2-4B1B-9C58-A83FDFD33001}" sibTransId="{8784CB27-D344-4682-A5EA-C798CBA5EDA9}"/>
    <dgm:cxn modelId="{B4757FDD-77B8-44FA-AC3F-2A8E5F4F7439}" type="presOf" srcId="{9759022D-BEB1-4DE0-BAAA-A5E74B2CCBF8}" destId="{C54EC060-D8B0-4EE4-A6FC-7A7285748A0B}" srcOrd="0" destOrd="0" presId="urn:microsoft.com/office/officeart/2008/layout/HorizontalMultiLevelHierarchy"/>
    <dgm:cxn modelId="{83DE88E0-623D-4E2D-94B6-1398A3F12ADC}" type="presOf" srcId="{64AAB703-B902-4D7A-AD0C-A14233868848}" destId="{55EA6073-1E55-4A25-8202-795E8B423E78}" srcOrd="0" destOrd="0" presId="urn:microsoft.com/office/officeart/2008/layout/HorizontalMultiLevelHierarchy"/>
    <dgm:cxn modelId="{BEA608E7-7F55-4932-AA78-18A084FB4715}" type="presOf" srcId="{01B58099-C78A-4042-A5E7-C05DFC140414}" destId="{11F4CD9E-5D02-4B7B-8170-5026082F95D1}" srcOrd="0" destOrd="0" presId="urn:microsoft.com/office/officeart/2008/layout/HorizontalMultiLevelHierarchy"/>
    <dgm:cxn modelId="{4378D0E9-C8B2-420D-BF74-8755D28AB009}" type="presOf" srcId="{524A8825-167E-4824-A800-049C5AC1171A}" destId="{2E12A1BC-F0B2-4B4B-A3CA-C66CDC0A1B8C}" srcOrd="0" destOrd="0" presId="urn:microsoft.com/office/officeart/2008/layout/HorizontalMultiLevelHierarchy"/>
    <dgm:cxn modelId="{0E372BF0-DFD5-4DA9-BFFF-3C9582C026B3}" type="presOf" srcId="{C429008C-34F6-497C-AA6C-74226570EAE7}" destId="{AC47D3AE-D8DD-4098-A845-792C3D09863F}" srcOrd="0" destOrd="0" presId="urn:microsoft.com/office/officeart/2008/layout/HorizontalMultiLevelHierarchy"/>
    <dgm:cxn modelId="{F0E758F0-1067-453B-A6FA-50AFB0CED55A}" srcId="{64AAB703-B902-4D7A-AD0C-A14233868848}" destId="{A20D4E38-0E98-42C2-B32C-0C69B67DA013}" srcOrd="0" destOrd="0" parTransId="{F4B363F3-0DA2-4F2B-B602-E79EEE0EA7F0}" sibTransId="{15498CF7-049C-4770-8C00-3C312B4BDB82}"/>
    <dgm:cxn modelId="{9C9F56F5-D59C-47C4-B078-57E76191641C}" srcId="{524A8825-167E-4824-A800-049C5AC1171A}" destId="{ACF7E597-27D3-4662-A8A0-EA8BA78D86CC}" srcOrd="0" destOrd="0" parTransId="{5CBFB0B3-1507-489A-8545-52949988787A}" sibTransId="{58F9C0DD-570C-4BD9-B161-2BAE13E82382}"/>
    <dgm:cxn modelId="{3A70DEFC-C5DE-497A-A2ED-EF13C2E8EF56}" type="presOf" srcId="{5CBFB0B3-1507-489A-8545-52949988787A}" destId="{CC9654A3-49B8-4AB7-BD44-4C20C955D616}" srcOrd="1" destOrd="0" presId="urn:microsoft.com/office/officeart/2008/layout/HorizontalMultiLevelHierarchy"/>
    <dgm:cxn modelId="{E729CCB2-3354-465D-8746-A0E3AFF4F2F1}" type="presParOf" srcId="{C54EC060-D8B0-4EE4-A6FC-7A7285748A0B}" destId="{08FA965C-F5FA-483C-A473-F2763D9DD306}" srcOrd="0" destOrd="0" presId="urn:microsoft.com/office/officeart/2008/layout/HorizontalMultiLevelHierarchy"/>
    <dgm:cxn modelId="{B18DD6F6-3894-4627-9908-1C87339C3578}" type="presParOf" srcId="{08FA965C-F5FA-483C-A473-F2763D9DD306}" destId="{AC47D3AE-D8DD-4098-A845-792C3D09863F}" srcOrd="0" destOrd="0" presId="urn:microsoft.com/office/officeart/2008/layout/HorizontalMultiLevelHierarchy"/>
    <dgm:cxn modelId="{9CBB3C52-1C15-4DDF-9236-2A6D46B48F1D}" type="presParOf" srcId="{08FA965C-F5FA-483C-A473-F2763D9DD306}" destId="{844160C2-15F6-4EA6-B1F3-7F141A4AD626}" srcOrd="1" destOrd="0" presId="urn:microsoft.com/office/officeart/2008/layout/HorizontalMultiLevelHierarchy"/>
    <dgm:cxn modelId="{FA518B57-6367-4531-80DF-8B40D5E6AF7D}" type="presParOf" srcId="{844160C2-15F6-4EA6-B1F3-7F141A4AD626}" destId="{C4171AC0-9A47-46D2-A937-03BE53FD0B7D}" srcOrd="0" destOrd="0" presId="urn:microsoft.com/office/officeart/2008/layout/HorizontalMultiLevelHierarchy"/>
    <dgm:cxn modelId="{7149CF58-F97E-49F9-952D-A574712CF714}" type="presParOf" srcId="{C4171AC0-9A47-46D2-A937-03BE53FD0B7D}" destId="{F0EF50EF-818A-401A-81ED-4523481FF0A0}" srcOrd="0" destOrd="0" presId="urn:microsoft.com/office/officeart/2008/layout/HorizontalMultiLevelHierarchy"/>
    <dgm:cxn modelId="{3B40C5F9-83EC-4AC2-88B7-3D03098D0892}" type="presParOf" srcId="{844160C2-15F6-4EA6-B1F3-7F141A4AD626}" destId="{4F40EEF7-EA3B-40C1-83A8-F6C4036D6DD3}" srcOrd="1" destOrd="0" presId="urn:microsoft.com/office/officeart/2008/layout/HorizontalMultiLevelHierarchy"/>
    <dgm:cxn modelId="{F1517E27-FE60-4782-9C66-4124797E30DC}" type="presParOf" srcId="{4F40EEF7-EA3B-40C1-83A8-F6C4036D6DD3}" destId="{473364CF-AF32-4A87-A1EB-3C2DDC46D23E}" srcOrd="0" destOrd="0" presId="urn:microsoft.com/office/officeart/2008/layout/HorizontalMultiLevelHierarchy"/>
    <dgm:cxn modelId="{EEA7AD1F-BF78-4792-B2D2-232E1EBDEA0D}" type="presParOf" srcId="{4F40EEF7-EA3B-40C1-83A8-F6C4036D6DD3}" destId="{178ABF57-74F9-4E02-9A93-A8387F57C434}" srcOrd="1" destOrd="0" presId="urn:microsoft.com/office/officeart/2008/layout/HorizontalMultiLevelHierarchy"/>
    <dgm:cxn modelId="{79078A1D-0183-4981-A467-CB26BD431A42}" type="presParOf" srcId="{844160C2-15F6-4EA6-B1F3-7F141A4AD626}" destId="{4BE78AB7-E0E1-4E47-A704-B3B1886900A3}" srcOrd="2" destOrd="0" presId="urn:microsoft.com/office/officeart/2008/layout/HorizontalMultiLevelHierarchy"/>
    <dgm:cxn modelId="{8E5719EA-908B-48F0-B1DD-DB7772AE1AF1}" type="presParOf" srcId="{4BE78AB7-E0E1-4E47-A704-B3B1886900A3}" destId="{24A23CAF-5562-4129-8822-FE9BAEBA8FFA}" srcOrd="0" destOrd="0" presId="urn:microsoft.com/office/officeart/2008/layout/HorizontalMultiLevelHierarchy"/>
    <dgm:cxn modelId="{554D9E7A-7AC4-4DF7-A6D8-A61C72FCD92E}" type="presParOf" srcId="{844160C2-15F6-4EA6-B1F3-7F141A4AD626}" destId="{F1CD5D9A-875F-4E85-ADB0-F8A9512A36F0}" srcOrd="3" destOrd="0" presId="urn:microsoft.com/office/officeart/2008/layout/HorizontalMultiLevelHierarchy"/>
    <dgm:cxn modelId="{BF72F55A-52F7-4E55-A912-5597DA6CC4DC}" type="presParOf" srcId="{F1CD5D9A-875F-4E85-ADB0-F8A9512A36F0}" destId="{11F4CD9E-5D02-4B7B-8170-5026082F95D1}" srcOrd="0" destOrd="0" presId="urn:microsoft.com/office/officeart/2008/layout/HorizontalMultiLevelHierarchy"/>
    <dgm:cxn modelId="{B1232B6B-474C-4C04-8AA3-665F0E4B2AEF}" type="presParOf" srcId="{F1CD5D9A-875F-4E85-ADB0-F8A9512A36F0}" destId="{05FDA8D3-B373-49C3-8E7D-3118D275670F}" srcOrd="1" destOrd="0" presId="urn:microsoft.com/office/officeart/2008/layout/HorizontalMultiLevelHierarchy"/>
    <dgm:cxn modelId="{0E3A5E97-812F-4384-BC03-A189894D9036}" type="presParOf" srcId="{C54EC060-D8B0-4EE4-A6FC-7A7285748A0B}" destId="{EF7FC8A6-AC8D-457B-A3D6-607162BCD7A9}" srcOrd="1" destOrd="0" presId="urn:microsoft.com/office/officeart/2008/layout/HorizontalMultiLevelHierarchy"/>
    <dgm:cxn modelId="{3D12F121-2459-4F5C-8AB8-C87DC3E6AA9E}" type="presParOf" srcId="{EF7FC8A6-AC8D-457B-A3D6-607162BCD7A9}" destId="{55EA6073-1E55-4A25-8202-795E8B423E78}" srcOrd="0" destOrd="0" presId="urn:microsoft.com/office/officeart/2008/layout/HorizontalMultiLevelHierarchy"/>
    <dgm:cxn modelId="{4E151846-547B-4C89-BAB0-823A47318327}" type="presParOf" srcId="{EF7FC8A6-AC8D-457B-A3D6-607162BCD7A9}" destId="{6FF42981-4818-479E-9D24-5469AEDEB99B}" srcOrd="1" destOrd="0" presId="urn:microsoft.com/office/officeart/2008/layout/HorizontalMultiLevelHierarchy"/>
    <dgm:cxn modelId="{AAC68858-266D-4F6F-B7E1-FD645416AD2A}" type="presParOf" srcId="{6FF42981-4818-479E-9D24-5469AEDEB99B}" destId="{A13CC68B-3FED-4247-A7CF-AE800DD4340A}" srcOrd="0" destOrd="0" presId="urn:microsoft.com/office/officeart/2008/layout/HorizontalMultiLevelHierarchy"/>
    <dgm:cxn modelId="{5498C57A-A822-4571-83B3-EF009E601D1B}" type="presParOf" srcId="{A13CC68B-3FED-4247-A7CF-AE800DD4340A}" destId="{5E5E4A06-F53C-4E65-BB4A-B387B0DD49C8}" srcOrd="0" destOrd="0" presId="urn:microsoft.com/office/officeart/2008/layout/HorizontalMultiLevelHierarchy"/>
    <dgm:cxn modelId="{1166CD62-84F5-4594-A746-918F0833BE4A}" type="presParOf" srcId="{6FF42981-4818-479E-9D24-5469AEDEB99B}" destId="{86ACD526-BAB4-4DC4-912B-3A624EA44135}" srcOrd="1" destOrd="0" presId="urn:microsoft.com/office/officeart/2008/layout/HorizontalMultiLevelHierarchy"/>
    <dgm:cxn modelId="{3B20EE6B-907A-47F4-BE7C-245291F16395}" type="presParOf" srcId="{86ACD526-BAB4-4DC4-912B-3A624EA44135}" destId="{41D37F72-A0FD-4790-AB3E-B20D3EA3A33E}" srcOrd="0" destOrd="0" presId="urn:microsoft.com/office/officeart/2008/layout/HorizontalMultiLevelHierarchy"/>
    <dgm:cxn modelId="{70C6AA29-7717-4308-99BC-4085912CE05B}" type="presParOf" srcId="{86ACD526-BAB4-4DC4-912B-3A624EA44135}" destId="{F7A52AD5-D581-494E-99DB-DD04B2153355}" srcOrd="1" destOrd="0" presId="urn:microsoft.com/office/officeart/2008/layout/HorizontalMultiLevelHierarchy"/>
    <dgm:cxn modelId="{6D151490-8E07-4879-B6EA-860A871B8F85}" type="presParOf" srcId="{6FF42981-4818-479E-9D24-5469AEDEB99B}" destId="{B3CD0B1B-D8FF-4EA9-8A39-A946D66AAD75}" srcOrd="2" destOrd="0" presId="urn:microsoft.com/office/officeart/2008/layout/HorizontalMultiLevelHierarchy"/>
    <dgm:cxn modelId="{2C4E977B-80DB-4866-905D-000AC7958A3C}" type="presParOf" srcId="{B3CD0B1B-D8FF-4EA9-8A39-A946D66AAD75}" destId="{F59D1FDA-5F8E-4F5A-B04C-6D718636FA9D}" srcOrd="0" destOrd="0" presId="urn:microsoft.com/office/officeart/2008/layout/HorizontalMultiLevelHierarchy"/>
    <dgm:cxn modelId="{4F4033D8-B443-4C57-A531-3CE0C3FA48CE}" type="presParOf" srcId="{6FF42981-4818-479E-9D24-5469AEDEB99B}" destId="{C8DBE8DB-67B5-496B-880E-5C07812FE8C3}" srcOrd="3" destOrd="0" presId="urn:microsoft.com/office/officeart/2008/layout/HorizontalMultiLevelHierarchy"/>
    <dgm:cxn modelId="{C5E0E6C9-5A6B-4751-8F26-EB90E2FBCE29}" type="presParOf" srcId="{C8DBE8DB-67B5-496B-880E-5C07812FE8C3}" destId="{988FF84E-2E64-4CD9-9C5E-4F0EA2B1EBF5}" srcOrd="0" destOrd="0" presId="urn:microsoft.com/office/officeart/2008/layout/HorizontalMultiLevelHierarchy"/>
    <dgm:cxn modelId="{AF21C6E0-F562-4D5C-97CA-8453D3CD74E7}" type="presParOf" srcId="{C8DBE8DB-67B5-496B-880E-5C07812FE8C3}" destId="{56F62B27-5674-40F2-97F9-C09638677E34}" srcOrd="1" destOrd="0" presId="urn:microsoft.com/office/officeart/2008/layout/HorizontalMultiLevelHierarchy"/>
    <dgm:cxn modelId="{FD2AEB84-49F8-4609-A816-D72A09767B9F}" type="presParOf" srcId="{6FF42981-4818-479E-9D24-5469AEDEB99B}" destId="{DD035620-8CC4-43C7-8FC1-0AC1FEC80737}" srcOrd="4" destOrd="0" presId="urn:microsoft.com/office/officeart/2008/layout/HorizontalMultiLevelHierarchy"/>
    <dgm:cxn modelId="{39863FB8-8CBB-4673-B2D1-7FC728E0DC8A}" type="presParOf" srcId="{DD035620-8CC4-43C7-8FC1-0AC1FEC80737}" destId="{1C1FAAD0-7EEF-47E5-829E-2E5B54E13504}" srcOrd="0" destOrd="0" presId="urn:microsoft.com/office/officeart/2008/layout/HorizontalMultiLevelHierarchy"/>
    <dgm:cxn modelId="{EB8026B8-4E0C-45C4-8DB5-D4322E7F268E}" type="presParOf" srcId="{6FF42981-4818-479E-9D24-5469AEDEB99B}" destId="{4DA8C8E4-AAAC-4A42-8EED-2A439900BB97}" srcOrd="5" destOrd="0" presId="urn:microsoft.com/office/officeart/2008/layout/HorizontalMultiLevelHierarchy"/>
    <dgm:cxn modelId="{8BCB5EE0-3213-4251-98D7-65C409DB589A}" type="presParOf" srcId="{4DA8C8E4-AAAC-4A42-8EED-2A439900BB97}" destId="{E0C8EEE6-ED21-4F78-8D75-61619FBBBD94}" srcOrd="0" destOrd="0" presId="urn:microsoft.com/office/officeart/2008/layout/HorizontalMultiLevelHierarchy"/>
    <dgm:cxn modelId="{0C2E1413-54DC-41FA-A56C-A7CBEC05FDEA}" type="presParOf" srcId="{4DA8C8E4-AAAC-4A42-8EED-2A439900BB97}" destId="{3BC7D3A3-BB28-46D9-B8E3-600A8E8E67E6}" srcOrd="1" destOrd="0" presId="urn:microsoft.com/office/officeart/2008/layout/HorizontalMultiLevelHierarchy"/>
    <dgm:cxn modelId="{CED6542C-4D63-49FD-BB3B-082499BFB2DC}" type="presParOf" srcId="{C54EC060-D8B0-4EE4-A6FC-7A7285748A0B}" destId="{19B56113-72C7-48CB-A6C6-9D561DE931F6}" srcOrd="2" destOrd="0" presId="urn:microsoft.com/office/officeart/2008/layout/HorizontalMultiLevelHierarchy"/>
    <dgm:cxn modelId="{7D999F57-C69C-4A4F-BC69-FC20AA4296A7}" type="presParOf" srcId="{19B56113-72C7-48CB-A6C6-9D561DE931F6}" destId="{2E12A1BC-F0B2-4B4B-A3CA-C66CDC0A1B8C}" srcOrd="0" destOrd="0" presId="urn:microsoft.com/office/officeart/2008/layout/HorizontalMultiLevelHierarchy"/>
    <dgm:cxn modelId="{A24A92C1-A8E5-4D36-8B31-35BFC48CEC0F}" type="presParOf" srcId="{19B56113-72C7-48CB-A6C6-9D561DE931F6}" destId="{36304F31-F5EA-4D8B-8AC6-E01E27FDD2FB}" srcOrd="1" destOrd="0" presId="urn:microsoft.com/office/officeart/2008/layout/HorizontalMultiLevelHierarchy"/>
    <dgm:cxn modelId="{264EF0C5-BEEE-42D9-8294-7308803EF2F3}" type="presParOf" srcId="{36304F31-F5EA-4D8B-8AC6-E01E27FDD2FB}" destId="{6995EAA5-06E9-4A95-AA8C-282E6871B4BA}" srcOrd="0" destOrd="0" presId="urn:microsoft.com/office/officeart/2008/layout/HorizontalMultiLevelHierarchy"/>
    <dgm:cxn modelId="{1FED2A89-0EAD-4475-98F0-0DC173D53EBD}" type="presParOf" srcId="{6995EAA5-06E9-4A95-AA8C-282E6871B4BA}" destId="{CC9654A3-49B8-4AB7-BD44-4C20C955D616}" srcOrd="0" destOrd="0" presId="urn:microsoft.com/office/officeart/2008/layout/HorizontalMultiLevelHierarchy"/>
    <dgm:cxn modelId="{F9AB5894-FF43-479A-A35E-2A36BAFFFA2E}" type="presParOf" srcId="{36304F31-F5EA-4D8B-8AC6-E01E27FDD2FB}" destId="{23CA6AC0-2335-43C4-9244-703A2A05474B}" srcOrd="1" destOrd="0" presId="urn:microsoft.com/office/officeart/2008/layout/HorizontalMultiLevelHierarchy"/>
    <dgm:cxn modelId="{5EBA5329-05E9-466A-B06E-F758593F3144}" type="presParOf" srcId="{23CA6AC0-2335-43C4-9244-703A2A05474B}" destId="{0DD304D4-5889-49D1-B60C-440B66B96CC0}" srcOrd="0" destOrd="0" presId="urn:microsoft.com/office/officeart/2008/layout/HorizontalMultiLevelHierarchy"/>
    <dgm:cxn modelId="{E50CF548-F583-4400-B7FA-7DCA71B2B00E}" type="presParOf" srcId="{23CA6AC0-2335-43C4-9244-703A2A05474B}" destId="{D3898339-312F-4A59-825B-F3C3B5F45BB1}" srcOrd="1" destOrd="0" presId="urn:microsoft.com/office/officeart/2008/layout/HorizontalMultiLevelHierarchy"/>
    <dgm:cxn modelId="{EC824514-E430-444A-BB6D-F6BB32B998C2}" type="presParOf" srcId="{36304F31-F5EA-4D8B-8AC6-E01E27FDD2FB}" destId="{9908880B-527A-4151-BF7C-84EB813A199C}" srcOrd="2" destOrd="0" presId="urn:microsoft.com/office/officeart/2008/layout/HorizontalMultiLevelHierarchy"/>
    <dgm:cxn modelId="{CF76B13F-B4EB-4889-AC8F-1D94152E99A5}" type="presParOf" srcId="{9908880B-527A-4151-BF7C-84EB813A199C}" destId="{B3497F3E-7435-4E20-B8CF-3B33B06F7D6F}" srcOrd="0" destOrd="0" presId="urn:microsoft.com/office/officeart/2008/layout/HorizontalMultiLevelHierarchy"/>
    <dgm:cxn modelId="{D86B2BEB-B128-4D33-B1E1-6BAD0DC8D1A4}" type="presParOf" srcId="{36304F31-F5EA-4D8B-8AC6-E01E27FDD2FB}" destId="{67D44BB4-79FB-4731-BBF0-45157F9CF67B}" srcOrd="3" destOrd="0" presId="urn:microsoft.com/office/officeart/2008/layout/HorizontalMultiLevelHierarchy"/>
    <dgm:cxn modelId="{0C8F8FC8-ABEB-439E-969E-69FD09F5199C}" type="presParOf" srcId="{67D44BB4-79FB-4731-BBF0-45157F9CF67B}" destId="{A0359FEB-2321-4248-9B42-65061D4A0879}" srcOrd="0" destOrd="0" presId="urn:microsoft.com/office/officeart/2008/layout/HorizontalMultiLevelHierarchy"/>
    <dgm:cxn modelId="{687C93EB-BE8E-4D17-900E-5143417E03A8}" type="presParOf" srcId="{67D44BB4-79FB-4731-BBF0-45157F9CF67B}" destId="{CE68C2B2-463F-4EAE-BD0C-8DD787F1156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9022D-BEB1-4DE0-BAAA-A5E74B2CCB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C429008C-34F6-497C-AA6C-74226570EAE7}">
      <dgm:prSet phldrT="[Text]" custT="1"/>
      <dgm:spPr/>
      <dgm:t>
        <a:bodyPr/>
        <a:lstStyle/>
        <a:p>
          <a:r>
            <a:rPr lang="en-US" sz="2400" b="1" dirty="0"/>
            <a:t>Pre-</a:t>
          </a:r>
          <a:endParaRPr lang="en-GB" sz="2400" b="1" dirty="0"/>
        </a:p>
      </dgm:t>
    </dgm:pt>
    <dgm:pt modelId="{2EE8B829-127D-44E3-BB1A-09E8244830E3}" type="parTrans" cxnId="{4CFD6BA6-8071-4761-9676-C08384E2D437}">
      <dgm:prSet/>
      <dgm:spPr/>
      <dgm:t>
        <a:bodyPr/>
        <a:lstStyle/>
        <a:p>
          <a:endParaRPr lang="en-GB" sz="2400"/>
        </a:p>
      </dgm:t>
    </dgm:pt>
    <dgm:pt modelId="{68EDB328-741D-4565-BD32-898A22F23D0D}" type="sibTrans" cxnId="{4CFD6BA6-8071-4761-9676-C08384E2D437}">
      <dgm:prSet/>
      <dgm:spPr/>
      <dgm:t>
        <a:bodyPr/>
        <a:lstStyle/>
        <a:p>
          <a:endParaRPr lang="en-GB" sz="2400"/>
        </a:p>
      </dgm:t>
    </dgm:pt>
    <dgm:pt modelId="{ACF7E597-27D3-4662-A8A0-EA8BA78D86CC}">
      <dgm:prSet phldrT="[Text]" custT="1"/>
      <dgm:spPr/>
      <dgm:t>
        <a:bodyPr/>
        <a:lstStyle/>
        <a:p>
          <a:r>
            <a:rPr lang="en-US" sz="2400" b="1" dirty="0"/>
            <a:t>Writing </a:t>
          </a:r>
          <a:endParaRPr lang="en-GB" sz="2400" b="1" dirty="0"/>
        </a:p>
      </dgm:t>
    </dgm:pt>
    <dgm:pt modelId="{5CBFB0B3-1507-489A-8545-52949988787A}" type="parTrans" cxnId="{9C9F56F5-D59C-47C4-B078-57E76191641C}">
      <dgm:prSet custT="1"/>
      <dgm:spPr/>
      <dgm:t>
        <a:bodyPr/>
        <a:lstStyle/>
        <a:p>
          <a:endParaRPr lang="en-GB" sz="2400" b="1"/>
        </a:p>
      </dgm:t>
    </dgm:pt>
    <dgm:pt modelId="{58F9C0DD-570C-4BD9-B161-2BAE13E82382}" type="sibTrans" cxnId="{9C9F56F5-D59C-47C4-B078-57E76191641C}">
      <dgm:prSet/>
      <dgm:spPr/>
      <dgm:t>
        <a:bodyPr/>
        <a:lstStyle/>
        <a:p>
          <a:endParaRPr lang="en-GB" sz="2400"/>
        </a:p>
      </dgm:t>
    </dgm:pt>
    <dgm:pt modelId="{D91ADFF6-C01E-4BEE-92AC-321554422D12}">
      <dgm:prSet phldrT="[Text]" custT="1"/>
      <dgm:spPr/>
      <dgm:t>
        <a:bodyPr/>
        <a:lstStyle/>
        <a:p>
          <a:r>
            <a:rPr lang="en-US" sz="2400" b="1" dirty="0"/>
            <a:t>Speaking</a:t>
          </a:r>
          <a:endParaRPr lang="en-GB" sz="2400" b="1" dirty="0"/>
        </a:p>
      </dgm:t>
    </dgm:pt>
    <dgm:pt modelId="{BC6A61C6-1C03-4680-A679-00109E40A420}" type="parTrans" cxnId="{E4D80872-088D-4A48-988B-05A15025BEAB}">
      <dgm:prSet custT="1"/>
      <dgm:spPr/>
      <dgm:t>
        <a:bodyPr/>
        <a:lstStyle/>
        <a:p>
          <a:endParaRPr lang="en-GB" sz="2400" b="1"/>
        </a:p>
      </dgm:t>
    </dgm:pt>
    <dgm:pt modelId="{CE7D772A-2CAD-4FA9-94F9-AEA72F04482A}" type="sibTrans" cxnId="{E4D80872-088D-4A48-988B-05A15025BEAB}">
      <dgm:prSet/>
      <dgm:spPr/>
      <dgm:t>
        <a:bodyPr/>
        <a:lstStyle/>
        <a:p>
          <a:endParaRPr lang="en-GB" sz="2400"/>
        </a:p>
      </dgm:t>
    </dgm:pt>
    <dgm:pt modelId="{524A8825-167E-4824-A800-049C5AC1171A}">
      <dgm:prSet phldrT="[Text]" custT="1"/>
      <dgm:spPr/>
      <dgm:t>
        <a:bodyPr/>
        <a:lstStyle/>
        <a:p>
          <a:r>
            <a:rPr lang="en-US" sz="2400" b="1" dirty="0"/>
            <a:t>Post</a:t>
          </a:r>
          <a:endParaRPr lang="en-GB" sz="2400" b="1" dirty="0"/>
        </a:p>
      </dgm:t>
    </dgm:pt>
    <dgm:pt modelId="{5E5CB66D-F28F-4826-9C4E-09FFF99DCBC2}" type="parTrans" cxnId="{139F174E-E510-437E-BA42-6ECAFF9F129F}">
      <dgm:prSet/>
      <dgm:spPr/>
      <dgm:t>
        <a:bodyPr/>
        <a:lstStyle/>
        <a:p>
          <a:endParaRPr lang="en-GB" sz="2400"/>
        </a:p>
      </dgm:t>
    </dgm:pt>
    <dgm:pt modelId="{06D6C4E0-A96B-4743-8938-9FAABE49865F}" type="sibTrans" cxnId="{139F174E-E510-437E-BA42-6ECAFF9F129F}">
      <dgm:prSet/>
      <dgm:spPr/>
      <dgm:t>
        <a:bodyPr/>
        <a:lstStyle/>
        <a:p>
          <a:endParaRPr lang="en-GB" sz="2400"/>
        </a:p>
      </dgm:t>
    </dgm:pt>
    <dgm:pt modelId="{64AAB703-B902-4D7A-AD0C-A14233868848}">
      <dgm:prSet phldrT="[Text]" custT="1"/>
      <dgm:spPr/>
      <dgm:t>
        <a:bodyPr/>
        <a:lstStyle/>
        <a:p>
          <a:r>
            <a:rPr lang="en-US" sz="2400" b="1" dirty="0"/>
            <a:t>While-</a:t>
          </a:r>
          <a:endParaRPr lang="en-GB" sz="2400" b="1" dirty="0"/>
        </a:p>
      </dgm:t>
    </dgm:pt>
    <dgm:pt modelId="{98D619F9-F523-4794-BF79-57A768CE3115}" type="parTrans" cxnId="{2488D7A0-FF06-42D5-908E-563888549019}">
      <dgm:prSet/>
      <dgm:spPr/>
      <dgm:t>
        <a:bodyPr/>
        <a:lstStyle/>
        <a:p>
          <a:endParaRPr lang="en-GB" sz="2400"/>
        </a:p>
      </dgm:t>
    </dgm:pt>
    <dgm:pt modelId="{24055852-02A3-48BF-BC61-E53BB9F6C0BB}" type="sibTrans" cxnId="{2488D7A0-FF06-42D5-908E-563888549019}">
      <dgm:prSet/>
      <dgm:spPr/>
      <dgm:t>
        <a:bodyPr/>
        <a:lstStyle/>
        <a:p>
          <a:endParaRPr lang="en-GB" sz="2400"/>
        </a:p>
      </dgm:t>
    </dgm:pt>
    <dgm:pt modelId="{9B1ABCD2-0CBA-4EC7-B2FD-4865802BC95A}">
      <dgm:prSet phldrT="[Text]" custT="1"/>
      <dgm:spPr/>
      <dgm:t>
        <a:bodyPr/>
        <a:lstStyle/>
        <a:p>
          <a:r>
            <a:rPr lang="en-US" sz="2400" b="1" dirty="0"/>
            <a:t>Lead-in</a:t>
          </a:r>
          <a:endParaRPr lang="en-GB" sz="2400" b="1" dirty="0"/>
        </a:p>
      </dgm:t>
    </dgm:pt>
    <dgm:pt modelId="{F6D1EEF1-A641-4C99-9919-DC7DE47E49DD}" type="parTrans" cxnId="{CDD121A2-81C9-4D00-8710-0D5CE2F1C010}">
      <dgm:prSet custT="1"/>
      <dgm:spPr/>
      <dgm:t>
        <a:bodyPr/>
        <a:lstStyle/>
        <a:p>
          <a:endParaRPr lang="en-GB" sz="2400" b="1"/>
        </a:p>
      </dgm:t>
    </dgm:pt>
    <dgm:pt modelId="{4F26B615-647A-4AFB-81F5-8BF3176071AC}" type="sibTrans" cxnId="{CDD121A2-81C9-4D00-8710-0D5CE2F1C010}">
      <dgm:prSet/>
      <dgm:spPr/>
      <dgm:t>
        <a:bodyPr/>
        <a:lstStyle/>
        <a:p>
          <a:endParaRPr lang="en-GB" sz="2400"/>
        </a:p>
      </dgm:t>
    </dgm:pt>
    <dgm:pt modelId="{01B58099-C78A-4042-A5E7-C05DFC140414}">
      <dgm:prSet phldrT="[Text]" custT="1"/>
      <dgm:spPr/>
      <dgm:t>
        <a:bodyPr/>
        <a:lstStyle/>
        <a:p>
          <a:r>
            <a:rPr lang="en-US" sz="2400" b="1" dirty="0"/>
            <a:t>Pre-teach (vocab/concept)</a:t>
          </a:r>
          <a:endParaRPr lang="en-GB" sz="2400" b="1" dirty="0"/>
        </a:p>
      </dgm:t>
    </dgm:pt>
    <dgm:pt modelId="{D127BBFB-E1D7-45EF-B7FA-7402CAEE58E5}" type="parTrans" cxnId="{0C395475-15E2-4DE2-91A1-271DF5B08EAA}">
      <dgm:prSet custT="1"/>
      <dgm:spPr/>
      <dgm:t>
        <a:bodyPr/>
        <a:lstStyle/>
        <a:p>
          <a:endParaRPr lang="en-GB" sz="2400" b="1"/>
        </a:p>
      </dgm:t>
    </dgm:pt>
    <dgm:pt modelId="{A69A6314-7C7B-4B66-B935-ACC055CF16B6}" type="sibTrans" cxnId="{0C395475-15E2-4DE2-91A1-271DF5B08EAA}">
      <dgm:prSet/>
      <dgm:spPr/>
      <dgm:t>
        <a:bodyPr/>
        <a:lstStyle/>
        <a:p>
          <a:endParaRPr lang="en-GB" sz="2400"/>
        </a:p>
      </dgm:t>
    </dgm:pt>
    <dgm:pt modelId="{A20D4E38-0E98-42C2-B32C-0C69B67DA013}">
      <dgm:prSet phldrT="[Text]" custT="1"/>
      <dgm:spPr/>
      <dgm:t>
        <a:bodyPr/>
        <a:lstStyle/>
        <a:p>
          <a:r>
            <a:rPr lang="en-US" sz="2400" b="1" dirty="0"/>
            <a:t>Small Task (skim)</a:t>
          </a:r>
          <a:endParaRPr lang="en-GB" sz="2400" b="1" dirty="0"/>
        </a:p>
      </dgm:t>
    </dgm:pt>
    <dgm:pt modelId="{F4B363F3-0DA2-4F2B-B602-E79EEE0EA7F0}" type="parTrans" cxnId="{F0E758F0-1067-453B-A6FA-50AFB0CED55A}">
      <dgm:prSet custT="1"/>
      <dgm:spPr/>
      <dgm:t>
        <a:bodyPr/>
        <a:lstStyle/>
        <a:p>
          <a:endParaRPr lang="en-GB" sz="2400" b="1"/>
        </a:p>
      </dgm:t>
    </dgm:pt>
    <dgm:pt modelId="{15498CF7-049C-4770-8C00-3C312B4BDB82}" type="sibTrans" cxnId="{F0E758F0-1067-453B-A6FA-50AFB0CED55A}">
      <dgm:prSet/>
      <dgm:spPr/>
      <dgm:t>
        <a:bodyPr/>
        <a:lstStyle/>
        <a:p>
          <a:endParaRPr lang="en-GB" sz="2400"/>
        </a:p>
      </dgm:t>
    </dgm:pt>
    <dgm:pt modelId="{FEC72E5F-CACE-465A-B2A5-4DA47979C37A}">
      <dgm:prSet phldrT="[Text]" custT="1"/>
      <dgm:spPr/>
      <dgm:t>
        <a:bodyPr/>
        <a:lstStyle/>
        <a:p>
          <a:r>
            <a:rPr lang="en-US" sz="2400" b="1" dirty="0"/>
            <a:t>Main Task 1 </a:t>
          </a:r>
          <a:endParaRPr lang="en-GB" sz="2400" b="1" dirty="0"/>
        </a:p>
      </dgm:t>
    </dgm:pt>
    <dgm:pt modelId="{9BC564BC-12D2-4B1B-9C58-A83FDFD33001}" type="parTrans" cxnId="{145417CE-35C4-4986-9C16-B8B11860BF80}">
      <dgm:prSet custT="1"/>
      <dgm:spPr/>
      <dgm:t>
        <a:bodyPr/>
        <a:lstStyle/>
        <a:p>
          <a:endParaRPr lang="en-GB" sz="2400" b="1"/>
        </a:p>
      </dgm:t>
    </dgm:pt>
    <dgm:pt modelId="{8784CB27-D344-4682-A5EA-C798CBA5EDA9}" type="sibTrans" cxnId="{145417CE-35C4-4986-9C16-B8B11860BF80}">
      <dgm:prSet/>
      <dgm:spPr/>
      <dgm:t>
        <a:bodyPr/>
        <a:lstStyle/>
        <a:p>
          <a:endParaRPr lang="en-GB" sz="2400"/>
        </a:p>
      </dgm:t>
    </dgm:pt>
    <dgm:pt modelId="{CBDFB1AE-12A7-44C2-B3FE-AAF52AAED29A}">
      <dgm:prSet phldrT="[Text]" custT="1"/>
      <dgm:spPr/>
      <dgm:t>
        <a:bodyPr/>
        <a:lstStyle/>
        <a:p>
          <a:r>
            <a:rPr lang="en-US" sz="2400" b="1" dirty="0"/>
            <a:t>Main Task 2</a:t>
          </a:r>
          <a:endParaRPr lang="en-GB" sz="2400" b="1" dirty="0"/>
        </a:p>
      </dgm:t>
    </dgm:pt>
    <dgm:pt modelId="{FF86A99E-D162-4FEA-BA07-F29B5CFD3759}" type="parTrans" cxnId="{CDA98A40-B6D1-4479-B89A-0816031FA92F}">
      <dgm:prSet custT="1"/>
      <dgm:spPr/>
      <dgm:t>
        <a:bodyPr/>
        <a:lstStyle/>
        <a:p>
          <a:endParaRPr lang="en-GB" sz="2400" b="1"/>
        </a:p>
      </dgm:t>
    </dgm:pt>
    <dgm:pt modelId="{664E964D-3498-47F5-9818-01FC16BE836B}" type="sibTrans" cxnId="{CDA98A40-B6D1-4479-B89A-0816031FA92F}">
      <dgm:prSet/>
      <dgm:spPr/>
      <dgm:t>
        <a:bodyPr/>
        <a:lstStyle/>
        <a:p>
          <a:endParaRPr lang="en-GB" sz="2400"/>
        </a:p>
      </dgm:t>
    </dgm:pt>
    <dgm:pt modelId="{C54EC060-D8B0-4EE4-A6FC-7A7285748A0B}" type="pres">
      <dgm:prSet presAssocID="{9759022D-BEB1-4DE0-BAAA-A5E74B2CCB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8FA965C-F5FA-483C-A473-F2763D9DD306}" type="pres">
      <dgm:prSet presAssocID="{C429008C-34F6-497C-AA6C-74226570EAE7}" presName="root1" presStyleCnt="0"/>
      <dgm:spPr/>
    </dgm:pt>
    <dgm:pt modelId="{AC47D3AE-D8DD-4098-A845-792C3D09863F}" type="pres">
      <dgm:prSet presAssocID="{C429008C-34F6-497C-AA6C-74226570EAE7}" presName="LevelOneTextNode" presStyleLbl="node0" presStyleIdx="0" presStyleCnt="3">
        <dgm:presLayoutVars>
          <dgm:chPref val="3"/>
        </dgm:presLayoutVars>
      </dgm:prSet>
      <dgm:spPr/>
    </dgm:pt>
    <dgm:pt modelId="{844160C2-15F6-4EA6-B1F3-7F141A4AD626}" type="pres">
      <dgm:prSet presAssocID="{C429008C-34F6-497C-AA6C-74226570EAE7}" presName="level2hierChild" presStyleCnt="0"/>
      <dgm:spPr/>
    </dgm:pt>
    <dgm:pt modelId="{C4171AC0-9A47-46D2-A937-03BE53FD0B7D}" type="pres">
      <dgm:prSet presAssocID="{F6D1EEF1-A641-4C99-9919-DC7DE47E49DD}" presName="conn2-1" presStyleLbl="parChTrans1D2" presStyleIdx="0" presStyleCnt="7"/>
      <dgm:spPr/>
    </dgm:pt>
    <dgm:pt modelId="{F0EF50EF-818A-401A-81ED-4523481FF0A0}" type="pres">
      <dgm:prSet presAssocID="{F6D1EEF1-A641-4C99-9919-DC7DE47E49DD}" presName="connTx" presStyleLbl="parChTrans1D2" presStyleIdx="0" presStyleCnt="7"/>
      <dgm:spPr/>
    </dgm:pt>
    <dgm:pt modelId="{4F40EEF7-EA3B-40C1-83A8-F6C4036D6DD3}" type="pres">
      <dgm:prSet presAssocID="{9B1ABCD2-0CBA-4EC7-B2FD-4865802BC95A}" presName="root2" presStyleCnt="0"/>
      <dgm:spPr/>
    </dgm:pt>
    <dgm:pt modelId="{473364CF-AF32-4A87-A1EB-3C2DDC46D23E}" type="pres">
      <dgm:prSet presAssocID="{9B1ABCD2-0CBA-4EC7-B2FD-4865802BC95A}" presName="LevelTwoTextNode" presStyleLbl="node2" presStyleIdx="0" presStyleCnt="7" custScaleX="368405">
        <dgm:presLayoutVars>
          <dgm:chPref val="3"/>
        </dgm:presLayoutVars>
      </dgm:prSet>
      <dgm:spPr/>
    </dgm:pt>
    <dgm:pt modelId="{178ABF57-74F9-4E02-9A93-A8387F57C434}" type="pres">
      <dgm:prSet presAssocID="{9B1ABCD2-0CBA-4EC7-B2FD-4865802BC95A}" presName="level3hierChild" presStyleCnt="0"/>
      <dgm:spPr/>
    </dgm:pt>
    <dgm:pt modelId="{4BE78AB7-E0E1-4E47-A704-B3B1886900A3}" type="pres">
      <dgm:prSet presAssocID="{D127BBFB-E1D7-45EF-B7FA-7402CAEE58E5}" presName="conn2-1" presStyleLbl="parChTrans1D2" presStyleIdx="1" presStyleCnt="7"/>
      <dgm:spPr/>
    </dgm:pt>
    <dgm:pt modelId="{24A23CAF-5562-4129-8822-FE9BAEBA8FFA}" type="pres">
      <dgm:prSet presAssocID="{D127BBFB-E1D7-45EF-B7FA-7402CAEE58E5}" presName="connTx" presStyleLbl="parChTrans1D2" presStyleIdx="1" presStyleCnt="7"/>
      <dgm:spPr/>
    </dgm:pt>
    <dgm:pt modelId="{F1CD5D9A-875F-4E85-ADB0-F8A9512A36F0}" type="pres">
      <dgm:prSet presAssocID="{01B58099-C78A-4042-A5E7-C05DFC140414}" presName="root2" presStyleCnt="0"/>
      <dgm:spPr/>
    </dgm:pt>
    <dgm:pt modelId="{11F4CD9E-5D02-4B7B-8170-5026082F95D1}" type="pres">
      <dgm:prSet presAssocID="{01B58099-C78A-4042-A5E7-C05DFC140414}" presName="LevelTwoTextNode" presStyleLbl="node2" presStyleIdx="1" presStyleCnt="7" custScaleX="367524">
        <dgm:presLayoutVars>
          <dgm:chPref val="3"/>
        </dgm:presLayoutVars>
      </dgm:prSet>
      <dgm:spPr/>
    </dgm:pt>
    <dgm:pt modelId="{05FDA8D3-B373-49C3-8E7D-3118D275670F}" type="pres">
      <dgm:prSet presAssocID="{01B58099-C78A-4042-A5E7-C05DFC140414}" presName="level3hierChild" presStyleCnt="0"/>
      <dgm:spPr/>
    </dgm:pt>
    <dgm:pt modelId="{EF7FC8A6-AC8D-457B-A3D6-607162BCD7A9}" type="pres">
      <dgm:prSet presAssocID="{64AAB703-B902-4D7A-AD0C-A14233868848}" presName="root1" presStyleCnt="0"/>
      <dgm:spPr/>
    </dgm:pt>
    <dgm:pt modelId="{55EA6073-1E55-4A25-8202-795E8B423E78}" type="pres">
      <dgm:prSet presAssocID="{64AAB703-B902-4D7A-AD0C-A14233868848}" presName="LevelOneTextNode" presStyleLbl="node0" presStyleIdx="1" presStyleCnt="3">
        <dgm:presLayoutVars>
          <dgm:chPref val="3"/>
        </dgm:presLayoutVars>
      </dgm:prSet>
      <dgm:spPr/>
    </dgm:pt>
    <dgm:pt modelId="{6FF42981-4818-479E-9D24-5469AEDEB99B}" type="pres">
      <dgm:prSet presAssocID="{64AAB703-B902-4D7A-AD0C-A14233868848}" presName="level2hierChild" presStyleCnt="0"/>
      <dgm:spPr/>
    </dgm:pt>
    <dgm:pt modelId="{A13CC68B-3FED-4247-A7CF-AE800DD4340A}" type="pres">
      <dgm:prSet presAssocID="{F4B363F3-0DA2-4F2B-B602-E79EEE0EA7F0}" presName="conn2-1" presStyleLbl="parChTrans1D2" presStyleIdx="2" presStyleCnt="7"/>
      <dgm:spPr/>
    </dgm:pt>
    <dgm:pt modelId="{5E5E4A06-F53C-4E65-BB4A-B387B0DD49C8}" type="pres">
      <dgm:prSet presAssocID="{F4B363F3-0DA2-4F2B-B602-E79EEE0EA7F0}" presName="connTx" presStyleLbl="parChTrans1D2" presStyleIdx="2" presStyleCnt="7"/>
      <dgm:spPr/>
    </dgm:pt>
    <dgm:pt modelId="{86ACD526-BAB4-4DC4-912B-3A624EA44135}" type="pres">
      <dgm:prSet presAssocID="{A20D4E38-0E98-42C2-B32C-0C69B67DA013}" presName="root2" presStyleCnt="0"/>
      <dgm:spPr/>
    </dgm:pt>
    <dgm:pt modelId="{41D37F72-A0FD-4790-AB3E-B20D3EA3A33E}" type="pres">
      <dgm:prSet presAssocID="{A20D4E38-0E98-42C2-B32C-0C69B67DA013}" presName="LevelTwoTextNode" presStyleLbl="node2" presStyleIdx="2" presStyleCnt="7" custScaleX="381063">
        <dgm:presLayoutVars>
          <dgm:chPref val="3"/>
        </dgm:presLayoutVars>
      </dgm:prSet>
      <dgm:spPr/>
    </dgm:pt>
    <dgm:pt modelId="{F7A52AD5-D581-494E-99DB-DD04B2153355}" type="pres">
      <dgm:prSet presAssocID="{A20D4E38-0E98-42C2-B32C-0C69B67DA013}" presName="level3hierChild" presStyleCnt="0"/>
      <dgm:spPr/>
    </dgm:pt>
    <dgm:pt modelId="{B3CD0B1B-D8FF-4EA9-8A39-A946D66AAD75}" type="pres">
      <dgm:prSet presAssocID="{9BC564BC-12D2-4B1B-9C58-A83FDFD33001}" presName="conn2-1" presStyleLbl="parChTrans1D2" presStyleIdx="3" presStyleCnt="7"/>
      <dgm:spPr/>
    </dgm:pt>
    <dgm:pt modelId="{F59D1FDA-5F8E-4F5A-B04C-6D718636FA9D}" type="pres">
      <dgm:prSet presAssocID="{9BC564BC-12D2-4B1B-9C58-A83FDFD33001}" presName="connTx" presStyleLbl="parChTrans1D2" presStyleIdx="3" presStyleCnt="7"/>
      <dgm:spPr/>
    </dgm:pt>
    <dgm:pt modelId="{C8DBE8DB-67B5-496B-880E-5C07812FE8C3}" type="pres">
      <dgm:prSet presAssocID="{FEC72E5F-CACE-465A-B2A5-4DA47979C37A}" presName="root2" presStyleCnt="0"/>
      <dgm:spPr/>
    </dgm:pt>
    <dgm:pt modelId="{988FF84E-2E64-4CD9-9C5E-4F0EA2B1EBF5}" type="pres">
      <dgm:prSet presAssocID="{FEC72E5F-CACE-465A-B2A5-4DA47979C37A}" presName="LevelTwoTextNode" presStyleLbl="node2" presStyleIdx="3" presStyleCnt="7" custScaleX="380793">
        <dgm:presLayoutVars>
          <dgm:chPref val="3"/>
        </dgm:presLayoutVars>
      </dgm:prSet>
      <dgm:spPr/>
    </dgm:pt>
    <dgm:pt modelId="{56F62B27-5674-40F2-97F9-C09638677E34}" type="pres">
      <dgm:prSet presAssocID="{FEC72E5F-CACE-465A-B2A5-4DA47979C37A}" presName="level3hierChild" presStyleCnt="0"/>
      <dgm:spPr/>
    </dgm:pt>
    <dgm:pt modelId="{DD035620-8CC4-43C7-8FC1-0AC1FEC80737}" type="pres">
      <dgm:prSet presAssocID="{FF86A99E-D162-4FEA-BA07-F29B5CFD3759}" presName="conn2-1" presStyleLbl="parChTrans1D2" presStyleIdx="4" presStyleCnt="7"/>
      <dgm:spPr/>
    </dgm:pt>
    <dgm:pt modelId="{1C1FAAD0-7EEF-47E5-829E-2E5B54E13504}" type="pres">
      <dgm:prSet presAssocID="{FF86A99E-D162-4FEA-BA07-F29B5CFD3759}" presName="connTx" presStyleLbl="parChTrans1D2" presStyleIdx="4" presStyleCnt="7"/>
      <dgm:spPr/>
    </dgm:pt>
    <dgm:pt modelId="{4DA8C8E4-AAAC-4A42-8EED-2A439900BB97}" type="pres">
      <dgm:prSet presAssocID="{CBDFB1AE-12A7-44C2-B3FE-AAF52AAED29A}" presName="root2" presStyleCnt="0"/>
      <dgm:spPr/>
    </dgm:pt>
    <dgm:pt modelId="{E0C8EEE6-ED21-4F78-8D75-61619FBBBD94}" type="pres">
      <dgm:prSet presAssocID="{CBDFB1AE-12A7-44C2-B3FE-AAF52AAED29A}" presName="LevelTwoTextNode" presStyleLbl="node2" presStyleIdx="4" presStyleCnt="7" custScaleX="381944">
        <dgm:presLayoutVars>
          <dgm:chPref val="3"/>
        </dgm:presLayoutVars>
      </dgm:prSet>
      <dgm:spPr/>
    </dgm:pt>
    <dgm:pt modelId="{3BC7D3A3-BB28-46D9-B8E3-600A8E8E67E6}" type="pres">
      <dgm:prSet presAssocID="{CBDFB1AE-12A7-44C2-B3FE-AAF52AAED29A}" presName="level3hierChild" presStyleCnt="0"/>
      <dgm:spPr/>
    </dgm:pt>
    <dgm:pt modelId="{19B56113-72C7-48CB-A6C6-9D561DE931F6}" type="pres">
      <dgm:prSet presAssocID="{524A8825-167E-4824-A800-049C5AC1171A}" presName="root1" presStyleCnt="0"/>
      <dgm:spPr/>
    </dgm:pt>
    <dgm:pt modelId="{2E12A1BC-F0B2-4B4B-A3CA-C66CDC0A1B8C}" type="pres">
      <dgm:prSet presAssocID="{524A8825-167E-4824-A800-049C5AC1171A}" presName="LevelOneTextNode" presStyleLbl="node0" presStyleIdx="2" presStyleCnt="3">
        <dgm:presLayoutVars>
          <dgm:chPref val="3"/>
        </dgm:presLayoutVars>
      </dgm:prSet>
      <dgm:spPr/>
    </dgm:pt>
    <dgm:pt modelId="{36304F31-F5EA-4D8B-8AC6-E01E27FDD2FB}" type="pres">
      <dgm:prSet presAssocID="{524A8825-167E-4824-A800-049C5AC1171A}" presName="level2hierChild" presStyleCnt="0"/>
      <dgm:spPr/>
    </dgm:pt>
    <dgm:pt modelId="{6995EAA5-06E9-4A95-AA8C-282E6871B4BA}" type="pres">
      <dgm:prSet presAssocID="{5CBFB0B3-1507-489A-8545-52949988787A}" presName="conn2-1" presStyleLbl="parChTrans1D2" presStyleIdx="5" presStyleCnt="7"/>
      <dgm:spPr/>
    </dgm:pt>
    <dgm:pt modelId="{CC9654A3-49B8-4AB7-BD44-4C20C955D616}" type="pres">
      <dgm:prSet presAssocID="{5CBFB0B3-1507-489A-8545-52949988787A}" presName="connTx" presStyleLbl="parChTrans1D2" presStyleIdx="5" presStyleCnt="7"/>
      <dgm:spPr/>
    </dgm:pt>
    <dgm:pt modelId="{23CA6AC0-2335-43C4-9244-703A2A05474B}" type="pres">
      <dgm:prSet presAssocID="{ACF7E597-27D3-4662-A8A0-EA8BA78D86CC}" presName="root2" presStyleCnt="0"/>
      <dgm:spPr/>
    </dgm:pt>
    <dgm:pt modelId="{0DD304D4-5889-49D1-B60C-440B66B96CC0}" type="pres">
      <dgm:prSet presAssocID="{ACF7E597-27D3-4662-A8A0-EA8BA78D86CC}" presName="LevelTwoTextNode" presStyleLbl="node2" presStyleIdx="5" presStyleCnt="7" custScaleX="378511">
        <dgm:presLayoutVars>
          <dgm:chPref val="3"/>
        </dgm:presLayoutVars>
      </dgm:prSet>
      <dgm:spPr/>
    </dgm:pt>
    <dgm:pt modelId="{D3898339-312F-4A59-825B-F3C3B5F45BB1}" type="pres">
      <dgm:prSet presAssocID="{ACF7E597-27D3-4662-A8A0-EA8BA78D86CC}" presName="level3hierChild" presStyleCnt="0"/>
      <dgm:spPr/>
    </dgm:pt>
    <dgm:pt modelId="{9908880B-527A-4151-BF7C-84EB813A199C}" type="pres">
      <dgm:prSet presAssocID="{BC6A61C6-1C03-4680-A679-00109E40A420}" presName="conn2-1" presStyleLbl="parChTrans1D2" presStyleIdx="6" presStyleCnt="7"/>
      <dgm:spPr/>
    </dgm:pt>
    <dgm:pt modelId="{B3497F3E-7435-4E20-B8CF-3B33B06F7D6F}" type="pres">
      <dgm:prSet presAssocID="{BC6A61C6-1C03-4680-A679-00109E40A420}" presName="connTx" presStyleLbl="parChTrans1D2" presStyleIdx="6" presStyleCnt="7"/>
      <dgm:spPr/>
    </dgm:pt>
    <dgm:pt modelId="{67D44BB4-79FB-4731-BBF0-45157F9CF67B}" type="pres">
      <dgm:prSet presAssocID="{D91ADFF6-C01E-4BEE-92AC-321554422D12}" presName="root2" presStyleCnt="0"/>
      <dgm:spPr/>
    </dgm:pt>
    <dgm:pt modelId="{A0359FEB-2321-4248-9B42-65061D4A0879}" type="pres">
      <dgm:prSet presAssocID="{D91ADFF6-C01E-4BEE-92AC-321554422D12}" presName="LevelTwoTextNode" presStyleLbl="node2" presStyleIdx="6" presStyleCnt="7" custScaleX="379949">
        <dgm:presLayoutVars>
          <dgm:chPref val="3"/>
        </dgm:presLayoutVars>
      </dgm:prSet>
      <dgm:spPr/>
    </dgm:pt>
    <dgm:pt modelId="{CE68C2B2-463F-4EAE-BD0C-8DD787F11565}" type="pres">
      <dgm:prSet presAssocID="{D91ADFF6-C01E-4BEE-92AC-321554422D12}" presName="level3hierChild" presStyleCnt="0"/>
      <dgm:spPr/>
    </dgm:pt>
  </dgm:ptLst>
  <dgm:cxnLst>
    <dgm:cxn modelId="{7CE9FB0B-3220-47D1-888C-8FE0B94DDC32}" type="presOf" srcId="{D127BBFB-E1D7-45EF-B7FA-7402CAEE58E5}" destId="{24A23CAF-5562-4129-8822-FE9BAEBA8FFA}" srcOrd="1" destOrd="0" presId="urn:microsoft.com/office/officeart/2008/layout/HorizontalMultiLevelHierarchy"/>
    <dgm:cxn modelId="{D14EF20F-2CA2-431E-8F2D-3703644EEB80}" type="presOf" srcId="{FEC72E5F-CACE-465A-B2A5-4DA47979C37A}" destId="{988FF84E-2E64-4CD9-9C5E-4F0EA2B1EBF5}" srcOrd="0" destOrd="0" presId="urn:microsoft.com/office/officeart/2008/layout/HorizontalMultiLevelHierarchy"/>
    <dgm:cxn modelId="{4DA2AC1E-AE8A-4E5E-B220-156AEC8F1068}" type="presOf" srcId="{9B1ABCD2-0CBA-4EC7-B2FD-4865802BC95A}" destId="{473364CF-AF32-4A87-A1EB-3C2DDC46D23E}" srcOrd="0" destOrd="0" presId="urn:microsoft.com/office/officeart/2008/layout/HorizontalMultiLevelHierarchy"/>
    <dgm:cxn modelId="{C306091F-F967-472B-8E10-68DFDF21AA34}" type="presOf" srcId="{5CBFB0B3-1507-489A-8545-52949988787A}" destId="{6995EAA5-06E9-4A95-AA8C-282E6871B4BA}" srcOrd="0" destOrd="0" presId="urn:microsoft.com/office/officeart/2008/layout/HorizontalMultiLevelHierarchy"/>
    <dgm:cxn modelId="{4026CE28-3140-4727-9801-1363F1B8A90E}" type="presOf" srcId="{FF86A99E-D162-4FEA-BA07-F29B5CFD3759}" destId="{1C1FAAD0-7EEF-47E5-829E-2E5B54E13504}" srcOrd="1" destOrd="0" presId="urn:microsoft.com/office/officeart/2008/layout/HorizontalMultiLevelHierarchy"/>
    <dgm:cxn modelId="{518FE435-5DD2-46F6-984A-E0F7A27360B0}" type="presOf" srcId="{D127BBFB-E1D7-45EF-B7FA-7402CAEE58E5}" destId="{4BE78AB7-E0E1-4E47-A704-B3B1886900A3}" srcOrd="0" destOrd="0" presId="urn:microsoft.com/office/officeart/2008/layout/HorizontalMultiLevelHierarchy"/>
    <dgm:cxn modelId="{B3F95336-0D76-4509-B6C8-6419440E2626}" type="presOf" srcId="{CBDFB1AE-12A7-44C2-B3FE-AAF52AAED29A}" destId="{E0C8EEE6-ED21-4F78-8D75-61619FBBBD94}" srcOrd="0" destOrd="0" presId="urn:microsoft.com/office/officeart/2008/layout/HorizontalMultiLevelHierarchy"/>
    <dgm:cxn modelId="{CDA98A40-B6D1-4479-B89A-0816031FA92F}" srcId="{64AAB703-B902-4D7A-AD0C-A14233868848}" destId="{CBDFB1AE-12A7-44C2-B3FE-AAF52AAED29A}" srcOrd="2" destOrd="0" parTransId="{FF86A99E-D162-4FEA-BA07-F29B5CFD3759}" sibTransId="{664E964D-3498-47F5-9818-01FC16BE836B}"/>
    <dgm:cxn modelId="{1CC3CC43-BB69-41E2-A39B-D435217E36FC}" type="presOf" srcId="{BC6A61C6-1C03-4680-A679-00109E40A420}" destId="{B3497F3E-7435-4E20-B8CF-3B33B06F7D6F}" srcOrd="1" destOrd="0" presId="urn:microsoft.com/office/officeart/2008/layout/HorizontalMultiLevelHierarchy"/>
    <dgm:cxn modelId="{139F174E-E510-437E-BA42-6ECAFF9F129F}" srcId="{9759022D-BEB1-4DE0-BAAA-A5E74B2CCBF8}" destId="{524A8825-167E-4824-A800-049C5AC1171A}" srcOrd="2" destOrd="0" parTransId="{5E5CB66D-F28F-4826-9C4E-09FFF99DCBC2}" sibTransId="{06D6C4E0-A96B-4743-8938-9FAABE49865F}"/>
    <dgm:cxn modelId="{955C8D5A-6C8B-4D05-96F3-A836018C0CDB}" type="presOf" srcId="{9BC564BC-12D2-4B1B-9C58-A83FDFD33001}" destId="{F59D1FDA-5F8E-4F5A-B04C-6D718636FA9D}" srcOrd="1" destOrd="0" presId="urn:microsoft.com/office/officeart/2008/layout/HorizontalMultiLevelHierarchy"/>
    <dgm:cxn modelId="{F9C6285C-DCED-42DE-9955-1B284012E295}" type="presOf" srcId="{FF86A99E-D162-4FEA-BA07-F29B5CFD3759}" destId="{DD035620-8CC4-43C7-8FC1-0AC1FEC80737}" srcOrd="0" destOrd="0" presId="urn:microsoft.com/office/officeart/2008/layout/HorizontalMultiLevelHierarchy"/>
    <dgm:cxn modelId="{6E841964-066B-4CF7-938C-C8C2371C8A97}" type="presOf" srcId="{F6D1EEF1-A641-4C99-9919-DC7DE47E49DD}" destId="{C4171AC0-9A47-46D2-A937-03BE53FD0B7D}" srcOrd="0" destOrd="0" presId="urn:microsoft.com/office/officeart/2008/layout/HorizontalMultiLevelHierarchy"/>
    <dgm:cxn modelId="{E4D80872-088D-4A48-988B-05A15025BEAB}" srcId="{524A8825-167E-4824-A800-049C5AC1171A}" destId="{D91ADFF6-C01E-4BEE-92AC-321554422D12}" srcOrd="1" destOrd="0" parTransId="{BC6A61C6-1C03-4680-A679-00109E40A420}" sibTransId="{CE7D772A-2CAD-4FA9-94F9-AEA72F04482A}"/>
    <dgm:cxn modelId="{0C395475-15E2-4DE2-91A1-271DF5B08EAA}" srcId="{C429008C-34F6-497C-AA6C-74226570EAE7}" destId="{01B58099-C78A-4042-A5E7-C05DFC140414}" srcOrd="1" destOrd="0" parTransId="{D127BBFB-E1D7-45EF-B7FA-7402CAEE58E5}" sibTransId="{A69A6314-7C7B-4B66-B935-ACC055CF16B6}"/>
    <dgm:cxn modelId="{104DB879-57EE-48EC-B6E7-4F3E5E809433}" type="presOf" srcId="{BC6A61C6-1C03-4680-A679-00109E40A420}" destId="{9908880B-527A-4151-BF7C-84EB813A199C}" srcOrd="0" destOrd="0" presId="urn:microsoft.com/office/officeart/2008/layout/HorizontalMultiLevelHierarchy"/>
    <dgm:cxn modelId="{DDD68280-32F2-4DAC-BF09-F657AFFB6FCC}" type="presOf" srcId="{F4B363F3-0DA2-4F2B-B602-E79EEE0EA7F0}" destId="{5E5E4A06-F53C-4E65-BB4A-B387B0DD49C8}" srcOrd="1" destOrd="0" presId="urn:microsoft.com/office/officeart/2008/layout/HorizontalMultiLevelHierarchy"/>
    <dgm:cxn modelId="{ED057786-E001-4534-9BBD-28D570F6136A}" type="presOf" srcId="{F4B363F3-0DA2-4F2B-B602-E79EEE0EA7F0}" destId="{A13CC68B-3FED-4247-A7CF-AE800DD4340A}" srcOrd="0" destOrd="0" presId="urn:microsoft.com/office/officeart/2008/layout/HorizontalMultiLevelHierarchy"/>
    <dgm:cxn modelId="{3E8A6688-1D6D-4946-AF97-60D59B1E488D}" type="presOf" srcId="{A20D4E38-0E98-42C2-B32C-0C69B67DA013}" destId="{41D37F72-A0FD-4790-AB3E-B20D3EA3A33E}" srcOrd="0" destOrd="0" presId="urn:microsoft.com/office/officeart/2008/layout/HorizontalMultiLevelHierarchy"/>
    <dgm:cxn modelId="{2488D7A0-FF06-42D5-908E-563888549019}" srcId="{9759022D-BEB1-4DE0-BAAA-A5E74B2CCBF8}" destId="{64AAB703-B902-4D7A-AD0C-A14233868848}" srcOrd="1" destOrd="0" parTransId="{98D619F9-F523-4794-BF79-57A768CE3115}" sibTransId="{24055852-02A3-48BF-BC61-E53BB9F6C0BB}"/>
    <dgm:cxn modelId="{CDD121A2-81C9-4D00-8710-0D5CE2F1C010}" srcId="{C429008C-34F6-497C-AA6C-74226570EAE7}" destId="{9B1ABCD2-0CBA-4EC7-B2FD-4865802BC95A}" srcOrd="0" destOrd="0" parTransId="{F6D1EEF1-A641-4C99-9919-DC7DE47E49DD}" sibTransId="{4F26B615-647A-4AFB-81F5-8BF3176071AC}"/>
    <dgm:cxn modelId="{4CFD6BA6-8071-4761-9676-C08384E2D437}" srcId="{9759022D-BEB1-4DE0-BAAA-A5E74B2CCBF8}" destId="{C429008C-34F6-497C-AA6C-74226570EAE7}" srcOrd="0" destOrd="0" parTransId="{2EE8B829-127D-44E3-BB1A-09E8244830E3}" sibTransId="{68EDB328-741D-4565-BD32-898A22F23D0D}"/>
    <dgm:cxn modelId="{6BAAFEAE-E874-460E-825F-7FDDD026295A}" type="presOf" srcId="{D91ADFF6-C01E-4BEE-92AC-321554422D12}" destId="{A0359FEB-2321-4248-9B42-65061D4A0879}" srcOrd="0" destOrd="0" presId="urn:microsoft.com/office/officeart/2008/layout/HorizontalMultiLevelHierarchy"/>
    <dgm:cxn modelId="{3235B1B8-3490-4D2E-B398-97A6EB6F4AB7}" type="presOf" srcId="{ACF7E597-27D3-4662-A8A0-EA8BA78D86CC}" destId="{0DD304D4-5889-49D1-B60C-440B66B96CC0}" srcOrd="0" destOrd="0" presId="urn:microsoft.com/office/officeart/2008/layout/HorizontalMultiLevelHierarchy"/>
    <dgm:cxn modelId="{603DC4B8-2946-4478-BF0D-3DE7910E6BC9}" type="presOf" srcId="{9BC564BC-12D2-4B1B-9C58-A83FDFD33001}" destId="{B3CD0B1B-D8FF-4EA9-8A39-A946D66AAD75}" srcOrd="0" destOrd="0" presId="urn:microsoft.com/office/officeart/2008/layout/HorizontalMultiLevelHierarchy"/>
    <dgm:cxn modelId="{B65FF0CC-50BB-4B29-852A-00D4F6231978}" type="presOf" srcId="{F6D1EEF1-A641-4C99-9919-DC7DE47E49DD}" destId="{F0EF50EF-818A-401A-81ED-4523481FF0A0}" srcOrd="1" destOrd="0" presId="urn:microsoft.com/office/officeart/2008/layout/HorizontalMultiLevelHierarchy"/>
    <dgm:cxn modelId="{145417CE-35C4-4986-9C16-B8B11860BF80}" srcId="{64AAB703-B902-4D7A-AD0C-A14233868848}" destId="{FEC72E5F-CACE-465A-B2A5-4DA47979C37A}" srcOrd="1" destOrd="0" parTransId="{9BC564BC-12D2-4B1B-9C58-A83FDFD33001}" sibTransId="{8784CB27-D344-4682-A5EA-C798CBA5EDA9}"/>
    <dgm:cxn modelId="{B4757FDD-77B8-44FA-AC3F-2A8E5F4F7439}" type="presOf" srcId="{9759022D-BEB1-4DE0-BAAA-A5E74B2CCBF8}" destId="{C54EC060-D8B0-4EE4-A6FC-7A7285748A0B}" srcOrd="0" destOrd="0" presId="urn:microsoft.com/office/officeart/2008/layout/HorizontalMultiLevelHierarchy"/>
    <dgm:cxn modelId="{83DE88E0-623D-4E2D-94B6-1398A3F12ADC}" type="presOf" srcId="{64AAB703-B902-4D7A-AD0C-A14233868848}" destId="{55EA6073-1E55-4A25-8202-795E8B423E78}" srcOrd="0" destOrd="0" presId="urn:microsoft.com/office/officeart/2008/layout/HorizontalMultiLevelHierarchy"/>
    <dgm:cxn modelId="{BEA608E7-7F55-4932-AA78-18A084FB4715}" type="presOf" srcId="{01B58099-C78A-4042-A5E7-C05DFC140414}" destId="{11F4CD9E-5D02-4B7B-8170-5026082F95D1}" srcOrd="0" destOrd="0" presId="urn:microsoft.com/office/officeart/2008/layout/HorizontalMultiLevelHierarchy"/>
    <dgm:cxn modelId="{4378D0E9-C8B2-420D-BF74-8755D28AB009}" type="presOf" srcId="{524A8825-167E-4824-A800-049C5AC1171A}" destId="{2E12A1BC-F0B2-4B4B-A3CA-C66CDC0A1B8C}" srcOrd="0" destOrd="0" presId="urn:microsoft.com/office/officeart/2008/layout/HorizontalMultiLevelHierarchy"/>
    <dgm:cxn modelId="{0E372BF0-DFD5-4DA9-BFFF-3C9582C026B3}" type="presOf" srcId="{C429008C-34F6-497C-AA6C-74226570EAE7}" destId="{AC47D3AE-D8DD-4098-A845-792C3D09863F}" srcOrd="0" destOrd="0" presId="urn:microsoft.com/office/officeart/2008/layout/HorizontalMultiLevelHierarchy"/>
    <dgm:cxn modelId="{F0E758F0-1067-453B-A6FA-50AFB0CED55A}" srcId="{64AAB703-B902-4D7A-AD0C-A14233868848}" destId="{A20D4E38-0E98-42C2-B32C-0C69B67DA013}" srcOrd="0" destOrd="0" parTransId="{F4B363F3-0DA2-4F2B-B602-E79EEE0EA7F0}" sibTransId="{15498CF7-049C-4770-8C00-3C312B4BDB82}"/>
    <dgm:cxn modelId="{9C9F56F5-D59C-47C4-B078-57E76191641C}" srcId="{524A8825-167E-4824-A800-049C5AC1171A}" destId="{ACF7E597-27D3-4662-A8A0-EA8BA78D86CC}" srcOrd="0" destOrd="0" parTransId="{5CBFB0B3-1507-489A-8545-52949988787A}" sibTransId="{58F9C0DD-570C-4BD9-B161-2BAE13E82382}"/>
    <dgm:cxn modelId="{3A70DEFC-C5DE-497A-A2ED-EF13C2E8EF56}" type="presOf" srcId="{5CBFB0B3-1507-489A-8545-52949988787A}" destId="{CC9654A3-49B8-4AB7-BD44-4C20C955D616}" srcOrd="1" destOrd="0" presId="urn:microsoft.com/office/officeart/2008/layout/HorizontalMultiLevelHierarchy"/>
    <dgm:cxn modelId="{E729CCB2-3354-465D-8746-A0E3AFF4F2F1}" type="presParOf" srcId="{C54EC060-D8B0-4EE4-A6FC-7A7285748A0B}" destId="{08FA965C-F5FA-483C-A473-F2763D9DD306}" srcOrd="0" destOrd="0" presId="urn:microsoft.com/office/officeart/2008/layout/HorizontalMultiLevelHierarchy"/>
    <dgm:cxn modelId="{B18DD6F6-3894-4627-9908-1C87339C3578}" type="presParOf" srcId="{08FA965C-F5FA-483C-A473-F2763D9DD306}" destId="{AC47D3AE-D8DD-4098-A845-792C3D09863F}" srcOrd="0" destOrd="0" presId="urn:microsoft.com/office/officeart/2008/layout/HorizontalMultiLevelHierarchy"/>
    <dgm:cxn modelId="{9CBB3C52-1C15-4DDF-9236-2A6D46B48F1D}" type="presParOf" srcId="{08FA965C-F5FA-483C-A473-F2763D9DD306}" destId="{844160C2-15F6-4EA6-B1F3-7F141A4AD626}" srcOrd="1" destOrd="0" presId="urn:microsoft.com/office/officeart/2008/layout/HorizontalMultiLevelHierarchy"/>
    <dgm:cxn modelId="{FA518B57-6367-4531-80DF-8B40D5E6AF7D}" type="presParOf" srcId="{844160C2-15F6-4EA6-B1F3-7F141A4AD626}" destId="{C4171AC0-9A47-46D2-A937-03BE53FD0B7D}" srcOrd="0" destOrd="0" presId="urn:microsoft.com/office/officeart/2008/layout/HorizontalMultiLevelHierarchy"/>
    <dgm:cxn modelId="{7149CF58-F97E-49F9-952D-A574712CF714}" type="presParOf" srcId="{C4171AC0-9A47-46D2-A937-03BE53FD0B7D}" destId="{F0EF50EF-818A-401A-81ED-4523481FF0A0}" srcOrd="0" destOrd="0" presId="urn:microsoft.com/office/officeart/2008/layout/HorizontalMultiLevelHierarchy"/>
    <dgm:cxn modelId="{3B40C5F9-83EC-4AC2-88B7-3D03098D0892}" type="presParOf" srcId="{844160C2-15F6-4EA6-B1F3-7F141A4AD626}" destId="{4F40EEF7-EA3B-40C1-83A8-F6C4036D6DD3}" srcOrd="1" destOrd="0" presId="urn:microsoft.com/office/officeart/2008/layout/HorizontalMultiLevelHierarchy"/>
    <dgm:cxn modelId="{F1517E27-FE60-4782-9C66-4124797E30DC}" type="presParOf" srcId="{4F40EEF7-EA3B-40C1-83A8-F6C4036D6DD3}" destId="{473364CF-AF32-4A87-A1EB-3C2DDC46D23E}" srcOrd="0" destOrd="0" presId="urn:microsoft.com/office/officeart/2008/layout/HorizontalMultiLevelHierarchy"/>
    <dgm:cxn modelId="{EEA7AD1F-BF78-4792-B2D2-232E1EBDEA0D}" type="presParOf" srcId="{4F40EEF7-EA3B-40C1-83A8-F6C4036D6DD3}" destId="{178ABF57-74F9-4E02-9A93-A8387F57C434}" srcOrd="1" destOrd="0" presId="urn:microsoft.com/office/officeart/2008/layout/HorizontalMultiLevelHierarchy"/>
    <dgm:cxn modelId="{79078A1D-0183-4981-A467-CB26BD431A42}" type="presParOf" srcId="{844160C2-15F6-4EA6-B1F3-7F141A4AD626}" destId="{4BE78AB7-E0E1-4E47-A704-B3B1886900A3}" srcOrd="2" destOrd="0" presId="urn:microsoft.com/office/officeart/2008/layout/HorizontalMultiLevelHierarchy"/>
    <dgm:cxn modelId="{8E5719EA-908B-48F0-B1DD-DB7772AE1AF1}" type="presParOf" srcId="{4BE78AB7-E0E1-4E47-A704-B3B1886900A3}" destId="{24A23CAF-5562-4129-8822-FE9BAEBA8FFA}" srcOrd="0" destOrd="0" presId="urn:microsoft.com/office/officeart/2008/layout/HorizontalMultiLevelHierarchy"/>
    <dgm:cxn modelId="{554D9E7A-7AC4-4DF7-A6D8-A61C72FCD92E}" type="presParOf" srcId="{844160C2-15F6-4EA6-B1F3-7F141A4AD626}" destId="{F1CD5D9A-875F-4E85-ADB0-F8A9512A36F0}" srcOrd="3" destOrd="0" presId="urn:microsoft.com/office/officeart/2008/layout/HorizontalMultiLevelHierarchy"/>
    <dgm:cxn modelId="{BF72F55A-52F7-4E55-A912-5597DA6CC4DC}" type="presParOf" srcId="{F1CD5D9A-875F-4E85-ADB0-F8A9512A36F0}" destId="{11F4CD9E-5D02-4B7B-8170-5026082F95D1}" srcOrd="0" destOrd="0" presId="urn:microsoft.com/office/officeart/2008/layout/HorizontalMultiLevelHierarchy"/>
    <dgm:cxn modelId="{B1232B6B-474C-4C04-8AA3-665F0E4B2AEF}" type="presParOf" srcId="{F1CD5D9A-875F-4E85-ADB0-F8A9512A36F0}" destId="{05FDA8D3-B373-49C3-8E7D-3118D275670F}" srcOrd="1" destOrd="0" presId="urn:microsoft.com/office/officeart/2008/layout/HorizontalMultiLevelHierarchy"/>
    <dgm:cxn modelId="{0E3A5E97-812F-4384-BC03-A189894D9036}" type="presParOf" srcId="{C54EC060-D8B0-4EE4-A6FC-7A7285748A0B}" destId="{EF7FC8A6-AC8D-457B-A3D6-607162BCD7A9}" srcOrd="1" destOrd="0" presId="urn:microsoft.com/office/officeart/2008/layout/HorizontalMultiLevelHierarchy"/>
    <dgm:cxn modelId="{3D12F121-2459-4F5C-8AB8-C87DC3E6AA9E}" type="presParOf" srcId="{EF7FC8A6-AC8D-457B-A3D6-607162BCD7A9}" destId="{55EA6073-1E55-4A25-8202-795E8B423E78}" srcOrd="0" destOrd="0" presId="urn:microsoft.com/office/officeart/2008/layout/HorizontalMultiLevelHierarchy"/>
    <dgm:cxn modelId="{4E151846-547B-4C89-BAB0-823A47318327}" type="presParOf" srcId="{EF7FC8A6-AC8D-457B-A3D6-607162BCD7A9}" destId="{6FF42981-4818-479E-9D24-5469AEDEB99B}" srcOrd="1" destOrd="0" presId="urn:microsoft.com/office/officeart/2008/layout/HorizontalMultiLevelHierarchy"/>
    <dgm:cxn modelId="{AAC68858-266D-4F6F-B7E1-FD645416AD2A}" type="presParOf" srcId="{6FF42981-4818-479E-9D24-5469AEDEB99B}" destId="{A13CC68B-3FED-4247-A7CF-AE800DD4340A}" srcOrd="0" destOrd="0" presId="urn:microsoft.com/office/officeart/2008/layout/HorizontalMultiLevelHierarchy"/>
    <dgm:cxn modelId="{5498C57A-A822-4571-83B3-EF009E601D1B}" type="presParOf" srcId="{A13CC68B-3FED-4247-A7CF-AE800DD4340A}" destId="{5E5E4A06-F53C-4E65-BB4A-B387B0DD49C8}" srcOrd="0" destOrd="0" presId="urn:microsoft.com/office/officeart/2008/layout/HorizontalMultiLevelHierarchy"/>
    <dgm:cxn modelId="{1166CD62-84F5-4594-A746-918F0833BE4A}" type="presParOf" srcId="{6FF42981-4818-479E-9D24-5469AEDEB99B}" destId="{86ACD526-BAB4-4DC4-912B-3A624EA44135}" srcOrd="1" destOrd="0" presId="urn:microsoft.com/office/officeart/2008/layout/HorizontalMultiLevelHierarchy"/>
    <dgm:cxn modelId="{3B20EE6B-907A-47F4-BE7C-245291F16395}" type="presParOf" srcId="{86ACD526-BAB4-4DC4-912B-3A624EA44135}" destId="{41D37F72-A0FD-4790-AB3E-B20D3EA3A33E}" srcOrd="0" destOrd="0" presId="urn:microsoft.com/office/officeart/2008/layout/HorizontalMultiLevelHierarchy"/>
    <dgm:cxn modelId="{70C6AA29-7717-4308-99BC-4085912CE05B}" type="presParOf" srcId="{86ACD526-BAB4-4DC4-912B-3A624EA44135}" destId="{F7A52AD5-D581-494E-99DB-DD04B2153355}" srcOrd="1" destOrd="0" presId="urn:microsoft.com/office/officeart/2008/layout/HorizontalMultiLevelHierarchy"/>
    <dgm:cxn modelId="{6D151490-8E07-4879-B6EA-860A871B8F85}" type="presParOf" srcId="{6FF42981-4818-479E-9D24-5469AEDEB99B}" destId="{B3CD0B1B-D8FF-4EA9-8A39-A946D66AAD75}" srcOrd="2" destOrd="0" presId="urn:microsoft.com/office/officeart/2008/layout/HorizontalMultiLevelHierarchy"/>
    <dgm:cxn modelId="{2C4E977B-80DB-4866-905D-000AC7958A3C}" type="presParOf" srcId="{B3CD0B1B-D8FF-4EA9-8A39-A946D66AAD75}" destId="{F59D1FDA-5F8E-4F5A-B04C-6D718636FA9D}" srcOrd="0" destOrd="0" presId="urn:microsoft.com/office/officeart/2008/layout/HorizontalMultiLevelHierarchy"/>
    <dgm:cxn modelId="{4F4033D8-B443-4C57-A531-3CE0C3FA48CE}" type="presParOf" srcId="{6FF42981-4818-479E-9D24-5469AEDEB99B}" destId="{C8DBE8DB-67B5-496B-880E-5C07812FE8C3}" srcOrd="3" destOrd="0" presId="urn:microsoft.com/office/officeart/2008/layout/HorizontalMultiLevelHierarchy"/>
    <dgm:cxn modelId="{C5E0E6C9-5A6B-4751-8F26-EB90E2FBCE29}" type="presParOf" srcId="{C8DBE8DB-67B5-496B-880E-5C07812FE8C3}" destId="{988FF84E-2E64-4CD9-9C5E-4F0EA2B1EBF5}" srcOrd="0" destOrd="0" presId="urn:microsoft.com/office/officeart/2008/layout/HorizontalMultiLevelHierarchy"/>
    <dgm:cxn modelId="{AF21C6E0-F562-4D5C-97CA-8453D3CD74E7}" type="presParOf" srcId="{C8DBE8DB-67B5-496B-880E-5C07812FE8C3}" destId="{56F62B27-5674-40F2-97F9-C09638677E34}" srcOrd="1" destOrd="0" presId="urn:microsoft.com/office/officeart/2008/layout/HorizontalMultiLevelHierarchy"/>
    <dgm:cxn modelId="{FD2AEB84-49F8-4609-A816-D72A09767B9F}" type="presParOf" srcId="{6FF42981-4818-479E-9D24-5469AEDEB99B}" destId="{DD035620-8CC4-43C7-8FC1-0AC1FEC80737}" srcOrd="4" destOrd="0" presId="urn:microsoft.com/office/officeart/2008/layout/HorizontalMultiLevelHierarchy"/>
    <dgm:cxn modelId="{39863FB8-8CBB-4673-B2D1-7FC728E0DC8A}" type="presParOf" srcId="{DD035620-8CC4-43C7-8FC1-0AC1FEC80737}" destId="{1C1FAAD0-7EEF-47E5-829E-2E5B54E13504}" srcOrd="0" destOrd="0" presId="urn:microsoft.com/office/officeart/2008/layout/HorizontalMultiLevelHierarchy"/>
    <dgm:cxn modelId="{EB8026B8-4E0C-45C4-8DB5-D4322E7F268E}" type="presParOf" srcId="{6FF42981-4818-479E-9D24-5469AEDEB99B}" destId="{4DA8C8E4-AAAC-4A42-8EED-2A439900BB97}" srcOrd="5" destOrd="0" presId="urn:microsoft.com/office/officeart/2008/layout/HorizontalMultiLevelHierarchy"/>
    <dgm:cxn modelId="{8BCB5EE0-3213-4251-98D7-65C409DB589A}" type="presParOf" srcId="{4DA8C8E4-AAAC-4A42-8EED-2A439900BB97}" destId="{E0C8EEE6-ED21-4F78-8D75-61619FBBBD94}" srcOrd="0" destOrd="0" presId="urn:microsoft.com/office/officeart/2008/layout/HorizontalMultiLevelHierarchy"/>
    <dgm:cxn modelId="{0C2E1413-54DC-41FA-A56C-A7CBEC05FDEA}" type="presParOf" srcId="{4DA8C8E4-AAAC-4A42-8EED-2A439900BB97}" destId="{3BC7D3A3-BB28-46D9-B8E3-600A8E8E67E6}" srcOrd="1" destOrd="0" presId="urn:microsoft.com/office/officeart/2008/layout/HorizontalMultiLevelHierarchy"/>
    <dgm:cxn modelId="{CED6542C-4D63-49FD-BB3B-082499BFB2DC}" type="presParOf" srcId="{C54EC060-D8B0-4EE4-A6FC-7A7285748A0B}" destId="{19B56113-72C7-48CB-A6C6-9D561DE931F6}" srcOrd="2" destOrd="0" presId="urn:microsoft.com/office/officeart/2008/layout/HorizontalMultiLevelHierarchy"/>
    <dgm:cxn modelId="{7D999F57-C69C-4A4F-BC69-FC20AA4296A7}" type="presParOf" srcId="{19B56113-72C7-48CB-A6C6-9D561DE931F6}" destId="{2E12A1BC-F0B2-4B4B-A3CA-C66CDC0A1B8C}" srcOrd="0" destOrd="0" presId="urn:microsoft.com/office/officeart/2008/layout/HorizontalMultiLevelHierarchy"/>
    <dgm:cxn modelId="{A24A92C1-A8E5-4D36-8B31-35BFC48CEC0F}" type="presParOf" srcId="{19B56113-72C7-48CB-A6C6-9D561DE931F6}" destId="{36304F31-F5EA-4D8B-8AC6-E01E27FDD2FB}" srcOrd="1" destOrd="0" presId="urn:microsoft.com/office/officeart/2008/layout/HorizontalMultiLevelHierarchy"/>
    <dgm:cxn modelId="{264EF0C5-BEEE-42D9-8294-7308803EF2F3}" type="presParOf" srcId="{36304F31-F5EA-4D8B-8AC6-E01E27FDD2FB}" destId="{6995EAA5-06E9-4A95-AA8C-282E6871B4BA}" srcOrd="0" destOrd="0" presId="urn:microsoft.com/office/officeart/2008/layout/HorizontalMultiLevelHierarchy"/>
    <dgm:cxn modelId="{1FED2A89-0EAD-4475-98F0-0DC173D53EBD}" type="presParOf" srcId="{6995EAA5-06E9-4A95-AA8C-282E6871B4BA}" destId="{CC9654A3-49B8-4AB7-BD44-4C20C955D616}" srcOrd="0" destOrd="0" presId="urn:microsoft.com/office/officeart/2008/layout/HorizontalMultiLevelHierarchy"/>
    <dgm:cxn modelId="{F9AB5894-FF43-479A-A35E-2A36BAFFFA2E}" type="presParOf" srcId="{36304F31-F5EA-4D8B-8AC6-E01E27FDD2FB}" destId="{23CA6AC0-2335-43C4-9244-703A2A05474B}" srcOrd="1" destOrd="0" presId="urn:microsoft.com/office/officeart/2008/layout/HorizontalMultiLevelHierarchy"/>
    <dgm:cxn modelId="{5EBA5329-05E9-466A-B06E-F758593F3144}" type="presParOf" srcId="{23CA6AC0-2335-43C4-9244-703A2A05474B}" destId="{0DD304D4-5889-49D1-B60C-440B66B96CC0}" srcOrd="0" destOrd="0" presId="urn:microsoft.com/office/officeart/2008/layout/HorizontalMultiLevelHierarchy"/>
    <dgm:cxn modelId="{E50CF548-F583-4400-B7FA-7DCA71B2B00E}" type="presParOf" srcId="{23CA6AC0-2335-43C4-9244-703A2A05474B}" destId="{D3898339-312F-4A59-825B-F3C3B5F45BB1}" srcOrd="1" destOrd="0" presId="urn:microsoft.com/office/officeart/2008/layout/HorizontalMultiLevelHierarchy"/>
    <dgm:cxn modelId="{EC824514-E430-444A-BB6D-F6BB32B998C2}" type="presParOf" srcId="{36304F31-F5EA-4D8B-8AC6-E01E27FDD2FB}" destId="{9908880B-527A-4151-BF7C-84EB813A199C}" srcOrd="2" destOrd="0" presId="urn:microsoft.com/office/officeart/2008/layout/HorizontalMultiLevelHierarchy"/>
    <dgm:cxn modelId="{CF76B13F-B4EB-4889-AC8F-1D94152E99A5}" type="presParOf" srcId="{9908880B-527A-4151-BF7C-84EB813A199C}" destId="{B3497F3E-7435-4E20-B8CF-3B33B06F7D6F}" srcOrd="0" destOrd="0" presId="urn:microsoft.com/office/officeart/2008/layout/HorizontalMultiLevelHierarchy"/>
    <dgm:cxn modelId="{D86B2BEB-B128-4D33-B1E1-6BAD0DC8D1A4}" type="presParOf" srcId="{36304F31-F5EA-4D8B-8AC6-E01E27FDD2FB}" destId="{67D44BB4-79FB-4731-BBF0-45157F9CF67B}" srcOrd="3" destOrd="0" presId="urn:microsoft.com/office/officeart/2008/layout/HorizontalMultiLevelHierarchy"/>
    <dgm:cxn modelId="{0C8F8FC8-ABEB-439E-969E-69FD09F5199C}" type="presParOf" srcId="{67D44BB4-79FB-4731-BBF0-45157F9CF67B}" destId="{A0359FEB-2321-4248-9B42-65061D4A0879}" srcOrd="0" destOrd="0" presId="urn:microsoft.com/office/officeart/2008/layout/HorizontalMultiLevelHierarchy"/>
    <dgm:cxn modelId="{687C93EB-BE8E-4D17-900E-5143417E03A8}" type="presParOf" srcId="{67D44BB4-79FB-4731-BBF0-45157F9CF67B}" destId="{CE68C2B2-463F-4EAE-BD0C-8DD787F1156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8880B-527A-4151-BF7C-84EB813A199C}">
      <dsp:nvSpPr>
        <dsp:cNvPr id="0" name=""/>
        <dsp:cNvSpPr/>
      </dsp:nvSpPr>
      <dsp:spPr>
        <a:xfrm>
          <a:off x="1427369" y="4773685"/>
          <a:ext cx="229003" cy="21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501" y="0"/>
              </a:lnTo>
              <a:lnTo>
                <a:pt x="114501" y="218181"/>
              </a:lnTo>
              <a:lnTo>
                <a:pt x="229003" y="218181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b="1" kern="1200"/>
        </a:p>
      </dsp:txBody>
      <dsp:txXfrm>
        <a:off x="1533963" y="4874868"/>
        <a:ext cx="15814" cy="15814"/>
      </dsp:txXfrm>
    </dsp:sp>
    <dsp:sp modelId="{6995EAA5-06E9-4A95-AA8C-282E6871B4BA}">
      <dsp:nvSpPr>
        <dsp:cNvPr id="0" name=""/>
        <dsp:cNvSpPr/>
      </dsp:nvSpPr>
      <dsp:spPr>
        <a:xfrm>
          <a:off x="1427369" y="4555504"/>
          <a:ext cx="229003" cy="218181"/>
        </a:xfrm>
        <a:custGeom>
          <a:avLst/>
          <a:gdLst/>
          <a:ahLst/>
          <a:cxnLst/>
          <a:rect l="0" t="0" r="0" b="0"/>
          <a:pathLst>
            <a:path>
              <a:moveTo>
                <a:pt x="0" y="218181"/>
              </a:moveTo>
              <a:lnTo>
                <a:pt x="114501" y="218181"/>
              </a:lnTo>
              <a:lnTo>
                <a:pt x="114501" y="0"/>
              </a:lnTo>
              <a:lnTo>
                <a:pt x="229003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b="1" kern="1200"/>
        </a:p>
      </dsp:txBody>
      <dsp:txXfrm>
        <a:off x="1533963" y="4656687"/>
        <a:ext cx="15814" cy="15814"/>
      </dsp:txXfrm>
    </dsp:sp>
    <dsp:sp modelId="{DD035620-8CC4-43C7-8FC1-0AC1FEC80737}">
      <dsp:nvSpPr>
        <dsp:cNvPr id="0" name=""/>
        <dsp:cNvSpPr/>
      </dsp:nvSpPr>
      <dsp:spPr>
        <a:xfrm>
          <a:off x="1427369" y="2849095"/>
          <a:ext cx="229003" cy="436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501" y="0"/>
              </a:lnTo>
              <a:lnTo>
                <a:pt x="114501" y="436362"/>
              </a:lnTo>
              <a:lnTo>
                <a:pt x="229003" y="436362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b="1" kern="1200"/>
        </a:p>
      </dsp:txBody>
      <dsp:txXfrm>
        <a:off x="1529550" y="3054956"/>
        <a:ext cx="24640" cy="24640"/>
      </dsp:txXfrm>
    </dsp:sp>
    <dsp:sp modelId="{B3CD0B1B-D8FF-4EA9-8A39-A946D66AAD75}">
      <dsp:nvSpPr>
        <dsp:cNvPr id="0" name=""/>
        <dsp:cNvSpPr/>
      </dsp:nvSpPr>
      <dsp:spPr>
        <a:xfrm>
          <a:off x="1427369" y="2803375"/>
          <a:ext cx="2290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003" y="4572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b="1" kern="1200"/>
        </a:p>
      </dsp:txBody>
      <dsp:txXfrm>
        <a:off x="1536145" y="2843370"/>
        <a:ext cx="11450" cy="11450"/>
      </dsp:txXfrm>
    </dsp:sp>
    <dsp:sp modelId="{A13CC68B-3FED-4247-A7CF-AE800DD4340A}">
      <dsp:nvSpPr>
        <dsp:cNvPr id="0" name=""/>
        <dsp:cNvSpPr/>
      </dsp:nvSpPr>
      <dsp:spPr>
        <a:xfrm>
          <a:off x="1427369" y="2412732"/>
          <a:ext cx="229003" cy="436362"/>
        </a:xfrm>
        <a:custGeom>
          <a:avLst/>
          <a:gdLst/>
          <a:ahLst/>
          <a:cxnLst/>
          <a:rect l="0" t="0" r="0" b="0"/>
          <a:pathLst>
            <a:path>
              <a:moveTo>
                <a:pt x="0" y="436362"/>
              </a:moveTo>
              <a:lnTo>
                <a:pt x="114501" y="436362"/>
              </a:lnTo>
              <a:lnTo>
                <a:pt x="114501" y="0"/>
              </a:lnTo>
              <a:lnTo>
                <a:pt x="229003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b="1" kern="1200"/>
        </a:p>
      </dsp:txBody>
      <dsp:txXfrm>
        <a:off x="1529550" y="2618593"/>
        <a:ext cx="24640" cy="24640"/>
      </dsp:txXfrm>
    </dsp:sp>
    <dsp:sp modelId="{4BE78AB7-E0E1-4E47-A704-B3B1886900A3}">
      <dsp:nvSpPr>
        <dsp:cNvPr id="0" name=""/>
        <dsp:cNvSpPr/>
      </dsp:nvSpPr>
      <dsp:spPr>
        <a:xfrm>
          <a:off x="1427369" y="924505"/>
          <a:ext cx="229003" cy="21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501" y="0"/>
              </a:lnTo>
              <a:lnTo>
                <a:pt x="114501" y="218181"/>
              </a:lnTo>
              <a:lnTo>
                <a:pt x="229003" y="218181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b="1" kern="1200"/>
        </a:p>
      </dsp:txBody>
      <dsp:txXfrm>
        <a:off x="1533963" y="1025688"/>
        <a:ext cx="15814" cy="15814"/>
      </dsp:txXfrm>
    </dsp:sp>
    <dsp:sp modelId="{C4171AC0-9A47-46D2-A937-03BE53FD0B7D}">
      <dsp:nvSpPr>
        <dsp:cNvPr id="0" name=""/>
        <dsp:cNvSpPr/>
      </dsp:nvSpPr>
      <dsp:spPr>
        <a:xfrm>
          <a:off x="1427369" y="706324"/>
          <a:ext cx="229003" cy="218181"/>
        </a:xfrm>
        <a:custGeom>
          <a:avLst/>
          <a:gdLst/>
          <a:ahLst/>
          <a:cxnLst/>
          <a:rect l="0" t="0" r="0" b="0"/>
          <a:pathLst>
            <a:path>
              <a:moveTo>
                <a:pt x="0" y="218181"/>
              </a:moveTo>
              <a:lnTo>
                <a:pt x="114501" y="218181"/>
              </a:lnTo>
              <a:lnTo>
                <a:pt x="114501" y="0"/>
              </a:lnTo>
              <a:lnTo>
                <a:pt x="229003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b="1" kern="1200"/>
        </a:p>
      </dsp:txBody>
      <dsp:txXfrm>
        <a:off x="1533963" y="807507"/>
        <a:ext cx="15814" cy="15814"/>
      </dsp:txXfrm>
    </dsp:sp>
    <dsp:sp modelId="{AC47D3AE-D8DD-4098-A845-792C3D09863F}">
      <dsp:nvSpPr>
        <dsp:cNvPr id="0" name=""/>
        <dsp:cNvSpPr/>
      </dsp:nvSpPr>
      <dsp:spPr>
        <a:xfrm rot="16200000">
          <a:off x="334165" y="749960"/>
          <a:ext cx="1837317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Pre-</a:t>
          </a:r>
          <a:endParaRPr lang="en-GB" sz="2800" b="1" kern="1200" dirty="0"/>
        </a:p>
      </dsp:txBody>
      <dsp:txXfrm>
        <a:off x="334165" y="749960"/>
        <a:ext cx="1837317" cy="349090"/>
      </dsp:txXfrm>
    </dsp:sp>
    <dsp:sp modelId="{473364CF-AF32-4A87-A1EB-3C2DDC46D23E}">
      <dsp:nvSpPr>
        <dsp:cNvPr id="0" name=""/>
        <dsp:cNvSpPr/>
      </dsp:nvSpPr>
      <dsp:spPr>
        <a:xfrm>
          <a:off x="1656372" y="531778"/>
          <a:ext cx="4218296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Lead-in</a:t>
          </a:r>
          <a:endParaRPr lang="en-GB" sz="2800" b="1" kern="1200" dirty="0"/>
        </a:p>
      </dsp:txBody>
      <dsp:txXfrm>
        <a:off x="1656372" y="531778"/>
        <a:ext cx="4218296" cy="349090"/>
      </dsp:txXfrm>
    </dsp:sp>
    <dsp:sp modelId="{11F4CD9E-5D02-4B7B-8170-5026082F95D1}">
      <dsp:nvSpPr>
        <dsp:cNvPr id="0" name=""/>
        <dsp:cNvSpPr/>
      </dsp:nvSpPr>
      <dsp:spPr>
        <a:xfrm>
          <a:off x="1656372" y="968141"/>
          <a:ext cx="4208209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Pre-teach (vocab/concept)</a:t>
          </a:r>
          <a:endParaRPr lang="en-GB" sz="2800" b="1" kern="1200" dirty="0"/>
        </a:p>
      </dsp:txBody>
      <dsp:txXfrm>
        <a:off x="1656372" y="968141"/>
        <a:ext cx="4208209" cy="349090"/>
      </dsp:txXfrm>
    </dsp:sp>
    <dsp:sp modelId="{55EA6073-1E55-4A25-8202-795E8B423E78}">
      <dsp:nvSpPr>
        <dsp:cNvPr id="0" name=""/>
        <dsp:cNvSpPr/>
      </dsp:nvSpPr>
      <dsp:spPr>
        <a:xfrm rot="16200000">
          <a:off x="334165" y="2674550"/>
          <a:ext cx="1837317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While-</a:t>
          </a:r>
          <a:endParaRPr lang="en-GB" sz="2800" b="1" kern="1200" dirty="0"/>
        </a:p>
      </dsp:txBody>
      <dsp:txXfrm>
        <a:off x="334165" y="2674550"/>
        <a:ext cx="1837317" cy="349090"/>
      </dsp:txXfrm>
    </dsp:sp>
    <dsp:sp modelId="{41D37F72-A0FD-4790-AB3E-B20D3EA3A33E}">
      <dsp:nvSpPr>
        <dsp:cNvPr id="0" name=""/>
        <dsp:cNvSpPr/>
      </dsp:nvSpPr>
      <dsp:spPr>
        <a:xfrm>
          <a:off x="1656372" y="2238187"/>
          <a:ext cx="4363233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Small Task (skim)</a:t>
          </a:r>
          <a:endParaRPr lang="en-GB" sz="2800" b="1" kern="1200" dirty="0"/>
        </a:p>
      </dsp:txBody>
      <dsp:txXfrm>
        <a:off x="1656372" y="2238187"/>
        <a:ext cx="4363233" cy="349090"/>
      </dsp:txXfrm>
    </dsp:sp>
    <dsp:sp modelId="{988FF84E-2E64-4CD9-9C5E-4F0EA2B1EBF5}">
      <dsp:nvSpPr>
        <dsp:cNvPr id="0" name=""/>
        <dsp:cNvSpPr/>
      </dsp:nvSpPr>
      <dsp:spPr>
        <a:xfrm>
          <a:off x="1656372" y="2674550"/>
          <a:ext cx="4360141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Main Task 1 </a:t>
          </a:r>
          <a:endParaRPr lang="en-GB" sz="2800" b="1" kern="1200" dirty="0"/>
        </a:p>
      </dsp:txBody>
      <dsp:txXfrm>
        <a:off x="1656372" y="2674550"/>
        <a:ext cx="4360141" cy="349090"/>
      </dsp:txXfrm>
    </dsp:sp>
    <dsp:sp modelId="{E0C8EEE6-ED21-4F78-8D75-61619FBBBD94}">
      <dsp:nvSpPr>
        <dsp:cNvPr id="0" name=""/>
        <dsp:cNvSpPr/>
      </dsp:nvSpPr>
      <dsp:spPr>
        <a:xfrm>
          <a:off x="1656372" y="3110913"/>
          <a:ext cx="4373320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Main Task 2</a:t>
          </a:r>
          <a:endParaRPr lang="en-GB" sz="2800" b="1" kern="1200" dirty="0"/>
        </a:p>
      </dsp:txBody>
      <dsp:txXfrm>
        <a:off x="1656372" y="3110913"/>
        <a:ext cx="4373320" cy="349090"/>
      </dsp:txXfrm>
    </dsp:sp>
    <dsp:sp modelId="{2E12A1BC-F0B2-4B4B-A3CA-C66CDC0A1B8C}">
      <dsp:nvSpPr>
        <dsp:cNvPr id="0" name=""/>
        <dsp:cNvSpPr/>
      </dsp:nvSpPr>
      <dsp:spPr>
        <a:xfrm rot="16200000">
          <a:off x="334165" y="4599140"/>
          <a:ext cx="1837317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Post</a:t>
          </a:r>
          <a:endParaRPr lang="en-GB" sz="2800" b="1" kern="1200" dirty="0"/>
        </a:p>
      </dsp:txBody>
      <dsp:txXfrm>
        <a:off x="334165" y="4599140"/>
        <a:ext cx="1837317" cy="349090"/>
      </dsp:txXfrm>
    </dsp:sp>
    <dsp:sp modelId="{0DD304D4-5889-49D1-B60C-440B66B96CC0}">
      <dsp:nvSpPr>
        <dsp:cNvPr id="0" name=""/>
        <dsp:cNvSpPr/>
      </dsp:nvSpPr>
      <dsp:spPr>
        <a:xfrm>
          <a:off x="1656372" y="4380958"/>
          <a:ext cx="4334012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Writing </a:t>
          </a:r>
          <a:endParaRPr lang="en-GB" sz="2800" b="1" kern="1200" dirty="0"/>
        </a:p>
      </dsp:txBody>
      <dsp:txXfrm>
        <a:off x="1656372" y="4380958"/>
        <a:ext cx="4334012" cy="349090"/>
      </dsp:txXfrm>
    </dsp:sp>
    <dsp:sp modelId="{A0359FEB-2321-4248-9B42-65061D4A0879}">
      <dsp:nvSpPr>
        <dsp:cNvPr id="0" name=""/>
        <dsp:cNvSpPr/>
      </dsp:nvSpPr>
      <dsp:spPr>
        <a:xfrm>
          <a:off x="1656372" y="4817321"/>
          <a:ext cx="4350477" cy="3490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Speaking</a:t>
          </a:r>
          <a:endParaRPr lang="en-GB" sz="2800" b="1" kern="1200" dirty="0"/>
        </a:p>
      </dsp:txBody>
      <dsp:txXfrm>
        <a:off x="1656372" y="4817321"/>
        <a:ext cx="4350477" cy="3490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8880B-527A-4151-BF7C-84EB813A199C}">
      <dsp:nvSpPr>
        <dsp:cNvPr id="0" name=""/>
        <dsp:cNvSpPr/>
      </dsp:nvSpPr>
      <dsp:spPr>
        <a:xfrm>
          <a:off x="1737580" y="5072921"/>
          <a:ext cx="243358" cy="231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679" y="0"/>
              </a:lnTo>
              <a:lnTo>
                <a:pt x="121679" y="231858"/>
              </a:lnTo>
              <a:lnTo>
                <a:pt x="243358" y="231858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/>
        </a:p>
      </dsp:txBody>
      <dsp:txXfrm>
        <a:off x="1850856" y="5180447"/>
        <a:ext cx="16806" cy="16806"/>
      </dsp:txXfrm>
    </dsp:sp>
    <dsp:sp modelId="{6995EAA5-06E9-4A95-AA8C-282E6871B4BA}">
      <dsp:nvSpPr>
        <dsp:cNvPr id="0" name=""/>
        <dsp:cNvSpPr/>
      </dsp:nvSpPr>
      <dsp:spPr>
        <a:xfrm>
          <a:off x="1737580" y="4841063"/>
          <a:ext cx="243358" cy="231858"/>
        </a:xfrm>
        <a:custGeom>
          <a:avLst/>
          <a:gdLst/>
          <a:ahLst/>
          <a:cxnLst/>
          <a:rect l="0" t="0" r="0" b="0"/>
          <a:pathLst>
            <a:path>
              <a:moveTo>
                <a:pt x="0" y="231858"/>
              </a:moveTo>
              <a:lnTo>
                <a:pt x="121679" y="231858"/>
              </a:lnTo>
              <a:lnTo>
                <a:pt x="121679" y="0"/>
              </a:lnTo>
              <a:lnTo>
                <a:pt x="243358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/>
        </a:p>
      </dsp:txBody>
      <dsp:txXfrm>
        <a:off x="1850856" y="4948589"/>
        <a:ext cx="16806" cy="16806"/>
      </dsp:txXfrm>
    </dsp:sp>
    <dsp:sp modelId="{DD035620-8CC4-43C7-8FC1-0AC1FEC80737}">
      <dsp:nvSpPr>
        <dsp:cNvPr id="0" name=""/>
        <dsp:cNvSpPr/>
      </dsp:nvSpPr>
      <dsp:spPr>
        <a:xfrm>
          <a:off x="1737580" y="3027689"/>
          <a:ext cx="243358" cy="463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679" y="0"/>
              </a:lnTo>
              <a:lnTo>
                <a:pt x="121679" y="463716"/>
              </a:lnTo>
              <a:lnTo>
                <a:pt x="243358" y="463716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/>
        </a:p>
      </dsp:txBody>
      <dsp:txXfrm>
        <a:off x="1846167" y="3246455"/>
        <a:ext cx="26184" cy="26184"/>
      </dsp:txXfrm>
    </dsp:sp>
    <dsp:sp modelId="{B3CD0B1B-D8FF-4EA9-8A39-A946D66AAD75}">
      <dsp:nvSpPr>
        <dsp:cNvPr id="0" name=""/>
        <dsp:cNvSpPr/>
      </dsp:nvSpPr>
      <dsp:spPr>
        <a:xfrm>
          <a:off x="1737580" y="2981969"/>
          <a:ext cx="2433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3358" y="4572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/>
        </a:p>
      </dsp:txBody>
      <dsp:txXfrm>
        <a:off x="1853175" y="3021605"/>
        <a:ext cx="12167" cy="12167"/>
      </dsp:txXfrm>
    </dsp:sp>
    <dsp:sp modelId="{A13CC68B-3FED-4247-A7CF-AE800DD4340A}">
      <dsp:nvSpPr>
        <dsp:cNvPr id="0" name=""/>
        <dsp:cNvSpPr/>
      </dsp:nvSpPr>
      <dsp:spPr>
        <a:xfrm>
          <a:off x="1737580" y="2563973"/>
          <a:ext cx="243358" cy="463716"/>
        </a:xfrm>
        <a:custGeom>
          <a:avLst/>
          <a:gdLst/>
          <a:ahLst/>
          <a:cxnLst/>
          <a:rect l="0" t="0" r="0" b="0"/>
          <a:pathLst>
            <a:path>
              <a:moveTo>
                <a:pt x="0" y="463716"/>
              </a:moveTo>
              <a:lnTo>
                <a:pt x="121679" y="463716"/>
              </a:lnTo>
              <a:lnTo>
                <a:pt x="121679" y="0"/>
              </a:lnTo>
              <a:lnTo>
                <a:pt x="243358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/>
        </a:p>
      </dsp:txBody>
      <dsp:txXfrm>
        <a:off x="1846167" y="2782739"/>
        <a:ext cx="26184" cy="26184"/>
      </dsp:txXfrm>
    </dsp:sp>
    <dsp:sp modelId="{4BE78AB7-E0E1-4E47-A704-B3B1886900A3}">
      <dsp:nvSpPr>
        <dsp:cNvPr id="0" name=""/>
        <dsp:cNvSpPr/>
      </dsp:nvSpPr>
      <dsp:spPr>
        <a:xfrm>
          <a:off x="1737580" y="982457"/>
          <a:ext cx="243358" cy="231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679" y="0"/>
              </a:lnTo>
              <a:lnTo>
                <a:pt x="121679" y="231858"/>
              </a:lnTo>
              <a:lnTo>
                <a:pt x="243358" y="231858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/>
        </a:p>
      </dsp:txBody>
      <dsp:txXfrm>
        <a:off x="1850856" y="1089983"/>
        <a:ext cx="16806" cy="16806"/>
      </dsp:txXfrm>
    </dsp:sp>
    <dsp:sp modelId="{C4171AC0-9A47-46D2-A937-03BE53FD0B7D}">
      <dsp:nvSpPr>
        <dsp:cNvPr id="0" name=""/>
        <dsp:cNvSpPr/>
      </dsp:nvSpPr>
      <dsp:spPr>
        <a:xfrm>
          <a:off x="1737580" y="750599"/>
          <a:ext cx="243358" cy="231858"/>
        </a:xfrm>
        <a:custGeom>
          <a:avLst/>
          <a:gdLst/>
          <a:ahLst/>
          <a:cxnLst/>
          <a:rect l="0" t="0" r="0" b="0"/>
          <a:pathLst>
            <a:path>
              <a:moveTo>
                <a:pt x="0" y="231858"/>
              </a:moveTo>
              <a:lnTo>
                <a:pt x="121679" y="231858"/>
              </a:lnTo>
              <a:lnTo>
                <a:pt x="121679" y="0"/>
              </a:lnTo>
              <a:lnTo>
                <a:pt x="243358" y="0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/>
        </a:p>
      </dsp:txBody>
      <dsp:txXfrm>
        <a:off x="1850856" y="858125"/>
        <a:ext cx="16806" cy="16806"/>
      </dsp:txXfrm>
    </dsp:sp>
    <dsp:sp modelId="{AC47D3AE-D8DD-4098-A845-792C3D09863F}">
      <dsp:nvSpPr>
        <dsp:cNvPr id="0" name=""/>
        <dsp:cNvSpPr/>
      </dsp:nvSpPr>
      <dsp:spPr>
        <a:xfrm rot="16200000">
          <a:off x="575849" y="796971"/>
          <a:ext cx="1952488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Pre-</a:t>
          </a:r>
          <a:endParaRPr lang="en-GB" sz="2400" b="1" kern="1200" dirty="0"/>
        </a:p>
      </dsp:txBody>
      <dsp:txXfrm>
        <a:off x="575849" y="796971"/>
        <a:ext cx="1952488" cy="370972"/>
      </dsp:txXfrm>
    </dsp:sp>
    <dsp:sp modelId="{473364CF-AF32-4A87-A1EB-3C2DDC46D23E}">
      <dsp:nvSpPr>
        <dsp:cNvPr id="0" name=""/>
        <dsp:cNvSpPr/>
      </dsp:nvSpPr>
      <dsp:spPr>
        <a:xfrm>
          <a:off x="1980938" y="565113"/>
          <a:ext cx="4482718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Lead-in</a:t>
          </a:r>
          <a:endParaRPr lang="en-GB" sz="2400" b="1" kern="1200" dirty="0"/>
        </a:p>
      </dsp:txBody>
      <dsp:txXfrm>
        <a:off x="1980938" y="565113"/>
        <a:ext cx="4482718" cy="370972"/>
      </dsp:txXfrm>
    </dsp:sp>
    <dsp:sp modelId="{11F4CD9E-5D02-4B7B-8170-5026082F95D1}">
      <dsp:nvSpPr>
        <dsp:cNvPr id="0" name=""/>
        <dsp:cNvSpPr/>
      </dsp:nvSpPr>
      <dsp:spPr>
        <a:xfrm>
          <a:off x="1980938" y="1028829"/>
          <a:ext cx="4471998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Pre-teach (vocab/concept)</a:t>
          </a:r>
          <a:endParaRPr lang="en-GB" sz="2400" b="1" kern="1200" dirty="0"/>
        </a:p>
      </dsp:txBody>
      <dsp:txXfrm>
        <a:off x="1980938" y="1028829"/>
        <a:ext cx="4471998" cy="370972"/>
      </dsp:txXfrm>
    </dsp:sp>
    <dsp:sp modelId="{55EA6073-1E55-4A25-8202-795E8B423E78}">
      <dsp:nvSpPr>
        <dsp:cNvPr id="0" name=""/>
        <dsp:cNvSpPr/>
      </dsp:nvSpPr>
      <dsp:spPr>
        <a:xfrm rot="16200000">
          <a:off x="575849" y="2842203"/>
          <a:ext cx="1952488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While-</a:t>
          </a:r>
          <a:endParaRPr lang="en-GB" sz="2400" b="1" kern="1200" dirty="0"/>
        </a:p>
      </dsp:txBody>
      <dsp:txXfrm>
        <a:off x="575849" y="2842203"/>
        <a:ext cx="1952488" cy="370972"/>
      </dsp:txXfrm>
    </dsp:sp>
    <dsp:sp modelId="{41D37F72-A0FD-4790-AB3E-B20D3EA3A33E}">
      <dsp:nvSpPr>
        <dsp:cNvPr id="0" name=""/>
        <dsp:cNvSpPr/>
      </dsp:nvSpPr>
      <dsp:spPr>
        <a:xfrm>
          <a:off x="1980938" y="2378487"/>
          <a:ext cx="4636739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Small Task (skim)</a:t>
          </a:r>
          <a:endParaRPr lang="en-GB" sz="2400" b="1" kern="1200" dirty="0"/>
        </a:p>
      </dsp:txBody>
      <dsp:txXfrm>
        <a:off x="1980938" y="2378487"/>
        <a:ext cx="4636739" cy="370972"/>
      </dsp:txXfrm>
    </dsp:sp>
    <dsp:sp modelId="{988FF84E-2E64-4CD9-9C5E-4F0EA2B1EBF5}">
      <dsp:nvSpPr>
        <dsp:cNvPr id="0" name=""/>
        <dsp:cNvSpPr/>
      </dsp:nvSpPr>
      <dsp:spPr>
        <a:xfrm>
          <a:off x="1980938" y="2842203"/>
          <a:ext cx="4633454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Main Task 1 </a:t>
          </a:r>
          <a:endParaRPr lang="en-GB" sz="2400" b="1" kern="1200" dirty="0"/>
        </a:p>
      </dsp:txBody>
      <dsp:txXfrm>
        <a:off x="1980938" y="2842203"/>
        <a:ext cx="4633454" cy="370972"/>
      </dsp:txXfrm>
    </dsp:sp>
    <dsp:sp modelId="{E0C8EEE6-ED21-4F78-8D75-61619FBBBD94}">
      <dsp:nvSpPr>
        <dsp:cNvPr id="0" name=""/>
        <dsp:cNvSpPr/>
      </dsp:nvSpPr>
      <dsp:spPr>
        <a:xfrm>
          <a:off x="1980938" y="3305919"/>
          <a:ext cx="4647459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Main Task 2</a:t>
          </a:r>
          <a:endParaRPr lang="en-GB" sz="2400" b="1" kern="1200" dirty="0"/>
        </a:p>
      </dsp:txBody>
      <dsp:txXfrm>
        <a:off x="1980938" y="3305919"/>
        <a:ext cx="4647459" cy="370972"/>
      </dsp:txXfrm>
    </dsp:sp>
    <dsp:sp modelId="{2E12A1BC-F0B2-4B4B-A3CA-C66CDC0A1B8C}">
      <dsp:nvSpPr>
        <dsp:cNvPr id="0" name=""/>
        <dsp:cNvSpPr/>
      </dsp:nvSpPr>
      <dsp:spPr>
        <a:xfrm rot="16200000">
          <a:off x="575849" y="4887434"/>
          <a:ext cx="1952488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Post</a:t>
          </a:r>
          <a:endParaRPr lang="en-GB" sz="2400" b="1" kern="1200" dirty="0"/>
        </a:p>
      </dsp:txBody>
      <dsp:txXfrm>
        <a:off x="575849" y="4887434"/>
        <a:ext cx="1952488" cy="370972"/>
      </dsp:txXfrm>
    </dsp:sp>
    <dsp:sp modelId="{0DD304D4-5889-49D1-B60C-440B66B96CC0}">
      <dsp:nvSpPr>
        <dsp:cNvPr id="0" name=""/>
        <dsp:cNvSpPr/>
      </dsp:nvSpPr>
      <dsp:spPr>
        <a:xfrm>
          <a:off x="1980938" y="4655576"/>
          <a:ext cx="4605687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Writing </a:t>
          </a:r>
          <a:endParaRPr lang="en-GB" sz="2400" b="1" kern="1200" dirty="0"/>
        </a:p>
      </dsp:txBody>
      <dsp:txXfrm>
        <a:off x="1980938" y="4655576"/>
        <a:ext cx="4605687" cy="370972"/>
      </dsp:txXfrm>
    </dsp:sp>
    <dsp:sp modelId="{A0359FEB-2321-4248-9B42-65061D4A0879}">
      <dsp:nvSpPr>
        <dsp:cNvPr id="0" name=""/>
        <dsp:cNvSpPr/>
      </dsp:nvSpPr>
      <dsp:spPr>
        <a:xfrm>
          <a:off x="1980938" y="5119292"/>
          <a:ext cx="4623184" cy="370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Speaking</a:t>
          </a:r>
          <a:endParaRPr lang="en-GB" sz="2400" b="1" kern="1200" dirty="0"/>
        </a:p>
      </dsp:txBody>
      <dsp:txXfrm>
        <a:off x="1980938" y="5119292"/>
        <a:ext cx="4623184" cy="3709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BD5C6F-0C18-B7F7-86CE-455427029F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90984-0D88-EA9B-111A-CB9A335190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BD25B-1B0A-4DD4-9BC2-5C7F3B24B655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EDC81-C20F-9880-552A-837938211D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3A598-988C-CE3F-63FE-83BAFEC30B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D532F-75AC-4707-8728-B8DA2842FF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178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E5091-6D58-4164-A5CC-AD85EA696803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1EFB8-D0AE-4893-8CB1-3521AD4F2F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27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orange and white cityscape&#10;&#10;AI-generated content may be incorrect.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2745-7F32-4FED-B394-DB26668DAD27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vi-VN" dirty="0"/>
          </a:p>
        </p:txBody>
      </p:sp>
      <p:pic>
        <p:nvPicPr>
          <p:cNvPr id="17" name="Picture 16" descr="A blue diamond with white text&#10;&#10;AI-generated content may be incorrect.">
            <a:extLst>
              <a:ext uri="{FF2B5EF4-FFF2-40B4-BE49-F238E27FC236}">
                <a16:creationId xmlns:a16="http://schemas.microsoft.com/office/drawing/2014/main" id="{32243AF1-7B34-C36F-BC99-8AAD08FBB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6" y="233836"/>
            <a:ext cx="7896447" cy="13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B225-3832-D984-60CE-39603CA60F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73749" y="1825625"/>
            <a:ext cx="6080050" cy="4351338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4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ACE2-D1EE-46E0-8ACE-ACFB8B2C921A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56" y="750018"/>
            <a:ext cx="555775" cy="555775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5109EB-26C8-439D-B9BA-D81718A12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375298" cy="6858000"/>
          </a:xfrm>
        </p:spPr>
        <p:txBody>
          <a:bodyPr/>
          <a:lstStyle/>
          <a:p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FB2F00-BDB3-6557-F07B-FBA67B0B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6063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uildings with a bridge and a bridge&#10;&#10;AI-generated content may be incorrect.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EAAF-464F-4842-9BEB-F2D57E7F2976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F83CDF-3997-CC48-7785-EDEE8F28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976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BB91-D287-4D50-A5E4-178C6F6EF951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5C812A-4517-7B49-8AF5-98D75144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8607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rgbClr val="1B8056"/>
                </a:solidFill>
                <a:effectLst/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DE523B"/>
                </a:solidFill>
                <a:effectLst/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C120-EC01-4D2C-8CB7-49E55711A32F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rgbClr val="1B805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</a:p>
        </p:txBody>
      </p:sp>
      <p:pic>
        <p:nvPicPr>
          <p:cNvPr id="17" name="Picture 16" descr="A blue diamond with white text&#10;&#10;AI-generated content may be incorrect.">
            <a:extLst>
              <a:ext uri="{FF2B5EF4-FFF2-40B4-BE49-F238E27FC236}">
                <a16:creationId xmlns:a16="http://schemas.microsoft.com/office/drawing/2014/main" id="{32243AF1-7B34-C36F-BC99-8AAD08FBB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6" y="233836"/>
            <a:ext cx="7896447" cy="13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orange and white cityscape&#10;&#10;AI-generated content may be incorrect.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2745-7F32-4FED-B394-DB26668DAD27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5187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rgbClr val="1B8056"/>
                </a:solidFill>
                <a:effectLst/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DE523B"/>
                </a:solidFill>
                <a:effectLst/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C120-EC01-4D2C-8CB7-49E55711A32F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rgbClr val="1B805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</a:p>
        </p:txBody>
      </p:sp>
    </p:spTree>
    <p:extLst>
      <p:ext uri="{BB962C8B-B14F-4D97-AF65-F5344CB8AC3E}">
        <p14:creationId xmlns:p14="http://schemas.microsoft.com/office/powerpoint/2010/main" val="329426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uildings with a bridge and a bridge&#10;&#10;AI-generated content may be incorrect.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70C8-1746-439B-8B53-CA486A5FB071}" type="datetime1">
              <a:rPr lang="vi-VN" smtClean="0"/>
              <a:t>25/08/2025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" name="Picture 9" descr="A green and red circles&#10;&#10;AI-generated content may be incorrect.">
            <a:extLst>
              <a:ext uri="{FF2B5EF4-FFF2-40B4-BE49-F238E27FC236}">
                <a16:creationId xmlns:a16="http://schemas.microsoft.com/office/drawing/2014/main" id="{12055759-5327-B0E0-F1D3-6EDD42484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" y="2846387"/>
            <a:ext cx="663576" cy="6635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C9610-8DF6-C7CD-4CB2-F5E4A148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8469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vi-VN" sz="44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vi-VN" sz="3200" b="1" kern="1200" dirty="0">
                <a:solidFill>
                  <a:srgbClr val="DE523B"/>
                </a:solidFill>
                <a:effectLst/>
                <a:latin typeface="Be Vietnam Pro" pitchFamily="2" charset="-93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3E27-A415-4780-82DC-25AE9D77E40E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55759-5327-B0E0-F1D3-6EDD42484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04" y="2846387"/>
            <a:ext cx="663576" cy="663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CE66E2-EFFA-C296-B4FE-2CE3D412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8606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uildings and boats&#10;&#10;AI-generated content may be incorrect.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B225-3832-D984-60CE-39603CA60FD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4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6376-1666-4F67-8E20-1A49EE38BBD9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750018"/>
            <a:ext cx="555775" cy="55577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BD8957-A844-7229-6045-C3F3CE9A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971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79898" cy="1325563"/>
          </a:xfrm>
        </p:spPr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B225-3832-D984-60CE-39603CA60F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3079898" cy="4351338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4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4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subtitle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AA05-4091-482F-9085-9C28C66206DB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750018"/>
            <a:ext cx="555775" cy="555775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BBFD6B-521C-6CCC-AE68-E890A3356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5809" y="365124"/>
            <a:ext cx="7137991" cy="58118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Be Vietnam Pro" pitchFamily="2" charset="-93"/>
              </a:defRPr>
            </a:lvl1pPr>
            <a:lvl2pPr marL="457200" indent="0">
              <a:buFontTx/>
              <a:buNone/>
              <a:defRPr sz="2000">
                <a:latin typeface="Be Vietnam Pro" pitchFamily="2" charset="-93"/>
              </a:defRPr>
            </a:lvl2pPr>
            <a:lvl3pPr marL="914400" indent="0">
              <a:buFontTx/>
              <a:buNone/>
              <a:defRPr sz="2000">
                <a:latin typeface="Be Vietnam Pro" pitchFamily="2" charset="-93"/>
              </a:defRPr>
            </a:lvl3pPr>
            <a:lvl4pPr marL="1371600" indent="0">
              <a:buFontTx/>
              <a:buNone/>
              <a:defRPr sz="2000">
                <a:latin typeface="Be Vietnam Pro" pitchFamily="2" charset="-93"/>
              </a:defRPr>
            </a:lvl4pPr>
            <a:lvl5pPr marL="1828800" indent="0">
              <a:buFontTx/>
              <a:buNone/>
              <a:defRPr sz="20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AB9D00-94D4-BFEA-3519-113D4E6E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2537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4260"/>
            <a:ext cx="10515600" cy="1427828"/>
          </a:xfrm>
        </p:spPr>
        <p:txBody>
          <a:bodyPr>
            <a:normAutofit/>
          </a:bodyPr>
          <a:lstStyle>
            <a:lvl1pPr algn="just">
              <a:defRPr lang="vi-VN" sz="32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CBBB-CEDB-4E92-BD6D-C7DDA4D7F57B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5497455"/>
            <a:ext cx="555775" cy="5557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D3E66B-0335-BFD3-F3EE-44C9719DD0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126"/>
            <a:ext cx="10515600" cy="4749134"/>
          </a:xfr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vi-VN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DD3AEB-52F3-7D36-1A31-A6B7F212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1600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F570B-FD22-048F-4CBB-1127FB4A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661B8-998C-284B-A778-49480348F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139D1-C430-DE4A-22DC-CBB6F039B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26499-C4B5-41A3-B02C-A55F1027F08C}" type="datetime1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24FAA-972E-6DA4-FB27-CD686C04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83438-21B7-1C50-ACBE-71F18FC4A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B54EFE-F5F4-4674-A397-603D7A5E2A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31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60" r:id="rId5"/>
    <p:sldLayoutId id="2147483662" r:id="rId6"/>
    <p:sldLayoutId id="2147483650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FAB7-7EE8-C38C-3631-AED8EBBE1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Structure of a Reading Lesson </a:t>
            </a:r>
            <a:r>
              <a:rPr lang="en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and Effective Strategies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AF146-852E-4AB6-B88A-7EBC9E0C5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Presenter: Mr. SIM </a:t>
            </a:r>
            <a:r>
              <a:rPr lang="en-US" dirty="0" err="1">
                <a:solidFill>
                  <a:schemeClr val="accent3"/>
                </a:solidFill>
              </a:rPr>
              <a:t>Channang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E165B-DF9D-928E-4358-AC4822D0A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4672013"/>
            <a:ext cx="9144000" cy="1530162"/>
          </a:xfrm>
        </p:spPr>
        <p:txBody>
          <a:bodyPr>
            <a:normAutofit/>
          </a:bodyPr>
          <a:lstStyle/>
          <a:p>
            <a:r>
              <a:rPr lang="vi-VN" sz="3600" dirty="0"/>
              <a:t>August 29, 2025, 3:25 PM</a:t>
            </a:r>
          </a:p>
          <a:p>
            <a:r>
              <a:rPr lang="vi-VN" sz="3600" dirty="0"/>
              <a:t>ATL213-Floor 2</a:t>
            </a:r>
          </a:p>
        </p:txBody>
      </p:sp>
    </p:spTree>
    <p:extLst>
      <p:ext uri="{BB962C8B-B14F-4D97-AF65-F5344CB8AC3E}">
        <p14:creationId xmlns:p14="http://schemas.microsoft.com/office/powerpoint/2010/main" val="285048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3E65F-DDCC-23D6-062D-689985087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77"/>
            <a:ext cx="3033713" cy="190659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dirty="0"/>
              <a:t>Practice – </a:t>
            </a:r>
            <a:br>
              <a:rPr lang="en-GB" dirty="0"/>
            </a:br>
            <a:r>
              <a:rPr lang="en-GB" dirty="0"/>
              <a:t>Handout 1</a:t>
            </a:r>
            <a:endParaRPr lang="vi-V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22E9F-9460-87B6-DDDA-BD1D265C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10</a:t>
            </a:fld>
            <a:endParaRPr lang="vi-V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6A0900C-D12C-1844-B05F-368E367928FF}"/>
              </a:ext>
            </a:extLst>
          </p:cNvPr>
          <p:cNvSpPr txBox="1">
            <a:spLocks/>
          </p:cNvSpPr>
          <p:nvPr/>
        </p:nvSpPr>
        <p:spPr>
          <a:xfrm>
            <a:off x="4030800" y="1390640"/>
            <a:ext cx="8046900" cy="455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Be Vietnam Pro" pitchFamily="2" charset="-93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Be Vietnam Pro" pitchFamily="2" charset="-93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Be Vietnam Pro" pitchFamily="2" charset="-93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Be Vietnam Pro" pitchFamily="2" charset="-93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Be Vietnam Pro" pitchFamily="2" charset="-9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/>
            <a:r>
              <a:rPr lang="en-US" b="1" dirty="0">
                <a:highlight>
                  <a:srgbClr val="FFFF00"/>
                </a:highlight>
                <a:latin typeface="Trade Gothic Next Light" panose="020B0604020202020204" pitchFamily="34" charset="0"/>
              </a:rPr>
              <a:t>Instruction</a:t>
            </a:r>
            <a:r>
              <a:rPr lang="en-US" b="1" dirty="0">
                <a:latin typeface="Trade Gothic Next Light" panose="020B0604020202020204" pitchFamily="34" charset="0"/>
              </a:rPr>
              <a:t> </a:t>
            </a:r>
          </a:p>
          <a:p>
            <a:pPr marL="101600"/>
            <a:endParaRPr lang="en-US" dirty="0">
              <a:latin typeface="Trade Gothic Next Light" panose="020B0604020202020204" pitchFamily="34" charset="0"/>
            </a:endParaRPr>
          </a:p>
          <a:p>
            <a:pPr marL="330200" indent="-2286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800" dirty="0">
                <a:latin typeface="Trade Gothic Next Light" panose="020B0604020202020204" pitchFamily="34" charset="0"/>
              </a:rPr>
              <a:t>Work in pairs with someone sitting next to you</a:t>
            </a:r>
          </a:p>
          <a:p>
            <a:pPr marL="330200" indent="-2286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800" dirty="0">
                <a:latin typeface="Trade Gothic Next Light" panose="020B0604020202020204" pitchFamily="34" charset="0"/>
              </a:rPr>
              <a:t>Put the reading tasks ( question types) into their correct skills</a:t>
            </a:r>
          </a:p>
          <a:p>
            <a:pPr marL="330200" indent="-2286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800" dirty="0">
                <a:latin typeface="Trade Gothic Next Light" panose="020B0604020202020204" pitchFamily="34" charset="0"/>
              </a:rPr>
              <a:t>You have 7 minutes to complete that</a:t>
            </a:r>
          </a:p>
          <a:p>
            <a:pPr marL="330200" indent="-2286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800" dirty="0">
                <a:latin typeface="Trade Gothic Next Light" panose="020B0604020202020204" pitchFamily="34" charset="0"/>
              </a:rPr>
              <a:t>Share your answers to your partners</a:t>
            </a:r>
            <a:endParaRPr lang="en-GB" sz="2800" dirty="0">
              <a:latin typeface="Trade Gothic Next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86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3F3E3-E7F5-5FDD-AB57-FD68A43C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up Vs Sit down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D2D2B-A0B2-DA19-9AB6-F5D33C9874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8" y="2185988"/>
            <a:ext cx="11239501" cy="292827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buFontTx/>
              <a:buChar char="-"/>
            </a:pPr>
            <a:r>
              <a:rPr lang="en-US" sz="3600" dirty="0"/>
              <a:t>You have to stand up if you think it is Skimming.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3600" dirty="0"/>
              <a:t>You have to sit down if you think it is Scanning.</a:t>
            </a:r>
            <a:endParaRPr lang="en-GB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2DB28-D199-4A50-B486-ED6BE28C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6987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B56CE-9B7F-D3AE-E097-7830FD99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12</a:t>
            </a:fld>
            <a:endParaRPr lang="vi-V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A32110-52EF-5B4B-B28F-2542347D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95" y="139948"/>
            <a:ext cx="5476200" cy="572700"/>
          </a:xfrm>
        </p:spPr>
        <p:txBody>
          <a:bodyPr>
            <a:normAutofit fontScale="90000"/>
          </a:bodyPr>
          <a:lstStyle/>
          <a:p>
            <a:r>
              <a:rPr lang="en-GB" dirty="0"/>
              <a:t>Stand: Skim/ Sit: Scan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67256D-BAF0-EA4C-B2F6-64A91F8F7E09}"/>
              </a:ext>
            </a:extLst>
          </p:cNvPr>
          <p:cNvSpPr txBox="1">
            <a:spLocks/>
          </p:cNvSpPr>
          <p:nvPr/>
        </p:nvSpPr>
        <p:spPr>
          <a:xfrm>
            <a:off x="2067489" y="762287"/>
            <a:ext cx="9948301" cy="4981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/>
            <a:r>
              <a:rPr lang="en-US" sz="2800" dirty="0"/>
              <a:t>1.	Multiple Choice Questions</a:t>
            </a:r>
          </a:p>
          <a:p>
            <a:pPr marL="101600"/>
            <a:r>
              <a:rPr lang="en-US" sz="2800" dirty="0"/>
              <a:t>2.	Diagram, plan, map, label completion</a:t>
            </a:r>
          </a:p>
          <a:p>
            <a:pPr marL="101600"/>
            <a:r>
              <a:rPr lang="en-US" sz="2800" dirty="0"/>
              <a:t>3.	Matching headings </a:t>
            </a:r>
          </a:p>
          <a:p>
            <a:pPr marL="101600"/>
            <a:r>
              <a:rPr lang="en-US" sz="2800" dirty="0"/>
              <a:t>4.	Short-answer questions</a:t>
            </a:r>
          </a:p>
          <a:p>
            <a:pPr marL="101600"/>
            <a:r>
              <a:rPr lang="en-US" sz="2800" dirty="0"/>
              <a:t>5.	Matching specific information</a:t>
            </a:r>
          </a:p>
          <a:p>
            <a:pPr marL="101600"/>
            <a:r>
              <a:rPr lang="en-US" sz="2800" dirty="0"/>
              <a:t>6.	Matching sentences endings</a:t>
            </a:r>
          </a:p>
          <a:p>
            <a:pPr marL="101600"/>
            <a:r>
              <a:rPr lang="en-US" sz="2800" dirty="0"/>
              <a:t>7.	True/ False/ Not Given </a:t>
            </a:r>
          </a:p>
          <a:p>
            <a:pPr marL="101600"/>
            <a:r>
              <a:rPr lang="en-US" sz="2800" dirty="0"/>
              <a:t>8.	Identify writer’s views</a:t>
            </a:r>
          </a:p>
          <a:p>
            <a:pPr marL="101600"/>
            <a:r>
              <a:rPr lang="en-US" sz="2800" dirty="0"/>
              <a:t>9.	Summary, note,  table, flow-chart completion</a:t>
            </a:r>
          </a:p>
          <a:p>
            <a:pPr marL="101600"/>
            <a:r>
              <a:rPr lang="en-US" sz="2800" dirty="0"/>
              <a:t>10.	 Identify writer’s claims/ Opinion</a:t>
            </a:r>
          </a:p>
          <a:p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B2786-82E0-104B-AFA1-E57B749335DE}"/>
              </a:ext>
            </a:extLst>
          </p:cNvPr>
          <p:cNvSpPr/>
          <p:nvPr/>
        </p:nvSpPr>
        <p:spPr>
          <a:xfrm>
            <a:off x="1207157" y="912763"/>
            <a:ext cx="853307" cy="28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2DE04-D11A-F440-BE6D-D17E0070F201}"/>
              </a:ext>
            </a:extLst>
          </p:cNvPr>
          <p:cNvSpPr/>
          <p:nvPr/>
        </p:nvSpPr>
        <p:spPr>
          <a:xfrm>
            <a:off x="1207158" y="1458654"/>
            <a:ext cx="853307" cy="28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63352-7B72-E741-9E36-FB48686238F7}"/>
              </a:ext>
            </a:extLst>
          </p:cNvPr>
          <p:cNvSpPr/>
          <p:nvPr/>
        </p:nvSpPr>
        <p:spPr>
          <a:xfrm>
            <a:off x="1207159" y="2012411"/>
            <a:ext cx="853307" cy="2891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Skim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18443-1340-0047-AD0F-232C4DDB77CF}"/>
              </a:ext>
            </a:extLst>
          </p:cNvPr>
          <p:cNvSpPr/>
          <p:nvPr/>
        </p:nvSpPr>
        <p:spPr>
          <a:xfrm>
            <a:off x="1214182" y="2566168"/>
            <a:ext cx="853307" cy="28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4A5C71-6E4A-2E42-B298-45F80535D01D}"/>
              </a:ext>
            </a:extLst>
          </p:cNvPr>
          <p:cNvSpPr/>
          <p:nvPr/>
        </p:nvSpPr>
        <p:spPr>
          <a:xfrm>
            <a:off x="1214182" y="3084701"/>
            <a:ext cx="853307" cy="28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EE6D2-F7F4-C345-BD04-689B763E0FB3}"/>
              </a:ext>
            </a:extLst>
          </p:cNvPr>
          <p:cNvSpPr/>
          <p:nvPr/>
        </p:nvSpPr>
        <p:spPr>
          <a:xfrm>
            <a:off x="1207159" y="3635639"/>
            <a:ext cx="853307" cy="28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1C00A1-1F79-E64E-9978-4F80817545A6}"/>
              </a:ext>
            </a:extLst>
          </p:cNvPr>
          <p:cNvSpPr/>
          <p:nvPr/>
        </p:nvSpPr>
        <p:spPr>
          <a:xfrm>
            <a:off x="1207160" y="4159293"/>
            <a:ext cx="853307" cy="28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BE89E5-586E-A74C-A4F4-921D42ECF8CA}"/>
              </a:ext>
            </a:extLst>
          </p:cNvPr>
          <p:cNvSpPr/>
          <p:nvPr/>
        </p:nvSpPr>
        <p:spPr>
          <a:xfrm>
            <a:off x="1207160" y="4735933"/>
            <a:ext cx="853307" cy="2891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Skim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D42359-6BC9-6E43-91DB-F9635865089E}"/>
              </a:ext>
            </a:extLst>
          </p:cNvPr>
          <p:cNvSpPr/>
          <p:nvPr/>
        </p:nvSpPr>
        <p:spPr>
          <a:xfrm>
            <a:off x="1207161" y="5284739"/>
            <a:ext cx="853307" cy="28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1D25C1-CB2D-1840-A4FC-DD6C5DA3CD55}"/>
              </a:ext>
            </a:extLst>
          </p:cNvPr>
          <p:cNvSpPr/>
          <p:nvPr/>
        </p:nvSpPr>
        <p:spPr>
          <a:xfrm>
            <a:off x="1214182" y="5881307"/>
            <a:ext cx="853307" cy="2891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Skim</a:t>
            </a:r>
          </a:p>
        </p:txBody>
      </p:sp>
    </p:spTree>
    <p:extLst>
      <p:ext uri="{BB962C8B-B14F-4D97-AF65-F5344CB8AC3E}">
        <p14:creationId xmlns:p14="http://schemas.microsoft.com/office/powerpoint/2010/main" val="423170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4D050-508A-18AA-7E52-FE2843DB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13</a:t>
            </a:fld>
            <a:endParaRPr lang="vi-VN" dirty="0"/>
          </a:p>
        </p:txBody>
      </p:sp>
      <p:sp>
        <p:nvSpPr>
          <p:cNvPr id="3" name="Google Shape;2853;p27">
            <a:extLst>
              <a:ext uri="{FF2B5EF4-FFF2-40B4-BE49-F238E27FC236}">
                <a16:creationId xmlns:a16="http://schemas.microsoft.com/office/drawing/2014/main" id="{7C3616F0-39FA-0C48-96C2-94C61E2E9E33}"/>
              </a:ext>
            </a:extLst>
          </p:cNvPr>
          <p:cNvSpPr txBox="1">
            <a:spLocks/>
          </p:cNvSpPr>
          <p:nvPr/>
        </p:nvSpPr>
        <p:spPr>
          <a:xfrm>
            <a:off x="316711" y="309071"/>
            <a:ext cx="10621594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>
                <a:latin typeface="Didact Gothic"/>
                <a:ea typeface="Didact Gothic"/>
                <a:cs typeface="Didact Gothic"/>
                <a:sym typeface="Didact Gothic"/>
              </a:rPr>
              <a:t>How many stages in </a:t>
            </a:r>
            <a:r>
              <a:rPr lang="en-US" sz="3600" b="1" dirty="0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a reading lesson?</a:t>
            </a:r>
          </a:p>
        </p:txBody>
      </p:sp>
      <p:sp>
        <p:nvSpPr>
          <p:cNvPr id="4" name="Google Shape;2854;p27">
            <a:extLst>
              <a:ext uri="{FF2B5EF4-FFF2-40B4-BE49-F238E27FC236}">
                <a16:creationId xmlns:a16="http://schemas.microsoft.com/office/drawing/2014/main" id="{96A00BAE-2FEC-7442-8FC4-4B47BEF97CC2}"/>
              </a:ext>
            </a:extLst>
          </p:cNvPr>
          <p:cNvSpPr txBox="1">
            <a:spLocks/>
          </p:cNvSpPr>
          <p:nvPr/>
        </p:nvSpPr>
        <p:spPr>
          <a:xfrm>
            <a:off x="1957385" y="3107679"/>
            <a:ext cx="3957638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/>
              <a:t>2. While-reading</a:t>
            </a:r>
          </a:p>
        </p:txBody>
      </p:sp>
      <p:sp>
        <p:nvSpPr>
          <p:cNvPr id="5" name="Google Shape;2855;p27">
            <a:extLst>
              <a:ext uri="{FF2B5EF4-FFF2-40B4-BE49-F238E27FC236}">
                <a16:creationId xmlns:a16="http://schemas.microsoft.com/office/drawing/2014/main" id="{4F27B77D-662C-F14E-A9F6-803B75852231}"/>
              </a:ext>
            </a:extLst>
          </p:cNvPr>
          <p:cNvSpPr txBox="1">
            <a:spLocks/>
          </p:cNvSpPr>
          <p:nvPr/>
        </p:nvSpPr>
        <p:spPr>
          <a:xfrm>
            <a:off x="6157914" y="3254909"/>
            <a:ext cx="3408784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1 small task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2 big tasks</a:t>
            </a:r>
          </a:p>
        </p:txBody>
      </p:sp>
      <p:sp>
        <p:nvSpPr>
          <p:cNvPr id="6" name="Google Shape;2856;p27">
            <a:extLst>
              <a:ext uri="{FF2B5EF4-FFF2-40B4-BE49-F238E27FC236}">
                <a16:creationId xmlns:a16="http://schemas.microsoft.com/office/drawing/2014/main" id="{631AB658-95C4-6947-9FD8-B75ABAFAF4A0}"/>
              </a:ext>
            </a:extLst>
          </p:cNvPr>
          <p:cNvSpPr txBox="1">
            <a:spLocks/>
          </p:cNvSpPr>
          <p:nvPr/>
        </p:nvSpPr>
        <p:spPr>
          <a:xfrm>
            <a:off x="1943092" y="4873683"/>
            <a:ext cx="3957637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/>
              <a:t>3. Post-reading </a:t>
            </a:r>
          </a:p>
        </p:txBody>
      </p:sp>
      <p:sp>
        <p:nvSpPr>
          <p:cNvPr id="7" name="Google Shape;2857;p27">
            <a:extLst>
              <a:ext uri="{FF2B5EF4-FFF2-40B4-BE49-F238E27FC236}">
                <a16:creationId xmlns:a16="http://schemas.microsoft.com/office/drawing/2014/main" id="{3C587A41-DE48-5445-AC01-155CEA878AF4}"/>
              </a:ext>
            </a:extLst>
          </p:cNvPr>
          <p:cNvSpPr txBox="1">
            <a:spLocks/>
          </p:cNvSpPr>
          <p:nvPr/>
        </p:nvSpPr>
        <p:spPr>
          <a:xfrm>
            <a:off x="6043618" y="4879472"/>
            <a:ext cx="2023500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Speaking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Writing</a:t>
            </a:r>
          </a:p>
        </p:txBody>
      </p:sp>
      <p:sp>
        <p:nvSpPr>
          <p:cNvPr id="8" name="Google Shape;2858;p27">
            <a:extLst>
              <a:ext uri="{FF2B5EF4-FFF2-40B4-BE49-F238E27FC236}">
                <a16:creationId xmlns:a16="http://schemas.microsoft.com/office/drawing/2014/main" id="{E06B9867-A9E1-DC4F-ADC7-9A991DC65804}"/>
              </a:ext>
            </a:extLst>
          </p:cNvPr>
          <p:cNvSpPr txBox="1">
            <a:spLocks/>
          </p:cNvSpPr>
          <p:nvPr/>
        </p:nvSpPr>
        <p:spPr>
          <a:xfrm>
            <a:off x="1971673" y="1559555"/>
            <a:ext cx="3667125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  <a:t>1. Pre-reading</a:t>
            </a:r>
          </a:p>
        </p:txBody>
      </p:sp>
      <p:sp>
        <p:nvSpPr>
          <p:cNvPr id="9" name="Google Shape;2859;p27">
            <a:extLst>
              <a:ext uri="{FF2B5EF4-FFF2-40B4-BE49-F238E27FC236}">
                <a16:creationId xmlns:a16="http://schemas.microsoft.com/office/drawing/2014/main" id="{504B0E72-13B2-2143-A151-2291D207B3B0}"/>
              </a:ext>
            </a:extLst>
          </p:cNvPr>
          <p:cNvSpPr txBox="1">
            <a:spLocks/>
          </p:cNvSpPr>
          <p:nvPr/>
        </p:nvSpPr>
        <p:spPr>
          <a:xfrm>
            <a:off x="5643557" y="1601787"/>
            <a:ext cx="3894565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Lead-in + Pre-teach vocabulary/ Concept </a:t>
            </a:r>
          </a:p>
        </p:txBody>
      </p:sp>
      <p:grpSp>
        <p:nvGrpSpPr>
          <p:cNvPr id="10" name="Google Shape;2860;p27">
            <a:extLst>
              <a:ext uri="{FF2B5EF4-FFF2-40B4-BE49-F238E27FC236}">
                <a16:creationId xmlns:a16="http://schemas.microsoft.com/office/drawing/2014/main" id="{61ED20AD-6437-4D47-93DA-D3200B74ECB4}"/>
              </a:ext>
            </a:extLst>
          </p:cNvPr>
          <p:cNvGrpSpPr/>
          <p:nvPr/>
        </p:nvGrpSpPr>
        <p:grpSpPr>
          <a:xfrm>
            <a:off x="1057425" y="4672781"/>
            <a:ext cx="664864" cy="741310"/>
            <a:chOff x="4779920" y="3785106"/>
            <a:chExt cx="664864" cy="741310"/>
          </a:xfrm>
        </p:grpSpPr>
        <p:sp>
          <p:nvSpPr>
            <p:cNvPr id="11" name="Google Shape;2861;p27">
              <a:extLst>
                <a:ext uri="{FF2B5EF4-FFF2-40B4-BE49-F238E27FC236}">
                  <a16:creationId xmlns:a16="http://schemas.microsoft.com/office/drawing/2014/main" id="{502CBFBE-18B3-CA4D-986D-D0CA2AE3BC35}"/>
                </a:ext>
              </a:extLst>
            </p:cNvPr>
            <p:cNvSpPr/>
            <p:nvPr/>
          </p:nvSpPr>
          <p:spPr>
            <a:xfrm>
              <a:off x="4779920" y="3861551"/>
              <a:ext cx="664864" cy="6648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2862;p27">
              <a:extLst>
                <a:ext uri="{FF2B5EF4-FFF2-40B4-BE49-F238E27FC236}">
                  <a16:creationId xmlns:a16="http://schemas.microsoft.com/office/drawing/2014/main" id="{8FBDA81D-1C9D-CC4A-9E80-0DB7E0372412}"/>
                </a:ext>
              </a:extLst>
            </p:cNvPr>
            <p:cNvGrpSpPr/>
            <p:nvPr/>
          </p:nvGrpSpPr>
          <p:grpSpPr>
            <a:xfrm>
              <a:off x="4843929" y="3785106"/>
              <a:ext cx="534430" cy="534430"/>
              <a:chOff x="1190625" y="238125"/>
              <a:chExt cx="1112700" cy="1112700"/>
            </a:xfrm>
          </p:grpSpPr>
          <p:sp>
            <p:nvSpPr>
              <p:cNvPr id="13" name="Google Shape;2863;p27">
                <a:extLst>
                  <a:ext uri="{FF2B5EF4-FFF2-40B4-BE49-F238E27FC236}">
                    <a16:creationId xmlns:a16="http://schemas.microsoft.com/office/drawing/2014/main" id="{39239A8D-0A7A-3544-B4EA-D2D6D3CD8D4B}"/>
                  </a:ext>
                </a:extLst>
              </p:cNvPr>
              <p:cNvSpPr/>
              <p:nvPr/>
            </p:nvSpPr>
            <p:spPr>
              <a:xfrm>
                <a:off x="1637900" y="619225"/>
                <a:ext cx="218775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8751" h="6447" extrusionOk="0">
                    <a:moveTo>
                      <a:pt x="4363" y="0"/>
                    </a:moveTo>
                    <a:cubicBezTo>
                      <a:pt x="3628" y="687"/>
                      <a:pt x="2672" y="1103"/>
                      <a:pt x="1593" y="1103"/>
                    </a:cubicBezTo>
                    <a:lnTo>
                      <a:pt x="0" y="1103"/>
                    </a:lnTo>
                    <a:lnTo>
                      <a:pt x="0" y="2059"/>
                    </a:lnTo>
                    <a:cubicBezTo>
                      <a:pt x="0" y="4486"/>
                      <a:pt x="1961" y="6446"/>
                      <a:pt x="4363" y="6446"/>
                    </a:cubicBezTo>
                    <a:cubicBezTo>
                      <a:pt x="6789" y="6446"/>
                      <a:pt x="8750" y="4486"/>
                      <a:pt x="8750" y="2059"/>
                    </a:cubicBezTo>
                    <a:lnTo>
                      <a:pt x="8750" y="1103"/>
                    </a:lnTo>
                    <a:lnTo>
                      <a:pt x="7132" y="1103"/>
                    </a:lnTo>
                    <a:cubicBezTo>
                      <a:pt x="6079" y="1103"/>
                      <a:pt x="5098" y="687"/>
                      <a:pt x="436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864;p27">
                <a:extLst>
                  <a:ext uri="{FF2B5EF4-FFF2-40B4-BE49-F238E27FC236}">
                    <a16:creationId xmlns:a16="http://schemas.microsoft.com/office/drawing/2014/main" id="{99D47E25-6095-464C-A008-9C50760099FC}"/>
                  </a:ext>
                </a:extLst>
              </p:cNvPr>
              <p:cNvSpPr/>
              <p:nvPr/>
            </p:nvSpPr>
            <p:spPr>
              <a:xfrm>
                <a:off x="1444900" y="448275"/>
                <a:ext cx="606000" cy="391550"/>
              </a:xfrm>
              <a:custGeom>
                <a:avLst/>
                <a:gdLst/>
                <a:ahLst/>
                <a:cxnLst/>
                <a:rect l="l" t="t" r="r" b="b"/>
                <a:pathLst>
                  <a:path w="24240" h="15662" extrusionOk="0">
                    <a:moveTo>
                      <a:pt x="6716" y="1"/>
                    </a:moveTo>
                    <a:cubicBezTo>
                      <a:pt x="4975" y="858"/>
                      <a:pt x="3431" y="2157"/>
                      <a:pt x="2255" y="3701"/>
                    </a:cubicBezTo>
                    <a:cubicBezTo>
                      <a:pt x="784" y="5711"/>
                      <a:pt x="0" y="8015"/>
                      <a:pt x="0" y="10368"/>
                    </a:cubicBezTo>
                    <a:lnTo>
                      <a:pt x="0" y="15613"/>
                    </a:lnTo>
                    <a:cubicBezTo>
                      <a:pt x="1765" y="14167"/>
                      <a:pt x="3824" y="13064"/>
                      <a:pt x="6103" y="12500"/>
                    </a:cubicBezTo>
                    <a:cubicBezTo>
                      <a:pt x="5466" y="11446"/>
                      <a:pt x="5098" y="10221"/>
                      <a:pt x="5098" y="8897"/>
                    </a:cubicBezTo>
                    <a:lnTo>
                      <a:pt x="5098" y="5319"/>
                    </a:lnTo>
                    <a:lnTo>
                      <a:pt x="9313" y="5319"/>
                    </a:lnTo>
                    <a:cubicBezTo>
                      <a:pt x="10122" y="5319"/>
                      <a:pt x="10784" y="4657"/>
                      <a:pt x="10784" y="3848"/>
                    </a:cubicBezTo>
                    <a:lnTo>
                      <a:pt x="10784" y="2745"/>
                    </a:lnTo>
                    <a:lnTo>
                      <a:pt x="13382" y="2745"/>
                    </a:lnTo>
                    <a:lnTo>
                      <a:pt x="13382" y="3848"/>
                    </a:lnTo>
                    <a:cubicBezTo>
                      <a:pt x="13382" y="4657"/>
                      <a:pt x="14044" y="5319"/>
                      <a:pt x="14852" y="5319"/>
                    </a:cubicBezTo>
                    <a:lnTo>
                      <a:pt x="19068" y="5319"/>
                    </a:lnTo>
                    <a:lnTo>
                      <a:pt x="19068" y="8897"/>
                    </a:lnTo>
                    <a:cubicBezTo>
                      <a:pt x="19068" y="10221"/>
                      <a:pt x="18700" y="11446"/>
                      <a:pt x="18063" y="12500"/>
                    </a:cubicBezTo>
                    <a:cubicBezTo>
                      <a:pt x="20367" y="13088"/>
                      <a:pt x="22475" y="14191"/>
                      <a:pt x="24239" y="15662"/>
                    </a:cubicBezTo>
                    <a:cubicBezTo>
                      <a:pt x="24239" y="14142"/>
                      <a:pt x="24239" y="12426"/>
                      <a:pt x="24239" y="10833"/>
                    </a:cubicBezTo>
                    <a:cubicBezTo>
                      <a:pt x="24239" y="6226"/>
                      <a:pt x="21592" y="2035"/>
                      <a:pt x="17524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865;p27">
                <a:extLst>
                  <a:ext uri="{FF2B5EF4-FFF2-40B4-BE49-F238E27FC236}">
                    <a16:creationId xmlns:a16="http://schemas.microsoft.com/office/drawing/2014/main" id="{5FB5CC3F-3579-614E-BE78-61713AF21DE4}"/>
                  </a:ext>
                </a:extLst>
              </p:cNvPr>
              <p:cNvSpPr/>
              <p:nvPr/>
            </p:nvSpPr>
            <p:spPr>
              <a:xfrm>
                <a:off x="1561300" y="961725"/>
                <a:ext cx="371350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14854" h="4143" extrusionOk="0">
                    <a:moveTo>
                      <a:pt x="3653" y="1"/>
                    </a:moveTo>
                    <a:cubicBezTo>
                      <a:pt x="1839" y="1"/>
                      <a:pt x="319" y="1300"/>
                      <a:pt x="1" y="3015"/>
                    </a:cubicBezTo>
                    <a:lnTo>
                      <a:pt x="3383" y="3015"/>
                    </a:lnTo>
                    <a:cubicBezTo>
                      <a:pt x="4829" y="3015"/>
                      <a:pt x="6226" y="3432"/>
                      <a:pt x="7451" y="4143"/>
                    </a:cubicBezTo>
                    <a:cubicBezTo>
                      <a:pt x="8652" y="3432"/>
                      <a:pt x="10074" y="3015"/>
                      <a:pt x="11520" y="3015"/>
                    </a:cubicBezTo>
                    <a:lnTo>
                      <a:pt x="14853" y="3015"/>
                    </a:lnTo>
                    <a:cubicBezTo>
                      <a:pt x="14535" y="1300"/>
                      <a:pt x="13015" y="1"/>
                      <a:pt x="11226" y="1"/>
                    </a:cubicBezTo>
                    <a:cubicBezTo>
                      <a:pt x="10147" y="1"/>
                      <a:pt x="9118" y="467"/>
                      <a:pt x="8407" y="1300"/>
                    </a:cubicBezTo>
                    <a:lnTo>
                      <a:pt x="7427" y="2427"/>
                    </a:lnTo>
                    <a:lnTo>
                      <a:pt x="6447" y="1300"/>
                    </a:lnTo>
                    <a:cubicBezTo>
                      <a:pt x="5736" y="467"/>
                      <a:pt x="4731" y="1"/>
                      <a:pt x="3653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66;p27">
                <a:extLst>
                  <a:ext uri="{FF2B5EF4-FFF2-40B4-BE49-F238E27FC236}">
                    <a16:creationId xmlns:a16="http://schemas.microsoft.com/office/drawing/2014/main" id="{9FB2BCA3-0A36-F748-A54C-54C29DA46222}"/>
                  </a:ext>
                </a:extLst>
              </p:cNvPr>
              <p:cNvSpPr/>
              <p:nvPr/>
            </p:nvSpPr>
            <p:spPr>
              <a:xfrm>
                <a:off x="1384850" y="814675"/>
                <a:ext cx="724250" cy="222450"/>
              </a:xfrm>
              <a:custGeom>
                <a:avLst/>
                <a:gdLst/>
                <a:ahLst/>
                <a:cxnLst/>
                <a:rect l="l" t="t" r="r" b="b"/>
                <a:pathLst>
                  <a:path w="28970" h="8898" extrusionOk="0">
                    <a:moveTo>
                      <a:pt x="10564" y="1"/>
                    </a:moveTo>
                    <a:cubicBezTo>
                      <a:pt x="5564" y="687"/>
                      <a:pt x="1471" y="4216"/>
                      <a:pt x="0" y="8897"/>
                    </a:cubicBezTo>
                    <a:lnTo>
                      <a:pt x="4436" y="8897"/>
                    </a:lnTo>
                    <a:cubicBezTo>
                      <a:pt x="4779" y="5760"/>
                      <a:pt x="7451" y="3285"/>
                      <a:pt x="10711" y="3285"/>
                    </a:cubicBezTo>
                    <a:cubicBezTo>
                      <a:pt x="12083" y="3285"/>
                      <a:pt x="13407" y="3726"/>
                      <a:pt x="14485" y="4535"/>
                    </a:cubicBezTo>
                    <a:cubicBezTo>
                      <a:pt x="15563" y="3726"/>
                      <a:pt x="16887" y="3285"/>
                      <a:pt x="18284" y="3285"/>
                    </a:cubicBezTo>
                    <a:cubicBezTo>
                      <a:pt x="21519" y="3285"/>
                      <a:pt x="24215" y="5760"/>
                      <a:pt x="24558" y="8897"/>
                    </a:cubicBezTo>
                    <a:lnTo>
                      <a:pt x="28970" y="8897"/>
                    </a:lnTo>
                    <a:cubicBezTo>
                      <a:pt x="27499" y="4216"/>
                      <a:pt x="23406" y="687"/>
                      <a:pt x="18431" y="1"/>
                    </a:cubicBezTo>
                    <a:cubicBezTo>
                      <a:pt x="17303" y="785"/>
                      <a:pt x="15955" y="1226"/>
                      <a:pt x="14485" y="1226"/>
                    </a:cubicBezTo>
                    <a:cubicBezTo>
                      <a:pt x="13039" y="1226"/>
                      <a:pt x="11666" y="785"/>
                      <a:pt x="10564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67;p27">
                <a:extLst>
                  <a:ext uri="{FF2B5EF4-FFF2-40B4-BE49-F238E27FC236}">
                    <a16:creationId xmlns:a16="http://schemas.microsoft.com/office/drawing/2014/main" id="{0A652960-3D3F-104F-8783-4935B9BB2756}"/>
                  </a:ext>
                </a:extLst>
              </p:cNvPr>
              <p:cNvSpPr/>
              <p:nvPr/>
            </p:nvSpPr>
            <p:spPr>
              <a:xfrm>
                <a:off x="1620125" y="238125"/>
                <a:ext cx="253700" cy="144000"/>
              </a:xfrm>
              <a:custGeom>
                <a:avLst/>
                <a:gdLst/>
                <a:ahLst/>
                <a:cxnLst/>
                <a:rect l="l" t="t" r="r" b="b"/>
                <a:pathLst>
                  <a:path w="10148" h="5760" extrusionOk="0">
                    <a:moveTo>
                      <a:pt x="1" y="0"/>
                    </a:moveTo>
                    <a:lnTo>
                      <a:pt x="834" y="5760"/>
                    </a:lnTo>
                    <a:lnTo>
                      <a:pt x="9338" y="5760"/>
                    </a:lnTo>
                    <a:lnTo>
                      <a:pt x="10147" y="0"/>
                    </a:lnTo>
                    <a:lnTo>
                      <a:pt x="6863" y="1397"/>
                    </a:lnTo>
                    <a:lnTo>
                      <a:pt x="5098" y="0"/>
                    </a:lnTo>
                    <a:lnTo>
                      <a:pt x="3309" y="142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68;p27">
                <a:extLst>
                  <a:ext uri="{FF2B5EF4-FFF2-40B4-BE49-F238E27FC236}">
                    <a16:creationId xmlns:a16="http://schemas.microsoft.com/office/drawing/2014/main" id="{972E3BA1-83AB-D14C-BB44-3C685A4C1A72}"/>
                  </a:ext>
                </a:extLst>
              </p:cNvPr>
              <p:cNvSpPr/>
              <p:nvPr/>
            </p:nvSpPr>
            <p:spPr>
              <a:xfrm>
                <a:off x="1190625" y="1100200"/>
                <a:ext cx="111270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44508" h="4903" extrusionOk="0">
                    <a:moveTo>
                      <a:pt x="0" y="1"/>
                    </a:moveTo>
                    <a:lnTo>
                      <a:pt x="0" y="2427"/>
                    </a:lnTo>
                    <a:lnTo>
                      <a:pt x="18553" y="2427"/>
                    </a:lnTo>
                    <a:cubicBezTo>
                      <a:pt x="19926" y="2427"/>
                      <a:pt x="21053" y="3530"/>
                      <a:pt x="21053" y="4903"/>
                    </a:cubicBezTo>
                    <a:lnTo>
                      <a:pt x="23406" y="4903"/>
                    </a:lnTo>
                    <a:cubicBezTo>
                      <a:pt x="23406" y="3530"/>
                      <a:pt x="24533" y="2427"/>
                      <a:pt x="25906" y="2427"/>
                    </a:cubicBezTo>
                    <a:lnTo>
                      <a:pt x="44508" y="2427"/>
                    </a:lnTo>
                    <a:lnTo>
                      <a:pt x="44508" y="1"/>
                    </a:lnTo>
                    <a:lnTo>
                      <a:pt x="26347" y="1"/>
                    </a:lnTo>
                    <a:cubicBezTo>
                      <a:pt x="24729" y="1"/>
                      <a:pt x="23308" y="712"/>
                      <a:pt x="22303" y="1839"/>
                    </a:cubicBezTo>
                    <a:cubicBezTo>
                      <a:pt x="22303" y="1839"/>
                      <a:pt x="22278" y="1864"/>
                      <a:pt x="22278" y="1864"/>
                    </a:cubicBezTo>
                    <a:cubicBezTo>
                      <a:pt x="22254" y="1864"/>
                      <a:pt x="22254" y="1839"/>
                      <a:pt x="22254" y="1839"/>
                    </a:cubicBezTo>
                    <a:cubicBezTo>
                      <a:pt x="21249" y="712"/>
                      <a:pt x="19828" y="1"/>
                      <a:pt x="1821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69;p27">
                <a:extLst>
                  <a:ext uri="{FF2B5EF4-FFF2-40B4-BE49-F238E27FC236}">
                    <a16:creationId xmlns:a16="http://schemas.microsoft.com/office/drawing/2014/main" id="{4321C20C-20E0-FE40-9AE0-695534B58DC5}"/>
                  </a:ext>
                </a:extLst>
              </p:cNvPr>
              <p:cNvSpPr/>
              <p:nvPr/>
            </p:nvSpPr>
            <p:spPr>
              <a:xfrm>
                <a:off x="1190625" y="1223375"/>
                <a:ext cx="111270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44508" h="5098" extrusionOk="0">
                    <a:moveTo>
                      <a:pt x="0" y="0"/>
                    </a:moveTo>
                    <a:lnTo>
                      <a:pt x="0" y="2623"/>
                    </a:lnTo>
                    <a:lnTo>
                      <a:pt x="15931" y="2623"/>
                    </a:lnTo>
                    <a:lnTo>
                      <a:pt x="15931" y="5098"/>
                    </a:lnTo>
                    <a:lnTo>
                      <a:pt x="28528" y="5098"/>
                    </a:lnTo>
                    <a:lnTo>
                      <a:pt x="28528" y="2623"/>
                    </a:lnTo>
                    <a:lnTo>
                      <a:pt x="44508" y="2623"/>
                    </a:lnTo>
                    <a:lnTo>
                      <a:pt x="44508" y="0"/>
                    </a:lnTo>
                    <a:lnTo>
                      <a:pt x="25930" y="0"/>
                    </a:lnTo>
                    <a:lnTo>
                      <a:pt x="25930" y="2500"/>
                    </a:lnTo>
                    <a:lnTo>
                      <a:pt x="18529" y="2500"/>
                    </a:lnTo>
                    <a:lnTo>
                      <a:pt x="18529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" name="Google Shape;2870;p27">
            <a:extLst>
              <a:ext uri="{FF2B5EF4-FFF2-40B4-BE49-F238E27FC236}">
                <a16:creationId xmlns:a16="http://schemas.microsoft.com/office/drawing/2014/main" id="{7D5EFB42-611C-D549-8554-A4CA06B49633}"/>
              </a:ext>
            </a:extLst>
          </p:cNvPr>
          <p:cNvGrpSpPr/>
          <p:nvPr/>
        </p:nvGrpSpPr>
        <p:grpSpPr>
          <a:xfrm>
            <a:off x="1145396" y="2882451"/>
            <a:ext cx="664864" cy="746426"/>
            <a:chOff x="4779917" y="2609452"/>
            <a:chExt cx="664864" cy="746426"/>
          </a:xfrm>
        </p:grpSpPr>
        <p:sp>
          <p:nvSpPr>
            <p:cNvPr id="21" name="Google Shape;2871;p27">
              <a:extLst>
                <a:ext uri="{FF2B5EF4-FFF2-40B4-BE49-F238E27FC236}">
                  <a16:creationId xmlns:a16="http://schemas.microsoft.com/office/drawing/2014/main" id="{D9EAE00E-FF61-9742-A132-424504CC662C}"/>
                </a:ext>
              </a:extLst>
            </p:cNvPr>
            <p:cNvSpPr/>
            <p:nvPr/>
          </p:nvSpPr>
          <p:spPr>
            <a:xfrm>
              <a:off x="4779917" y="2691014"/>
              <a:ext cx="664864" cy="6648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2872;p27">
              <a:extLst>
                <a:ext uri="{FF2B5EF4-FFF2-40B4-BE49-F238E27FC236}">
                  <a16:creationId xmlns:a16="http://schemas.microsoft.com/office/drawing/2014/main" id="{E0000350-1021-BC44-BA49-1DC103E68423}"/>
                </a:ext>
              </a:extLst>
            </p:cNvPr>
            <p:cNvGrpSpPr/>
            <p:nvPr/>
          </p:nvGrpSpPr>
          <p:grpSpPr>
            <a:xfrm>
              <a:off x="4845394" y="2609452"/>
              <a:ext cx="535988" cy="535097"/>
              <a:chOff x="3743825" y="240575"/>
              <a:chExt cx="1112700" cy="1112700"/>
            </a:xfrm>
          </p:grpSpPr>
          <p:sp>
            <p:nvSpPr>
              <p:cNvPr id="23" name="Google Shape;2873;p27">
                <a:extLst>
                  <a:ext uri="{FF2B5EF4-FFF2-40B4-BE49-F238E27FC236}">
                    <a16:creationId xmlns:a16="http://schemas.microsoft.com/office/drawing/2014/main" id="{9423E036-EC8E-1F48-9E69-0854D9DD2C61}"/>
                  </a:ext>
                </a:extLst>
              </p:cNvPr>
              <p:cNvSpPr/>
              <p:nvPr/>
            </p:nvSpPr>
            <p:spPr>
              <a:xfrm>
                <a:off x="3743825" y="1102650"/>
                <a:ext cx="111270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44508" h="4903" extrusionOk="0">
                    <a:moveTo>
                      <a:pt x="0" y="1"/>
                    </a:moveTo>
                    <a:lnTo>
                      <a:pt x="0" y="2403"/>
                    </a:lnTo>
                    <a:lnTo>
                      <a:pt x="18553" y="2403"/>
                    </a:lnTo>
                    <a:cubicBezTo>
                      <a:pt x="19926" y="2403"/>
                      <a:pt x="21053" y="3530"/>
                      <a:pt x="21053" y="4903"/>
                    </a:cubicBezTo>
                    <a:lnTo>
                      <a:pt x="23406" y="4903"/>
                    </a:lnTo>
                    <a:cubicBezTo>
                      <a:pt x="23406" y="3530"/>
                      <a:pt x="24509" y="2403"/>
                      <a:pt x="25881" y="2403"/>
                    </a:cubicBezTo>
                    <a:lnTo>
                      <a:pt x="44508" y="2403"/>
                    </a:lnTo>
                    <a:lnTo>
                      <a:pt x="44508" y="1"/>
                    </a:lnTo>
                    <a:lnTo>
                      <a:pt x="26322" y="1"/>
                    </a:lnTo>
                    <a:cubicBezTo>
                      <a:pt x="24705" y="1"/>
                      <a:pt x="23234" y="712"/>
                      <a:pt x="22254" y="1839"/>
                    </a:cubicBezTo>
                    <a:cubicBezTo>
                      <a:pt x="21274" y="712"/>
                      <a:pt x="19828" y="1"/>
                      <a:pt x="1821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874;p27">
                <a:extLst>
                  <a:ext uri="{FF2B5EF4-FFF2-40B4-BE49-F238E27FC236}">
                    <a16:creationId xmlns:a16="http://schemas.microsoft.com/office/drawing/2014/main" id="{C34CDA24-7487-9A45-8D2B-E471170A7D0C}"/>
                  </a:ext>
                </a:extLst>
              </p:cNvPr>
              <p:cNvSpPr/>
              <p:nvPr/>
            </p:nvSpPr>
            <p:spPr>
              <a:xfrm>
                <a:off x="3743825" y="1225825"/>
                <a:ext cx="111270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44508" h="5098" extrusionOk="0">
                    <a:moveTo>
                      <a:pt x="0" y="0"/>
                    </a:moveTo>
                    <a:lnTo>
                      <a:pt x="0" y="2598"/>
                    </a:lnTo>
                    <a:lnTo>
                      <a:pt x="15906" y="2598"/>
                    </a:lnTo>
                    <a:lnTo>
                      <a:pt x="15906" y="5098"/>
                    </a:lnTo>
                    <a:lnTo>
                      <a:pt x="28528" y="5098"/>
                    </a:lnTo>
                    <a:lnTo>
                      <a:pt x="28528" y="2598"/>
                    </a:lnTo>
                    <a:lnTo>
                      <a:pt x="44508" y="2598"/>
                    </a:lnTo>
                    <a:lnTo>
                      <a:pt x="44508" y="0"/>
                    </a:lnTo>
                    <a:lnTo>
                      <a:pt x="25930" y="0"/>
                    </a:lnTo>
                    <a:lnTo>
                      <a:pt x="25930" y="2476"/>
                    </a:lnTo>
                    <a:lnTo>
                      <a:pt x="18529" y="2476"/>
                    </a:lnTo>
                    <a:lnTo>
                      <a:pt x="18529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875;p27">
                <a:extLst>
                  <a:ext uri="{FF2B5EF4-FFF2-40B4-BE49-F238E27FC236}">
                    <a16:creationId xmlns:a16="http://schemas.microsoft.com/office/drawing/2014/main" id="{E9476059-11D9-3746-B564-F03DA59662D9}"/>
                  </a:ext>
                </a:extLst>
              </p:cNvPr>
              <p:cNvSpPr/>
              <p:nvPr/>
            </p:nvSpPr>
            <p:spPr>
              <a:xfrm>
                <a:off x="4028725" y="561625"/>
                <a:ext cx="514100" cy="506125"/>
              </a:xfrm>
              <a:custGeom>
                <a:avLst/>
                <a:gdLst/>
                <a:ahLst/>
                <a:cxnLst/>
                <a:rect l="l" t="t" r="r" b="b"/>
                <a:pathLst>
                  <a:path w="20564" h="20245" extrusionOk="0">
                    <a:moveTo>
                      <a:pt x="20563" y="1"/>
                    </a:moveTo>
                    <a:cubicBezTo>
                      <a:pt x="18946" y="1692"/>
                      <a:pt x="16667" y="2746"/>
                      <a:pt x="14142" y="2746"/>
                    </a:cubicBezTo>
                    <a:lnTo>
                      <a:pt x="7574" y="2746"/>
                    </a:lnTo>
                    <a:cubicBezTo>
                      <a:pt x="5098" y="2746"/>
                      <a:pt x="2868" y="1741"/>
                      <a:pt x="1251" y="123"/>
                    </a:cubicBezTo>
                    <a:lnTo>
                      <a:pt x="1251" y="221"/>
                    </a:lnTo>
                    <a:cubicBezTo>
                      <a:pt x="1251" y="4559"/>
                      <a:pt x="4608" y="8089"/>
                      <a:pt x="8726" y="8089"/>
                    </a:cubicBezTo>
                    <a:lnTo>
                      <a:pt x="9584" y="8089"/>
                    </a:lnTo>
                    <a:lnTo>
                      <a:pt x="9584" y="14069"/>
                    </a:lnTo>
                    <a:cubicBezTo>
                      <a:pt x="8848" y="12206"/>
                      <a:pt x="7035" y="10883"/>
                      <a:pt x="4902" y="10883"/>
                    </a:cubicBezTo>
                    <a:lnTo>
                      <a:pt x="1" y="10883"/>
                    </a:lnTo>
                    <a:lnTo>
                      <a:pt x="1" y="11863"/>
                    </a:lnTo>
                    <a:cubicBezTo>
                      <a:pt x="1" y="14632"/>
                      <a:pt x="2255" y="16887"/>
                      <a:pt x="5025" y="16887"/>
                    </a:cubicBezTo>
                    <a:lnTo>
                      <a:pt x="9584" y="16887"/>
                    </a:lnTo>
                    <a:lnTo>
                      <a:pt x="9584" y="19632"/>
                    </a:lnTo>
                    <a:cubicBezTo>
                      <a:pt x="10049" y="19804"/>
                      <a:pt x="10466" y="20000"/>
                      <a:pt x="10883" y="20245"/>
                    </a:cubicBezTo>
                    <a:cubicBezTo>
                      <a:pt x="11299" y="20000"/>
                      <a:pt x="11740" y="19779"/>
                      <a:pt x="12206" y="19608"/>
                    </a:cubicBezTo>
                    <a:lnTo>
                      <a:pt x="12206" y="8089"/>
                    </a:lnTo>
                    <a:lnTo>
                      <a:pt x="13088" y="8089"/>
                    </a:lnTo>
                    <a:cubicBezTo>
                      <a:pt x="17206" y="8089"/>
                      <a:pt x="20563" y="4559"/>
                      <a:pt x="20563" y="221"/>
                    </a:cubicBezTo>
                    <a:lnTo>
                      <a:pt x="20563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876;p27">
                <a:extLst>
                  <a:ext uri="{FF2B5EF4-FFF2-40B4-BE49-F238E27FC236}">
                    <a16:creationId xmlns:a16="http://schemas.microsoft.com/office/drawing/2014/main" id="{A8E276B9-E382-C942-B17B-417F48B9E0D2}"/>
                  </a:ext>
                </a:extLst>
              </p:cNvPr>
              <p:cNvSpPr/>
              <p:nvPr/>
            </p:nvSpPr>
            <p:spPr>
              <a:xfrm>
                <a:off x="4200300" y="305500"/>
                <a:ext cx="140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2109" extrusionOk="0">
                    <a:moveTo>
                      <a:pt x="1054" y="1"/>
                    </a:moveTo>
                    <a:cubicBezTo>
                      <a:pt x="466" y="1"/>
                      <a:pt x="0" y="467"/>
                      <a:pt x="0" y="1055"/>
                    </a:cubicBezTo>
                    <a:cubicBezTo>
                      <a:pt x="0" y="1643"/>
                      <a:pt x="466" y="2109"/>
                      <a:pt x="1054" y="2109"/>
                    </a:cubicBezTo>
                    <a:lnTo>
                      <a:pt x="4583" y="2109"/>
                    </a:lnTo>
                    <a:cubicBezTo>
                      <a:pt x="5171" y="2109"/>
                      <a:pt x="5637" y="1643"/>
                      <a:pt x="5637" y="1055"/>
                    </a:cubicBezTo>
                    <a:cubicBezTo>
                      <a:pt x="5637" y="467"/>
                      <a:pt x="5171" y="1"/>
                      <a:pt x="4583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877;p27">
                <a:extLst>
                  <a:ext uri="{FF2B5EF4-FFF2-40B4-BE49-F238E27FC236}">
                    <a16:creationId xmlns:a16="http://schemas.microsoft.com/office/drawing/2014/main" id="{99F1C0F1-0838-EF49-B4DA-3690CAAEB36D}"/>
                  </a:ext>
                </a:extLst>
              </p:cNvPr>
              <p:cNvSpPr/>
              <p:nvPr/>
            </p:nvSpPr>
            <p:spPr>
              <a:xfrm>
                <a:off x="4314875" y="240575"/>
                <a:ext cx="226725" cy="326600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13064" extrusionOk="0">
                    <a:moveTo>
                      <a:pt x="0" y="0"/>
                    </a:moveTo>
                    <a:cubicBezTo>
                      <a:pt x="1912" y="0"/>
                      <a:pt x="3480" y="1446"/>
                      <a:pt x="3652" y="3333"/>
                    </a:cubicBezTo>
                    <a:lnTo>
                      <a:pt x="3652" y="8725"/>
                    </a:lnTo>
                    <a:cubicBezTo>
                      <a:pt x="3652" y="10318"/>
                      <a:pt x="3137" y="11838"/>
                      <a:pt x="2157" y="13063"/>
                    </a:cubicBezTo>
                    <a:lnTo>
                      <a:pt x="2696" y="13063"/>
                    </a:lnTo>
                    <a:cubicBezTo>
                      <a:pt x="6201" y="13063"/>
                      <a:pt x="9068" y="10196"/>
                      <a:pt x="9068" y="6691"/>
                    </a:cubicBezTo>
                    <a:lnTo>
                      <a:pt x="9068" y="6372"/>
                    </a:lnTo>
                    <a:cubicBezTo>
                      <a:pt x="9068" y="2843"/>
                      <a:pt x="6201" y="0"/>
                      <a:pt x="2696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78;p27">
                <a:extLst>
                  <a:ext uri="{FF2B5EF4-FFF2-40B4-BE49-F238E27FC236}">
                    <a16:creationId xmlns:a16="http://schemas.microsoft.com/office/drawing/2014/main" id="{E61085FD-CF6A-254A-9F59-9FA00C0AC4CF}"/>
                  </a:ext>
                </a:extLst>
              </p:cNvPr>
              <p:cNvSpPr/>
              <p:nvPr/>
            </p:nvSpPr>
            <p:spPr>
              <a:xfrm>
                <a:off x="4058150" y="240575"/>
                <a:ext cx="283100" cy="326600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13064" extrusionOk="0">
                    <a:moveTo>
                      <a:pt x="6397" y="0"/>
                    </a:moveTo>
                    <a:cubicBezTo>
                      <a:pt x="2868" y="0"/>
                      <a:pt x="0" y="2843"/>
                      <a:pt x="0" y="6372"/>
                    </a:cubicBezTo>
                    <a:lnTo>
                      <a:pt x="0" y="6691"/>
                    </a:lnTo>
                    <a:cubicBezTo>
                      <a:pt x="0" y="10196"/>
                      <a:pt x="2868" y="13063"/>
                      <a:pt x="6397" y="13063"/>
                    </a:cubicBezTo>
                    <a:lnTo>
                      <a:pt x="7475" y="13063"/>
                    </a:lnTo>
                    <a:cubicBezTo>
                      <a:pt x="8456" y="12965"/>
                      <a:pt x="9362" y="12524"/>
                      <a:pt x="10049" y="11813"/>
                    </a:cubicBezTo>
                    <a:cubicBezTo>
                      <a:pt x="10882" y="10980"/>
                      <a:pt x="11323" y="9902"/>
                      <a:pt x="11323" y="8725"/>
                    </a:cubicBezTo>
                    <a:lnTo>
                      <a:pt x="11323" y="7157"/>
                    </a:lnTo>
                    <a:cubicBezTo>
                      <a:pt x="10980" y="7255"/>
                      <a:pt x="10637" y="7304"/>
                      <a:pt x="10269" y="7304"/>
                    </a:cubicBezTo>
                    <a:lnTo>
                      <a:pt x="6740" y="7304"/>
                    </a:lnTo>
                    <a:cubicBezTo>
                      <a:pt x="4706" y="7304"/>
                      <a:pt x="3064" y="5662"/>
                      <a:pt x="3064" y="3652"/>
                    </a:cubicBezTo>
                    <a:cubicBezTo>
                      <a:pt x="3064" y="1642"/>
                      <a:pt x="4706" y="0"/>
                      <a:pt x="674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879;p27">
            <a:extLst>
              <a:ext uri="{FF2B5EF4-FFF2-40B4-BE49-F238E27FC236}">
                <a16:creationId xmlns:a16="http://schemas.microsoft.com/office/drawing/2014/main" id="{F33607D0-4BF7-1B4A-AD4B-5D9953BCA64E}"/>
              </a:ext>
            </a:extLst>
          </p:cNvPr>
          <p:cNvGrpSpPr/>
          <p:nvPr/>
        </p:nvGrpSpPr>
        <p:grpSpPr>
          <a:xfrm>
            <a:off x="1122320" y="1281636"/>
            <a:ext cx="664864" cy="752036"/>
            <a:chOff x="4779920" y="1433554"/>
            <a:chExt cx="664864" cy="752036"/>
          </a:xfrm>
        </p:grpSpPr>
        <p:sp>
          <p:nvSpPr>
            <p:cNvPr id="30" name="Google Shape;2880;p27">
              <a:extLst>
                <a:ext uri="{FF2B5EF4-FFF2-40B4-BE49-F238E27FC236}">
                  <a16:creationId xmlns:a16="http://schemas.microsoft.com/office/drawing/2014/main" id="{C87A1D91-1A55-FF43-BB1A-C1C22B90E457}"/>
                </a:ext>
              </a:extLst>
            </p:cNvPr>
            <p:cNvSpPr/>
            <p:nvPr/>
          </p:nvSpPr>
          <p:spPr>
            <a:xfrm>
              <a:off x="4779920" y="1520726"/>
              <a:ext cx="664864" cy="6648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2881;p27">
              <a:extLst>
                <a:ext uri="{FF2B5EF4-FFF2-40B4-BE49-F238E27FC236}">
                  <a16:creationId xmlns:a16="http://schemas.microsoft.com/office/drawing/2014/main" id="{05508B27-DF03-C047-816B-AC8243F20EAD}"/>
                </a:ext>
              </a:extLst>
            </p:cNvPr>
            <p:cNvGrpSpPr/>
            <p:nvPr/>
          </p:nvGrpSpPr>
          <p:grpSpPr>
            <a:xfrm>
              <a:off x="4844479" y="1433554"/>
              <a:ext cx="535410" cy="535097"/>
              <a:chOff x="2466900" y="240575"/>
              <a:chExt cx="1113350" cy="1112700"/>
            </a:xfrm>
          </p:grpSpPr>
          <p:sp>
            <p:nvSpPr>
              <p:cNvPr id="32" name="Google Shape;2882;p27">
                <a:extLst>
                  <a:ext uri="{FF2B5EF4-FFF2-40B4-BE49-F238E27FC236}">
                    <a16:creationId xmlns:a16="http://schemas.microsoft.com/office/drawing/2014/main" id="{6786E471-1CA0-3D43-8866-BA6E8D1BF59F}"/>
                  </a:ext>
                </a:extLst>
              </p:cNvPr>
              <p:cNvSpPr/>
              <p:nvPr/>
            </p:nvSpPr>
            <p:spPr>
              <a:xfrm>
                <a:off x="3452775" y="367400"/>
                <a:ext cx="65575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476" extrusionOk="0">
                    <a:moveTo>
                      <a:pt x="0" y="0"/>
                    </a:moveTo>
                    <a:lnTo>
                      <a:pt x="0" y="2476"/>
                    </a:lnTo>
                    <a:lnTo>
                      <a:pt x="2623" y="2476"/>
                    </a:lnTo>
                    <a:lnTo>
                      <a:pt x="2623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883;p27">
                <a:extLst>
                  <a:ext uri="{FF2B5EF4-FFF2-40B4-BE49-F238E27FC236}">
                    <a16:creationId xmlns:a16="http://schemas.microsoft.com/office/drawing/2014/main" id="{474B4425-12B9-AD4F-A3DE-1B734FEB3475}"/>
                  </a:ext>
                </a:extLst>
              </p:cNvPr>
              <p:cNvSpPr/>
              <p:nvPr/>
            </p:nvSpPr>
            <p:spPr>
              <a:xfrm>
                <a:off x="3452775" y="240575"/>
                <a:ext cx="65575" cy="6127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451" extrusionOk="0">
                    <a:moveTo>
                      <a:pt x="0" y="0"/>
                    </a:moveTo>
                    <a:lnTo>
                      <a:pt x="0" y="2451"/>
                    </a:lnTo>
                    <a:lnTo>
                      <a:pt x="2623" y="2451"/>
                    </a:lnTo>
                    <a:lnTo>
                      <a:pt x="2623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884;p27">
                <a:extLst>
                  <a:ext uri="{FF2B5EF4-FFF2-40B4-BE49-F238E27FC236}">
                    <a16:creationId xmlns:a16="http://schemas.microsoft.com/office/drawing/2014/main" id="{025E59F2-CF7D-1B44-A05D-98A7C922E2A0}"/>
                  </a:ext>
                </a:extLst>
              </p:cNvPr>
              <p:cNvSpPr/>
              <p:nvPr/>
            </p:nvSpPr>
            <p:spPr>
              <a:xfrm>
                <a:off x="3390900" y="301825"/>
                <a:ext cx="61900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624" extrusionOk="0">
                    <a:moveTo>
                      <a:pt x="0" y="1"/>
                    </a:moveTo>
                    <a:lnTo>
                      <a:pt x="0" y="2623"/>
                    </a:lnTo>
                    <a:lnTo>
                      <a:pt x="2475" y="2623"/>
                    </a:lnTo>
                    <a:lnTo>
                      <a:pt x="2475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885;p27">
                <a:extLst>
                  <a:ext uri="{FF2B5EF4-FFF2-40B4-BE49-F238E27FC236}">
                    <a16:creationId xmlns:a16="http://schemas.microsoft.com/office/drawing/2014/main" id="{83AD4931-A039-114F-A9F7-9251D4518D3E}"/>
                  </a:ext>
                </a:extLst>
              </p:cNvPr>
              <p:cNvSpPr/>
              <p:nvPr/>
            </p:nvSpPr>
            <p:spPr>
              <a:xfrm>
                <a:off x="3518325" y="301825"/>
                <a:ext cx="61925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624" extrusionOk="0">
                    <a:moveTo>
                      <a:pt x="1" y="1"/>
                    </a:moveTo>
                    <a:lnTo>
                      <a:pt x="1" y="2623"/>
                    </a:lnTo>
                    <a:lnTo>
                      <a:pt x="2476" y="2623"/>
                    </a:lnTo>
                    <a:lnTo>
                      <a:pt x="2476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886;p27">
                <a:extLst>
                  <a:ext uri="{FF2B5EF4-FFF2-40B4-BE49-F238E27FC236}">
                    <a16:creationId xmlns:a16="http://schemas.microsoft.com/office/drawing/2014/main" id="{5241E623-6A86-874D-9E61-245485BD97C6}"/>
                  </a:ext>
                </a:extLst>
              </p:cNvPr>
              <p:cNvSpPr/>
              <p:nvPr/>
            </p:nvSpPr>
            <p:spPr>
              <a:xfrm>
                <a:off x="3325325" y="454400"/>
                <a:ext cx="61900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624" extrusionOk="0">
                    <a:moveTo>
                      <a:pt x="1" y="1"/>
                    </a:moveTo>
                    <a:lnTo>
                      <a:pt x="1" y="2623"/>
                    </a:lnTo>
                    <a:lnTo>
                      <a:pt x="2476" y="2623"/>
                    </a:lnTo>
                    <a:lnTo>
                      <a:pt x="2476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887;p27">
                <a:extLst>
                  <a:ext uri="{FF2B5EF4-FFF2-40B4-BE49-F238E27FC236}">
                    <a16:creationId xmlns:a16="http://schemas.microsoft.com/office/drawing/2014/main" id="{FA19D5BA-C6AE-2E40-889F-F472B4417787}"/>
                  </a:ext>
                </a:extLst>
              </p:cNvPr>
              <p:cNvSpPr/>
              <p:nvPr/>
            </p:nvSpPr>
            <p:spPr>
              <a:xfrm>
                <a:off x="2466900" y="1102650"/>
                <a:ext cx="11133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44534" h="4903" extrusionOk="0">
                    <a:moveTo>
                      <a:pt x="1" y="1"/>
                    </a:moveTo>
                    <a:lnTo>
                      <a:pt x="1" y="2403"/>
                    </a:lnTo>
                    <a:lnTo>
                      <a:pt x="18578" y="2403"/>
                    </a:lnTo>
                    <a:cubicBezTo>
                      <a:pt x="19951" y="2403"/>
                      <a:pt x="21054" y="3530"/>
                      <a:pt x="21054" y="4903"/>
                    </a:cubicBezTo>
                    <a:lnTo>
                      <a:pt x="23407" y="4903"/>
                    </a:lnTo>
                    <a:cubicBezTo>
                      <a:pt x="23407" y="3530"/>
                      <a:pt x="24534" y="2403"/>
                      <a:pt x="25907" y="2403"/>
                    </a:cubicBezTo>
                    <a:lnTo>
                      <a:pt x="44533" y="2403"/>
                    </a:lnTo>
                    <a:lnTo>
                      <a:pt x="44533" y="1"/>
                    </a:lnTo>
                    <a:lnTo>
                      <a:pt x="26348" y="1"/>
                    </a:lnTo>
                    <a:cubicBezTo>
                      <a:pt x="24730" y="1"/>
                      <a:pt x="23260" y="712"/>
                      <a:pt x="22279" y="1864"/>
                    </a:cubicBezTo>
                    <a:cubicBezTo>
                      <a:pt x="21299" y="712"/>
                      <a:pt x="19853" y="1"/>
                      <a:pt x="18211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888;p27">
                <a:extLst>
                  <a:ext uri="{FF2B5EF4-FFF2-40B4-BE49-F238E27FC236}">
                    <a16:creationId xmlns:a16="http://schemas.microsoft.com/office/drawing/2014/main" id="{A0916229-7A86-224E-94D3-C8E40F736C5E}"/>
                  </a:ext>
                </a:extLst>
              </p:cNvPr>
              <p:cNvSpPr/>
              <p:nvPr/>
            </p:nvSpPr>
            <p:spPr>
              <a:xfrm>
                <a:off x="2466900" y="1225825"/>
                <a:ext cx="111335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44534" h="5098" extrusionOk="0">
                    <a:moveTo>
                      <a:pt x="1" y="0"/>
                    </a:moveTo>
                    <a:lnTo>
                      <a:pt x="1" y="2598"/>
                    </a:lnTo>
                    <a:lnTo>
                      <a:pt x="15931" y="2598"/>
                    </a:lnTo>
                    <a:lnTo>
                      <a:pt x="15931" y="5098"/>
                    </a:lnTo>
                    <a:lnTo>
                      <a:pt x="28553" y="5098"/>
                    </a:lnTo>
                    <a:lnTo>
                      <a:pt x="28553" y="2598"/>
                    </a:lnTo>
                    <a:lnTo>
                      <a:pt x="44533" y="2598"/>
                    </a:lnTo>
                    <a:lnTo>
                      <a:pt x="44533" y="0"/>
                    </a:lnTo>
                    <a:lnTo>
                      <a:pt x="25931" y="0"/>
                    </a:lnTo>
                    <a:lnTo>
                      <a:pt x="25931" y="2476"/>
                    </a:lnTo>
                    <a:lnTo>
                      <a:pt x="18529" y="2476"/>
                    </a:lnTo>
                    <a:lnTo>
                      <a:pt x="18529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889;p27">
                <a:extLst>
                  <a:ext uri="{FF2B5EF4-FFF2-40B4-BE49-F238E27FC236}">
                    <a16:creationId xmlns:a16="http://schemas.microsoft.com/office/drawing/2014/main" id="{D3128F8A-AE8B-4642-AC9D-6B918F84CA3F}"/>
                  </a:ext>
                </a:extLst>
              </p:cNvPr>
              <p:cNvSpPr/>
              <p:nvPr/>
            </p:nvSpPr>
            <p:spPr>
              <a:xfrm>
                <a:off x="2539825" y="349339"/>
                <a:ext cx="974250" cy="651950"/>
              </a:xfrm>
              <a:custGeom>
                <a:avLst/>
                <a:gdLst/>
                <a:ahLst/>
                <a:cxnLst/>
                <a:rect l="l" t="t" r="r" b="b"/>
                <a:pathLst>
                  <a:path w="38970" h="26078" extrusionOk="0">
                    <a:moveTo>
                      <a:pt x="6373" y="0"/>
                    </a:moveTo>
                    <a:cubicBezTo>
                      <a:pt x="4608" y="0"/>
                      <a:pt x="2917" y="687"/>
                      <a:pt x="1667" y="1961"/>
                    </a:cubicBezTo>
                    <a:cubicBezTo>
                      <a:pt x="883" y="2745"/>
                      <a:pt x="319" y="3701"/>
                      <a:pt x="0" y="4731"/>
                    </a:cubicBezTo>
                    <a:cubicBezTo>
                      <a:pt x="515" y="5123"/>
                      <a:pt x="8529" y="11225"/>
                      <a:pt x="13407" y="17573"/>
                    </a:cubicBezTo>
                    <a:lnTo>
                      <a:pt x="15882" y="20612"/>
                    </a:lnTo>
                    <a:lnTo>
                      <a:pt x="15907" y="20637"/>
                    </a:lnTo>
                    <a:cubicBezTo>
                      <a:pt x="18602" y="24411"/>
                      <a:pt x="21372" y="26078"/>
                      <a:pt x="24901" y="26078"/>
                    </a:cubicBezTo>
                    <a:lnTo>
                      <a:pt x="38969" y="26078"/>
                    </a:lnTo>
                    <a:cubicBezTo>
                      <a:pt x="38920" y="24607"/>
                      <a:pt x="38455" y="23210"/>
                      <a:pt x="37621" y="21985"/>
                    </a:cubicBezTo>
                    <a:cubicBezTo>
                      <a:pt x="36739" y="20686"/>
                      <a:pt x="35489" y="19730"/>
                      <a:pt x="34018" y="19166"/>
                    </a:cubicBezTo>
                    <a:lnTo>
                      <a:pt x="26494" y="16274"/>
                    </a:lnTo>
                    <a:lnTo>
                      <a:pt x="23725" y="16274"/>
                    </a:lnTo>
                    <a:cubicBezTo>
                      <a:pt x="21960" y="16274"/>
                      <a:pt x="20294" y="15514"/>
                      <a:pt x="19142" y="14166"/>
                    </a:cubicBezTo>
                    <a:lnTo>
                      <a:pt x="6985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890;p27">
                <a:extLst>
                  <a:ext uri="{FF2B5EF4-FFF2-40B4-BE49-F238E27FC236}">
                    <a16:creationId xmlns:a16="http://schemas.microsoft.com/office/drawing/2014/main" id="{E0291E4C-8EB3-FB46-BCCA-654B723D1345}"/>
                  </a:ext>
                </a:extLst>
              </p:cNvPr>
              <p:cNvSpPr/>
              <p:nvPr/>
            </p:nvSpPr>
            <p:spPr>
              <a:xfrm>
                <a:off x="2539200" y="550314"/>
                <a:ext cx="230425" cy="44607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17843" extrusionOk="0">
                    <a:moveTo>
                      <a:pt x="1" y="0"/>
                    </a:moveTo>
                    <a:lnTo>
                      <a:pt x="4706" y="17843"/>
                    </a:lnTo>
                    <a:lnTo>
                      <a:pt x="8775" y="17843"/>
                    </a:lnTo>
                    <a:lnTo>
                      <a:pt x="8775" y="10637"/>
                    </a:lnTo>
                    <a:cubicBezTo>
                      <a:pt x="8775" y="9853"/>
                      <a:pt x="8922" y="9166"/>
                      <a:pt x="9216" y="8554"/>
                    </a:cubicBezTo>
                    <a:cubicBezTo>
                      <a:pt x="5981" y="5000"/>
                      <a:pt x="2109" y="1716"/>
                      <a:pt x="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37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B854FC-FA24-6B90-6261-D92D51B6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14</a:t>
            </a:fld>
            <a:endParaRPr lang="vi-VN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C29F58-BC26-9A49-9AF4-B08CAC5AD7EF}"/>
              </a:ext>
            </a:extLst>
          </p:cNvPr>
          <p:cNvSpPr txBox="1">
            <a:spLocks/>
          </p:cNvSpPr>
          <p:nvPr/>
        </p:nvSpPr>
        <p:spPr>
          <a:xfrm>
            <a:off x="591408" y="287857"/>
            <a:ext cx="5476200" cy="572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1. Pre-reading 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2B6639C-563E-DC4E-8A8A-0FE71E5B09C2}"/>
              </a:ext>
            </a:extLst>
          </p:cNvPr>
          <p:cNvSpPr txBox="1">
            <a:spLocks/>
          </p:cNvSpPr>
          <p:nvPr/>
        </p:nvSpPr>
        <p:spPr>
          <a:xfrm>
            <a:off x="513255" y="931440"/>
            <a:ext cx="11273937" cy="4797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highlight>
                  <a:srgbClr val="00FF00"/>
                </a:highlight>
              </a:rPr>
              <a:t>Lead-in</a:t>
            </a:r>
            <a:endParaRPr lang="en-US" sz="36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/>
              <a:t>Provide a small talk or discussion of the theme of the reading.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/>
              <a:t>Do not teach the details of the text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/>
              <a:t>Show a picture/video and use guided questions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/>
              <a:t>It should not be too long.</a:t>
            </a:r>
          </a:p>
          <a:p>
            <a:pPr marL="10160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08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C7E39-9620-FA4C-AD68-6C6B727378EE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1. Pre-reading 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0E307A-A69A-4E4B-B936-AAAA3D4BDF8B}"/>
              </a:ext>
            </a:extLst>
          </p:cNvPr>
          <p:cNvSpPr txBox="1">
            <a:spLocks/>
          </p:cNvSpPr>
          <p:nvPr/>
        </p:nvSpPr>
        <p:spPr>
          <a:xfrm>
            <a:off x="370375" y="1217191"/>
            <a:ext cx="11488249" cy="5012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dirty="0">
                <a:highlight>
                  <a:srgbClr val="00FFFF"/>
                </a:highlight>
              </a:rPr>
              <a:t>Pre-teach vocabulary/ Concept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Choose between 3 – 5 words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Do not pre-teach too many words or else it will become a vocabulary lesson.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Pay attention to the difficult words that students will struggle understanding the text.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It can be big words, names, or process. </a:t>
            </a:r>
          </a:p>
          <a:p>
            <a:pPr marL="10160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33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136704-E043-0C4E-B410-D9D5E058F8E5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2. While-reading 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7DF9D5-9EE2-3B41-98C7-E56FD61EAE1A}"/>
              </a:ext>
            </a:extLst>
          </p:cNvPr>
          <p:cNvSpPr txBox="1">
            <a:spLocks/>
          </p:cNvSpPr>
          <p:nvPr/>
        </p:nvSpPr>
        <p:spPr>
          <a:xfrm>
            <a:off x="370376" y="1588667"/>
            <a:ext cx="11531112" cy="341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highlight>
                  <a:srgbClr val="00FFFF"/>
                </a:highlight>
              </a:rPr>
              <a:t>Task 1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/>
              <a:t>Practice skimming skills. It must be a skimming task.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/>
              <a:t>The question should be one or two to understand the whole text main idea or what is it about?</a:t>
            </a:r>
          </a:p>
          <a:p>
            <a:pPr marL="10160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88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1C33D1-B2F8-E84D-856A-359C74DA4204}"/>
              </a:ext>
            </a:extLst>
          </p:cNvPr>
          <p:cNvSpPr txBox="1">
            <a:spLocks/>
          </p:cNvSpPr>
          <p:nvPr/>
        </p:nvSpPr>
        <p:spPr>
          <a:xfrm>
            <a:off x="634272" y="216417"/>
            <a:ext cx="5476200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2. While-reading 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8C217E-CED3-C843-AA10-3E646CECB39D}"/>
              </a:ext>
            </a:extLst>
          </p:cNvPr>
          <p:cNvSpPr txBox="1">
            <a:spLocks/>
          </p:cNvSpPr>
          <p:nvPr/>
        </p:nvSpPr>
        <p:spPr>
          <a:xfrm>
            <a:off x="396978" y="965883"/>
            <a:ext cx="11795022" cy="47491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dirty="0">
                <a:highlight>
                  <a:srgbClr val="00FFFF"/>
                </a:highlight>
              </a:rPr>
              <a:t>Task 2 + Feedback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This the main task.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You can choose a task to serve your aim ( Skim or Scan)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Explain the task clearly and give more time for students to read and do without helping them.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Ask them to compare answers with partners and give feedback.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During feedback, try to elicit the answers from the text such as Paragraph 1 , Line 2 .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3600" dirty="0"/>
          </a:p>
          <a:p>
            <a:pPr marL="10160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5218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7469C5-1D65-C748-ABC1-6A27D17FF5B4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2. While-reading 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914E39-82AA-6E4C-BD6D-FCA68A5E48DB}"/>
              </a:ext>
            </a:extLst>
          </p:cNvPr>
          <p:cNvSpPr txBox="1">
            <a:spLocks/>
          </p:cNvSpPr>
          <p:nvPr/>
        </p:nvSpPr>
        <p:spPr>
          <a:xfrm>
            <a:off x="396979" y="1142999"/>
            <a:ext cx="11633096" cy="5269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highlight>
                  <a:srgbClr val="00FFFF"/>
                </a:highlight>
              </a:rPr>
              <a:t>Task 3 + Feedback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/>
              <a:t>This the main task.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/>
              <a:t>You can choose a task to serve your aim ( Skim or Scan)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/>
              <a:t>Explain the task clear and give more time for students to read and do without helping them.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/>
              <a:t>Ask them to compare answers with partners and give feedback.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/>
              <a:t>During feedback, try to elicit the answers from the text such as Paragraph 1 , Line 2 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/>
              <a:t>This task should be more challenging or difficult.</a:t>
            </a:r>
          </a:p>
          <a:p>
            <a:pPr marL="10160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46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50159ED-4B2E-1447-8214-5D52F93598F1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3. Post-reading 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12F657-A875-CA42-B280-6376EFEC0D2F}"/>
              </a:ext>
            </a:extLst>
          </p:cNvPr>
          <p:cNvSpPr txBox="1">
            <a:spLocks/>
          </p:cNvSpPr>
          <p:nvPr/>
        </p:nvSpPr>
        <p:spPr>
          <a:xfrm>
            <a:off x="396979" y="1394695"/>
            <a:ext cx="11690246" cy="4746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dirty="0">
                <a:highlight>
                  <a:srgbClr val="00FFFF"/>
                </a:highlight>
              </a:rPr>
              <a:t>Productive task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This task is created to test if students can generalize the concept from the reading text.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It can be in a form of speaking or writing.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Some questions should be featured the main concepts form the text and some can be about their personal story or country.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It can be a role play or group project as well. 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3600" dirty="0"/>
          </a:p>
          <a:p>
            <a:pPr marL="10160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805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3B58-82B3-8469-5C1B-BA75529B5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1631765"/>
            <a:ext cx="2962275" cy="725413"/>
          </a:xfrm>
        </p:spPr>
        <p:txBody>
          <a:bodyPr>
            <a:normAutofit fontScale="90000"/>
          </a:bodyPr>
          <a:lstStyle/>
          <a:p>
            <a:pPr algn="l"/>
            <a:r>
              <a:rPr lang="en" dirty="0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Contents</a:t>
            </a:r>
            <a:endParaRPr lang="vi-VN" dirty="0"/>
          </a:p>
        </p:txBody>
      </p:sp>
      <p:sp>
        <p:nvSpPr>
          <p:cNvPr id="5" name="Google Shape;1787;p24">
            <a:extLst>
              <a:ext uri="{FF2B5EF4-FFF2-40B4-BE49-F238E27FC236}">
                <a16:creationId xmlns:a16="http://schemas.microsoft.com/office/drawing/2014/main" id="{B504E28D-514B-3847-8F73-048993222502}"/>
              </a:ext>
            </a:extLst>
          </p:cNvPr>
          <p:cNvSpPr txBox="1">
            <a:spLocks/>
          </p:cNvSpPr>
          <p:nvPr/>
        </p:nvSpPr>
        <p:spPr>
          <a:xfrm>
            <a:off x="3348898" y="2415775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400" b="1" dirty="0">
                <a:latin typeface="Didact Gothic"/>
                <a:ea typeface="Didact Gothic"/>
                <a:cs typeface="Didact Gothic"/>
                <a:sym typeface="Didact Gothic"/>
              </a:rPr>
              <a:t>Lead-in</a:t>
            </a:r>
          </a:p>
        </p:txBody>
      </p:sp>
      <p:sp>
        <p:nvSpPr>
          <p:cNvPr id="6" name="Google Shape;1788;p24">
            <a:extLst>
              <a:ext uri="{FF2B5EF4-FFF2-40B4-BE49-F238E27FC236}">
                <a16:creationId xmlns:a16="http://schemas.microsoft.com/office/drawing/2014/main" id="{B84EC319-9BF1-F74F-A4B1-E322F669564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90290" y="2713508"/>
            <a:ext cx="8252567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Discovering participants’ experiences</a:t>
            </a:r>
            <a:endParaRPr dirty="0"/>
          </a:p>
        </p:txBody>
      </p:sp>
      <p:sp>
        <p:nvSpPr>
          <p:cNvPr id="7" name="Google Shape;1790;p24">
            <a:extLst>
              <a:ext uri="{FF2B5EF4-FFF2-40B4-BE49-F238E27FC236}">
                <a16:creationId xmlns:a16="http://schemas.microsoft.com/office/drawing/2014/main" id="{92316203-5A2C-9D4C-832B-95FD5412031D}"/>
              </a:ext>
            </a:extLst>
          </p:cNvPr>
          <p:cNvSpPr txBox="1">
            <a:spLocks/>
          </p:cNvSpPr>
          <p:nvPr/>
        </p:nvSpPr>
        <p:spPr>
          <a:xfrm>
            <a:off x="4085304" y="3634236"/>
            <a:ext cx="5290417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/>
              <a:t>Teaching reading structure </a:t>
            </a:r>
          </a:p>
        </p:txBody>
      </p:sp>
      <p:sp>
        <p:nvSpPr>
          <p:cNvPr id="8" name="Google Shape;1791;p24">
            <a:extLst>
              <a:ext uri="{FF2B5EF4-FFF2-40B4-BE49-F238E27FC236}">
                <a16:creationId xmlns:a16="http://schemas.microsoft.com/office/drawing/2014/main" id="{15CCE68A-9D83-584B-A9A5-9B2740E19E10}"/>
              </a:ext>
            </a:extLst>
          </p:cNvPr>
          <p:cNvSpPr txBox="1">
            <a:spLocks/>
          </p:cNvSpPr>
          <p:nvPr/>
        </p:nvSpPr>
        <p:spPr>
          <a:xfrm>
            <a:off x="3934687" y="4530636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400" b="1" dirty="0">
                <a:latin typeface="Didact Gothic"/>
                <a:ea typeface="Didact Gothic"/>
                <a:cs typeface="Didact Gothic"/>
                <a:sym typeface="Didact Gothic"/>
              </a:rPr>
              <a:t>Useful techniques</a:t>
            </a:r>
          </a:p>
        </p:txBody>
      </p:sp>
      <p:sp>
        <p:nvSpPr>
          <p:cNvPr id="9" name="Google Shape;1792;p24">
            <a:extLst>
              <a:ext uri="{FF2B5EF4-FFF2-40B4-BE49-F238E27FC236}">
                <a16:creationId xmlns:a16="http://schemas.microsoft.com/office/drawing/2014/main" id="{A50FF203-B587-7D4D-8D3A-1D98829140BC}"/>
              </a:ext>
            </a:extLst>
          </p:cNvPr>
          <p:cNvSpPr txBox="1">
            <a:spLocks/>
          </p:cNvSpPr>
          <p:nvPr/>
        </p:nvSpPr>
        <p:spPr>
          <a:xfrm>
            <a:off x="3228975" y="4886379"/>
            <a:ext cx="653805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Practical techniques in each stage</a:t>
            </a:r>
          </a:p>
        </p:txBody>
      </p:sp>
      <p:sp>
        <p:nvSpPr>
          <p:cNvPr id="10" name="Google Shape;1793;p24">
            <a:extLst>
              <a:ext uri="{FF2B5EF4-FFF2-40B4-BE49-F238E27FC236}">
                <a16:creationId xmlns:a16="http://schemas.microsoft.com/office/drawing/2014/main" id="{6DBB0813-AA71-E744-9157-BEF0B4C03904}"/>
              </a:ext>
            </a:extLst>
          </p:cNvPr>
          <p:cNvSpPr txBox="1">
            <a:spLocks/>
          </p:cNvSpPr>
          <p:nvPr/>
        </p:nvSpPr>
        <p:spPr>
          <a:xfrm>
            <a:off x="2871220" y="5487906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1" dirty="0">
                <a:latin typeface="Didact Gothic"/>
                <a:ea typeface="Didact Gothic"/>
                <a:cs typeface="Didact Gothic"/>
                <a:sym typeface="Didact Gothic"/>
              </a:rPr>
              <a:t>Application</a:t>
            </a:r>
          </a:p>
        </p:txBody>
      </p:sp>
      <p:sp>
        <p:nvSpPr>
          <p:cNvPr id="11" name="Google Shape;1794;p24">
            <a:extLst>
              <a:ext uri="{FF2B5EF4-FFF2-40B4-BE49-F238E27FC236}">
                <a16:creationId xmlns:a16="http://schemas.microsoft.com/office/drawing/2014/main" id="{26C27F7C-469C-DF4C-9994-C7C5300DAC1D}"/>
              </a:ext>
            </a:extLst>
          </p:cNvPr>
          <p:cNvSpPr txBox="1">
            <a:spLocks/>
          </p:cNvSpPr>
          <p:nvPr/>
        </p:nvSpPr>
        <p:spPr>
          <a:xfrm>
            <a:off x="2480502" y="5861958"/>
            <a:ext cx="5485431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Creating a full set lesson plan</a:t>
            </a:r>
          </a:p>
        </p:txBody>
      </p:sp>
      <p:sp>
        <p:nvSpPr>
          <p:cNvPr id="12" name="Google Shape;1795;p24">
            <a:extLst>
              <a:ext uri="{FF2B5EF4-FFF2-40B4-BE49-F238E27FC236}">
                <a16:creationId xmlns:a16="http://schemas.microsoft.com/office/drawing/2014/main" id="{F76CC5CC-A1C1-F341-BDB5-267F1EF8714B}"/>
              </a:ext>
            </a:extLst>
          </p:cNvPr>
          <p:cNvSpPr txBox="1">
            <a:spLocks/>
          </p:cNvSpPr>
          <p:nvPr/>
        </p:nvSpPr>
        <p:spPr>
          <a:xfrm>
            <a:off x="3143393" y="2372262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b="1" dirty="0">
                <a:latin typeface="Didact Gothic"/>
                <a:ea typeface="Didact Gothic"/>
                <a:cs typeface="Didact Gothic"/>
                <a:sym typeface="Didact Gothic"/>
              </a:rPr>
              <a:t>01</a:t>
            </a:r>
          </a:p>
        </p:txBody>
      </p:sp>
      <p:sp>
        <p:nvSpPr>
          <p:cNvPr id="13" name="Google Shape;1796;p24">
            <a:extLst>
              <a:ext uri="{FF2B5EF4-FFF2-40B4-BE49-F238E27FC236}">
                <a16:creationId xmlns:a16="http://schemas.microsoft.com/office/drawing/2014/main" id="{53DE1288-B50B-6540-B767-5BD2C6DCB7A0}"/>
              </a:ext>
            </a:extLst>
          </p:cNvPr>
          <p:cNvSpPr txBox="1">
            <a:spLocks/>
          </p:cNvSpPr>
          <p:nvPr/>
        </p:nvSpPr>
        <p:spPr>
          <a:xfrm>
            <a:off x="3086238" y="4444677"/>
            <a:ext cx="713700" cy="354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" sz="4400" b="1" dirty="0">
                <a:latin typeface="Didact Gothic"/>
                <a:ea typeface="Didact Gothic"/>
                <a:cs typeface="Didact Gothic"/>
                <a:sym typeface="Didact Gothic"/>
              </a:rPr>
              <a:t>03</a:t>
            </a:r>
          </a:p>
        </p:txBody>
      </p:sp>
      <p:sp>
        <p:nvSpPr>
          <p:cNvPr id="14" name="Google Shape;1797;p24">
            <a:extLst>
              <a:ext uri="{FF2B5EF4-FFF2-40B4-BE49-F238E27FC236}">
                <a16:creationId xmlns:a16="http://schemas.microsoft.com/office/drawing/2014/main" id="{0F25EB88-ED6F-134B-AB2C-838220D3A276}"/>
              </a:ext>
            </a:extLst>
          </p:cNvPr>
          <p:cNvSpPr txBox="1">
            <a:spLocks/>
          </p:cNvSpPr>
          <p:nvPr/>
        </p:nvSpPr>
        <p:spPr>
          <a:xfrm>
            <a:off x="3137203" y="3358110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b="1" dirty="0">
                <a:latin typeface="Didact Gothic"/>
                <a:ea typeface="Didact Gothic"/>
                <a:cs typeface="Didact Gothic"/>
                <a:sym typeface="Didact Gothic"/>
              </a:rPr>
              <a:t>02</a:t>
            </a:r>
          </a:p>
        </p:txBody>
      </p:sp>
      <p:sp>
        <p:nvSpPr>
          <p:cNvPr id="15" name="Google Shape;1798;p24">
            <a:extLst>
              <a:ext uri="{FF2B5EF4-FFF2-40B4-BE49-F238E27FC236}">
                <a16:creationId xmlns:a16="http://schemas.microsoft.com/office/drawing/2014/main" id="{ACED4839-80C4-F04C-8BBA-ED96D2045037}"/>
              </a:ext>
            </a:extLst>
          </p:cNvPr>
          <p:cNvSpPr txBox="1">
            <a:spLocks/>
          </p:cNvSpPr>
          <p:nvPr/>
        </p:nvSpPr>
        <p:spPr>
          <a:xfrm>
            <a:off x="1826863" y="5459079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b="1" dirty="0">
                <a:latin typeface="Didact Gothic"/>
                <a:ea typeface="Didact Gothic"/>
                <a:cs typeface="Didact Gothic"/>
                <a:sym typeface="Didact Gothic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211707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304E7C-986B-EC49-B3B2-438504E83B53}"/>
              </a:ext>
            </a:extLst>
          </p:cNvPr>
          <p:cNvSpPr txBox="1">
            <a:spLocks/>
          </p:cNvSpPr>
          <p:nvPr/>
        </p:nvSpPr>
        <p:spPr>
          <a:xfrm>
            <a:off x="6613906" y="1688877"/>
            <a:ext cx="5401882" cy="2111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Structure of Reading</a:t>
            </a:r>
            <a:br>
              <a:rPr lang="en-US" dirty="0"/>
            </a:br>
            <a:r>
              <a:rPr lang="en-US" dirty="0"/>
              <a:t>Lesson</a:t>
            </a:r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D85A3C6-BC10-1E49-BF9B-7BF9081BE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009105"/>
              </p:ext>
            </p:extLst>
          </p:nvPr>
        </p:nvGraphicFramePr>
        <p:xfrm>
          <a:off x="-494066" y="245409"/>
          <a:ext cx="7107972" cy="569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9ADF4DED-0002-6D45-ABB6-EEBF7EEB56FB}"/>
              </a:ext>
            </a:extLst>
          </p:cNvPr>
          <p:cNvSpPr txBox="1">
            <a:spLocks/>
          </p:cNvSpPr>
          <p:nvPr/>
        </p:nvSpPr>
        <p:spPr>
          <a:xfrm>
            <a:off x="1177462" y="721939"/>
            <a:ext cx="4308935" cy="4555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ctr"/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8240C4-B903-BD43-A484-D7DC3134E8CF}"/>
              </a:ext>
            </a:extLst>
          </p:cNvPr>
          <p:cNvSpPr txBox="1">
            <a:spLocks/>
          </p:cNvSpPr>
          <p:nvPr/>
        </p:nvSpPr>
        <p:spPr>
          <a:xfrm>
            <a:off x="1177462" y="1227048"/>
            <a:ext cx="4308935" cy="4555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ctr"/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74FA04-8299-9743-8146-B4BB5F0E8111}"/>
              </a:ext>
            </a:extLst>
          </p:cNvPr>
          <p:cNvSpPr txBox="1">
            <a:spLocks/>
          </p:cNvSpPr>
          <p:nvPr/>
        </p:nvSpPr>
        <p:spPr>
          <a:xfrm>
            <a:off x="1141321" y="2378448"/>
            <a:ext cx="4345077" cy="455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ctr"/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467E15-83CD-D24D-B922-6F19CC2374EF}"/>
              </a:ext>
            </a:extLst>
          </p:cNvPr>
          <p:cNvSpPr txBox="1">
            <a:spLocks/>
          </p:cNvSpPr>
          <p:nvPr/>
        </p:nvSpPr>
        <p:spPr>
          <a:xfrm>
            <a:off x="1141321" y="2876835"/>
            <a:ext cx="4345077" cy="455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ctr"/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A83064-D47E-B847-A6BA-3340036A5CE8}"/>
              </a:ext>
            </a:extLst>
          </p:cNvPr>
          <p:cNvSpPr txBox="1">
            <a:spLocks/>
          </p:cNvSpPr>
          <p:nvPr/>
        </p:nvSpPr>
        <p:spPr>
          <a:xfrm>
            <a:off x="1154769" y="3362612"/>
            <a:ext cx="4345077" cy="455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ctr"/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504600-3C7E-B24F-8D77-ADE6BF558294}"/>
              </a:ext>
            </a:extLst>
          </p:cNvPr>
          <p:cNvSpPr txBox="1">
            <a:spLocks/>
          </p:cNvSpPr>
          <p:nvPr/>
        </p:nvSpPr>
        <p:spPr>
          <a:xfrm>
            <a:off x="1163174" y="4537548"/>
            <a:ext cx="4323226" cy="455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ctr"/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69EC43-E259-F743-B825-8F42371B7A6A}"/>
              </a:ext>
            </a:extLst>
          </p:cNvPr>
          <p:cNvSpPr txBox="1">
            <a:spLocks/>
          </p:cNvSpPr>
          <p:nvPr/>
        </p:nvSpPr>
        <p:spPr>
          <a:xfrm>
            <a:off x="1155610" y="5074590"/>
            <a:ext cx="4345078" cy="4555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ctr"/>
            <a:r>
              <a:rPr lang="en-US" sz="2000" dirty="0"/>
              <a:t>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800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544;p37">
            <a:extLst>
              <a:ext uri="{FF2B5EF4-FFF2-40B4-BE49-F238E27FC236}">
                <a16:creationId xmlns:a16="http://schemas.microsoft.com/office/drawing/2014/main" id="{C64F36D2-9D4D-9848-8B57-AB56B96939F7}"/>
              </a:ext>
            </a:extLst>
          </p:cNvPr>
          <p:cNvSpPr txBox="1">
            <a:spLocks/>
          </p:cNvSpPr>
          <p:nvPr/>
        </p:nvSpPr>
        <p:spPr>
          <a:xfrm>
            <a:off x="520280" y="461962"/>
            <a:ext cx="5417700" cy="91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Let’s analyze!</a:t>
            </a:r>
          </a:p>
        </p:txBody>
      </p:sp>
      <p:sp>
        <p:nvSpPr>
          <p:cNvPr id="16" name="Google Shape;3545;p37">
            <a:extLst>
              <a:ext uri="{FF2B5EF4-FFF2-40B4-BE49-F238E27FC236}">
                <a16:creationId xmlns:a16="http://schemas.microsoft.com/office/drawing/2014/main" id="{23CFD979-EBEC-C244-8637-4E2B524FB417}"/>
              </a:ext>
            </a:extLst>
          </p:cNvPr>
          <p:cNvSpPr txBox="1">
            <a:spLocks/>
          </p:cNvSpPr>
          <p:nvPr/>
        </p:nvSpPr>
        <p:spPr>
          <a:xfrm>
            <a:off x="2185988" y="2214559"/>
            <a:ext cx="9486900" cy="195608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Look at this reading exercise and analyze the stage of the reading lesson.( HD 2) </a:t>
            </a:r>
          </a:p>
        </p:txBody>
      </p:sp>
    </p:spTree>
    <p:extLst>
      <p:ext uri="{BB962C8B-B14F-4D97-AF65-F5344CB8AC3E}">
        <p14:creationId xmlns:p14="http://schemas.microsoft.com/office/powerpoint/2010/main" val="118715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0368C4-E917-B148-9760-1BA1AACF23E0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Pre-reading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AE64F-A3AE-6B4B-838F-1319412A3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0" y="2170058"/>
            <a:ext cx="10958513" cy="3686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4CCB0F-7D5C-9140-B290-4758E258AED1}"/>
              </a:ext>
            </a:extLst>
          </p:cNvPr>
          <p:cNvSpPr txBox="1">
            <a:spLocks/>
          </p:cNvSpPr>
          <p:nvPr/>
        </p:nvSpPr>
        <p:spPr>
          <a:xfrm>
            <a:off x="720000" y="1211508"/>
            <a:ext cx="15189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Lead-in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B4CD76-377F-B940-8435-59ADC3FFEBFA}"/>
              </a:ext>
            </a:extLst>
          </p:cNvPr>
          <p:cNvSpPr txBox="1">
            <a:spLocks/>
          </p:cNvSpPr>
          <p:nvPr/>
        </p:nvSpPr>
        <p:spPr>
          <a:xfrm>
            <a:off x="6628568" y="2285400"/>
            <a:ext cx="42089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Pre-teach vocabulary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D56CF68-BAAB-1F4F-ADA6-EB2EF801D071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While-reading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BC3917-CEB7-1148-B91A-BD129C0C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30" y="2374717"/>
            <a:ext cx="11262803" cy="33259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11D538A-C43D-2F48-824B-44FF578CB8BB}"/>
              </a:ext>
            </a:extLst>
          </p:cNvPr>
          <p:cNvSpPr txBox="1">
            <a:spLocks/>
          </p:cNvSpPr>
          <p:nvPr/>
        </p:nvSpPr>
        <p:spPr>
          <a:xfrm>
            <a:off x="7006773" y="2359214"/>
            <a:ext cx="42089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Task 2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CC4823-2210-2049-A5BB-4EACC551004C}"/>
              </a:ext>
            </a:extLst>
          </p:cNvPr>
          <p:cNvSpPr txBox="1">
            <a:spLocks/>
          </p:cNvSpPr>
          <p:nvPr/>
        </p:nvSpPr>
        <p:spPr>
          <a:xfrm>
            <a:off x="289112" y="1351087"/>
            <a:ext cx="42089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Task 1 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16A9F3-292C-8D4D-BCF6-B855ACC0B75A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While-reading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6F44A4-1671-5B4F-95A4-6C842694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44" y="1541968"/>
            <a:ext cx="11249983" cy="44511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CC058C-B91F-944F-891F-A912180F2C8F}"/>
              </a:ext>
            </a:extLst>
          </p:cNvPr>
          <p:cNvSpPr txBox="1">
            <a:spLocks/>
          </p:cNvSpPr>
          <p:nvPr/>
        </p:nvSpPr>
        <p:spPr>
          <a:xfrm>
            <a:off x="5365378" y="950633"/>
            <a:ext cx="42089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Task 3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B5F3F0-E194-C148-A2C4-EDE744E610F3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Post-reading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0A9D6F-DC2F-E348-BC58-FA42EB7E9021}"/>
              </a:ext>
            </a:extLst>
          </p:cNvPr>
          <p:cNvSpPr txBox="1">
            <a:spLocks/>
          </p:cNvSpPr>
          <p:nvPr/>
        </p:nvSpPr>
        <p:spPr>
          <a:xfrm>
            <a:off x="5405719" y="1609538"/>
            <a:ext cx="42089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Speaking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CDE20E-1409-884B-8A13-5E8F5708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43" y="2628811"/>
            <a:ext cx="11848935" cy="18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02;p40">
            <a:extLst>
              <a:ext uri="{FF2B5EF4-FFF2-40B4-BE49-F238E27FC236}">
                <a16:creationId xmlns:a16="http://schemas.microsoft.com/office/drawing/2014/main" id="{9FC21389-956D-8E4D-B682-526092E50B29}"/>
              </a:ext>
            </a:extLst>
          </p:cNvPr>
          <p:cNvSpPr txBox="1">
            <a:spLocks/>
          </p:cNvSpPr>
          <p:nvPr/>
        </p:nvSpPr>
        <p:spPr>
          <a:xfrm>
            <a:off x="719999" y="445025"/>
            <a:ext cx="9466989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Optional – </a:t>
            </a:r>
            <a:r>
              <a:rPr lang="en-US">
                <a:solidFill>
                  <a:srgbClr val="FF0000"/>
                </a:solidFill>
              </a:rPr>
              <a:t>if there is a time only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Google Shape;5177;p39">
            <a:extLst>
              <a:ext uri="{FF2B5EF4-FFF2-40B4-BE49-F238E27FC236}">
                <a16:creationId xmlns:a16="http://schemas.microsoft.com/office/drawing/2014/main" id="{0426A660-0BD5-7C42-BBC2-5ADC12DF128F}"/>
              </a:ext>
            </a:extLst>
          </p:cNvPr>
          <p:cNvSpPr/>
          <p:nvPr/>
        </p:nvSpPr>
        <p:spPr>
          <a:xfrm rot="1116996" flipH="1">
            <a:off x="3235299" y="4109289"/>
            <a:ext cx="692517" cy="683634"/>
          </a:xfrm>
          <a:custGeom>
            <a:avLst/>
            <a:gdLst/>
            <a:ahLst/>
            <a:cxnLst/>
            <a:rect l="l" t="t" r="r" b="b"/>
            <a:pathLst>
              <a:path w="7158" h="7067" extrusionOk="0">
                <a:moveTo>
                  <a:pt x="4230" y="1"/>
                </a:moveTo>
                <a:cubicBezTo>
                  <a:pt x="4050" y="1"/>
                  <a:pt x="3847" y="107"/>
                  <a:pt x="3643" y="329"/>
                </a:cubicBezTo>
                <a:lnTo>
                  <a:pt x="3552" y="420"/>
                </a:lnTo>
                <a:lnTo>
                  <a:pt x="3460" y="512"/>
                </a:lnTo>
                <a:lnTo>
                  <a:pt x="2570" y="1493"/>
                </a:lnTo>
                <a:lnTo>
                  <a:pt x="1155" y="1265"/>
                </a:lnTo>
                <a:lnTo>
                  <a:pt x="995" y="1242"/>
                </a:lnTo>
                <a:cubicBezTo>
                  <a:pt x="930" y="1234"/>
                  <a:pt x="868" y="1230"/>
                  <a:pt x="809" y="1230"/>
                </a:cubicBezTo>
                <a:cubicBezTo>
                  <a:pt x="217" y="1230"/>
                  <a:pt x="1" y="1640"/>
                  <a:pt x="333" y="2201"/>
                </a:cubicBezTo>
                <a:lnTo>
                  <a:pt x="447" y="2452"/>
                </a:lnTo>
                <a:lnTo>
                  <a:pt x="1086" y="3616"/>
                </a:lnTo>
                <a:lnTo>
                  <a:pt x="516" y="4780"/>
                </a:lnTo>
                <a:lnTo>
                  <a:pt x="447" y="4917"/>
                </a:lnTo>
                <a:lnTo>
                  <a:pt x="379" y="5031"/>
                </a:lnTo>
                <a:cubicBezTo>
                  <a:pt x="101" y="5607"/>
                  <a:pt x="307" y="5993"/>
                  <a:pt x="831" y="5993"/>
                </a:cubicBezTo>
                <a:cubicBezTo>
                  <a:pt x="910" y="5993"/>
                  <a:pt x="995" y="5985"/>
                  <a:pt x="1086" y="5967"/>
                </a:cubicBezTo>
                <a:lnTo>
                  <a:pt x="1223" y="5944"/>
                </a:lnTo>
                <a:lnTo>
                  <a:pt x="1360" y="5921"/>
                </a:lnTo>
                <a:lnTo>
                  <a:pt x="2661" y="5670"/>
                </a:lnTo>
                <a:lnTo>
                  <a:pt x="3711" y="6674"/>
                </a:lnTo>
                <a:lnTo>
                  <a:pt x="3803" y="6766"/>
                </a:lnTo>
                <a:cubicBezTo>
                  <a:pt x="3997" y="6969"/>
                  <a:pt x="4192" y="7067"/>
                  <a:pt x="4363" y="7067"/>
                </a:cubicBezTo>
                <a:cubicBezTo>
                  <a:pt x="4633" y="7067"/>
                  <a:pt x="4842" y="6825"/>
                  <a:pt x="4898" y="6378"/>
                </a:cubicBezTo>
                <a:lnTo>
                  <a:pt x="5104" y="4803"/>
                </a:lnTo>
                <a:lnTo>
                  <a:pt x="6268" y="4186"/>
                </a:lnTo>
                <a:lnTo>
                  <a:pt x="6405" y="4118"/>
                </a:lnTo>
                <a:lnTo>
                  <a:pt x="6519" y="4072"/>
                </a:lnTo>
                <a:cubicBezTo>
                  <a:pt x="7158" y="3730"/>
                  <a:pt x="7135" y="3205"/>
                  <a:pt x="6473" y="2908"/>
                </a:cubicBezTo>
                <a:lnTo>
                  <a:pt x="6405" y="2863"/>
                </a:lnTo>
                <a:lnTo>
                  <a:pt x="5035" y="2223"/>
                </a:lnTo>
                <a:lnTo>
                  <a:pt x="4807" y="900"/>
                </a:lnTo>
                <a:lnTo>
                  <a:pt x="4784" y="649"/>
                </a:lnTo>
                <a:cubicBezTo>
                  <a:pt x="4703" y="228"/>
                  <a:pt x="4492" y="1"/>
                  <a:pt x="42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178;p39">
            <a:extLst>
              <a:ext uri="{FF2B5EF4-FFF2-40B4-BE49-F238E27FC236}">
                <a16:creationId xmlns:a16="http://schemas.microsoft.com/office/drawing/2014/main" id="{BA955070-2C05-0A47-AB0B-1FABA8EC5447}"/>
              </a:ext>
            </a:extLst>
          </p:cNvPr>
          <p:cNvSpPr/>
          <p:nvPr/>
        </p:nvSpPr>
        <p:spPr>
          <a:xfrm rot="1116996" flipH="1">
            <a:off x="3235299" y="5104764"/>
            <a:ext cx="692517" cy="683634"/>
          </a:xfrm>
          <a:custGeom>
            <a:avLst/>
            <a:gdLst/>
            <a:ahLst/>
            <a:cxnLst/>
            <a:rect l="l" t="t" r="r" b="b"/>
            <a:pathLst>
              <a:path w="7158" h="7067" extrusionOk="0">
                <a:moveTo>
                  <a:pt x="4230" y="1"/>
                </a:moveTo>
                <a:cubicBezTo>
                  <a:pt x="4050" y="1"/>
                  <a:pt x="3847" y="107"/>
                  <a:pt x="3643" y="329"/>
                </a:cubicBezTo>
                <a:lnTo>
                  <a:pt x="3552" y="420"/>
                </a:lnTo>
                <a:lnTo>
                  <a:pt x="3460" y="512"/>
                </a:lnTo>
                <a:lnTo>
                  <a:pt x="2570" y="1493"/>
                </a:lnTo>
                <a:lnTo>
                  <a:pt x="1155" y="1265"/>
                </a:lnTo>
                <a:lnTo>
                  <a:pt x="995" y="1242"/>
                </a:lnTo>
                <a:cubicBezTo>
                  <a:pt x="930" y="1234"/>
                  <a:pt x="868" y="1230"/>
                  <a:pt x="809" y="1230"/>
                </a:cubicBezTo>
                <a:cubicBezTo>
                  <a:pt x="217" y="1230"/>
                  <a:pt x="1" y="1640"/>
                  <a:pt x="333" y="2201"/>
                </a:cubicBezTo>
                <a:lnTo>
                  <a:pt x="447" y="2452"/>
                </a:lnTo>
                <a:lnTo>
                  <a:pt x="1086" y="3616"/>
                </a:lnTo>
                <a:lnTo>
                  <a:pt x="516" y="4780"/>
                </a:lnTo>
                <a:lnTo>
                  <a:pt x="447" y="4917"/>
                </a:lnTo>
                <a:lnTo>
                  <a:pt x="379" y="5031"/>
                </a:lnTo>
                <a:cubicBezTo>
                  <a:pt x="101" y="5607"/>
                  <a:pt x="307" y="5993"/>
                  <a:pt x="831" y="5993"/>
                </a:cubicBezTo>
                <a:cubicBezTo>
                  <a:pt x="910" y="5993"/>
                  <a:pt x="995" y="5985"/>
                  <a:pt x="1086" y="5967"/>
                </a:cubicBezTo>
                <a:lnTo>
                  <a:pt x="1223" y="5944"/>
                </a:lnTo>
                <a:lnTo>
                  <a:pt x="1360" y="5921"/>
                </a:lnTo>
                <a:lnTo>
                  <a:pt x="2661" y="5670"/>
                </a:lnTo>
                <a:lnTo>
                  <a:pt x="3711" y="6674"/>
                </a:lnTo>
                <a:lnTo>
                  <a:pt x="3803" y="6766"/>
                </a:lnTo>
                <a:cubicBezTo>
                  <a:pt x="3997" y="6969"/>
                  <a:pt x="4192" y="7067"/>
                  <a:pt x="4363" y="7067"/>
                </a:cubicBezTo>
                <a:cubicBezTo>
                  <a:pt x="4633" y="7067"/>
                  <a:pt x="4842" y="6825"/>
                  <a:pt x="4898" y="6378"/>
                </a:cubicBezTo>
                <a:lnTo>
                  <a:pt x="5104" y="4803"/>
                </a:lnTo>
                <a:lnTo>
                  <a:pt x="6268" y="4186"/>
                </a:lnTo>
                <a:lnTo>
                  <a:pt x="6405" y="4118"/>
                </a:lnTo>
                <a:lnTo>
                  <a:pt x="6519" y="4072"/>
                </a:lnTo>
                <a:cubicBezTo>
                  <a:pt x="7158" y="3730"/>
                  <a:pt x="7135" y="3205"/>
                  <a:pt x="6473" y="2908"/>
                </a:cubicBezTo>
                <a:lnTo>
                  <a:pt x="6405" y="2863"/>
                </a:lnTo>
                <a:lnTo>
                  <a:pt x="5035" y="2223"/>
                </a:lnTo>
                <a:lnTo>
                  <a:pt x="4807" y="900"/>
                </a:lnTo>
                <a:lnTo>
                  <a:pt x="4784" y="649"/>
                </a:lnTo>
                <a:cubicBezTo>
                  <a:pt x="4703" y="228"/>
                  <a:pt x="4492" y="1"/>
                  <a:pt x="42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179;p39">
            <a:extLst>
              <a:ext uri="{FF2B5EF4-FFF2-40B4-BE49-F238E27FC236}">
                <a16:creationId xmlns:a16="http://schemas.microsoft.com/office/drawing/2014/main" id="{2E1DF57B-1B26-E047-B097-27318EE998D7}"/>
              </a:ext>
            </a:extLst>
          </p:cNvPr>
          <p:cNvSpPr/>
          <p:nvPr/>
        </p:nvSpPr>
        <p:spPr>
          <a:xfrm rot="1116996" flipH="1">
            <a:off x="3235299" y="3113814"/>
            <a:ext cx="692517" cy="683634"/>
          </a:xfrm>
          <a:custGeom>
            <a:avLst/>
            <a:gdLst/>
            <a:ahLst/>
            <a:cxnLst/>
            <a:rect l="l" t="t" r="r" b="b"/>
            <a:pathLst>
              <a:path w="7158" h="7067" extrusionOk="0">
                <a:moveTo>
                  <a:pt x="4230" y="1"/>
                </a:moveTo>
                <a:cubicBezTo>
                  <a:pt x="4050" y="1"/>
                  <a:pt x="3847" y="107"/>
                  <a:pt x="3643" y="329"/>
                </a:cubicBezTo>
                <a:lnTo>
                  <a:pt x="3552" y="420"/>
                </a:lnTo>
                <a:lnTo>
                  <a:pt x="3460" y="512"/>
                </a:lnTo>
                <a:lnTo>
                  <a:pt x="2570" y="1493"/>
                </a:lnTo>
                <a:lnTo>
                  <a:pt x="1155" y="1265"/>
                </a:lnTo>
                <a:lnTo>
                  <a:pt x="995" y="1242"/>
                </a:lnTo>
                <a:cubicBezTo>
                  <a:pt x="930" y="1234"/>
                  <a:pt x="868" y="1230"/>
                  <a:pt x="809" y="1230"/>
                </a:cubicBezTo>
                <a:cubicBezTo>
                  <a:pt x="217" y="1230"/>
                  <a:pt x="1" y="1640"/>
                  <a:pt x="333" y="2201"/>
                </a:cubicBezTo>
                <a:lnTo>
                  <a:pt x="447" y="2452"/>
                </a:lnTo>
                <a:lnTo>
                  <a:pt x="1086" y="3616"/>
                </a:lnTo>
                <a:lnTo>
                  <a:pt x="516" y="4780"/>
                </a:lnTo>
                <a:lnTo>
                  <a:pt x="447" y="4917"/>
                </a:lnTo>
                <a:lnTo>
                  <a:pt x="379" y="5031"/>
                </a:lnTo>
                <a:cubicBezTo>
                  <a:pt x="101" y="5607"/>
                  <a:pt x="307" y="5993"/>
                  <a:pt x="831" y="5993"/>
                </a:cubicBezTo>
                <a:cubicBezTo>
                  <a:pt x="910" y="5993"/>
                  <a:pt x="995" y="5985"/>
                  <a:pt x="1086" y="5967"/>
                </a:cubicBezTo>
                <a:lnTo>
                  <a:pt x="1223" y="5944"/>
                </a:lnTo>
                <a:lnTo>
                  <a:pt x="1360" y="5921"/>
                </a:lnTo>
                <a:lnTo>
                  <a:pt x="2661" y="5670"/>
                </a:lnTo>
                <a:lnTo>
                  <a:pt x="3711" y="6674"/>
                </a:lnTo>
                <a:lnTo>
                  <a:pt x="3803" y="6766"/>
                </a:lnTo>
                <a:cubicBezTo>
                  <a:pt x="3997" y="6969"/>
                  <a:pt x="4192" y="7067"/>
                  <a:pt x="4363" y="7067"/>
                </a:cubicBezTo>
                <a:cubicBezTo>
                  <a:pt x="4633" y="7067"/>
                  <a:pt x="4842" y="6825"/>
                  <a:pt x="4898" y="6378"/>
                </a:cubicBezTo>
                <a:lnTo>
                  <a:pt x="5104" y="4803"/>
                </a:lnTo>
                <a:lnTo>
                  <a:pt x="6268" y="4186"/>
                </a:lnTo>
                <a:lnTo>
                  <a:pt x="6405" y="4118"/>
                </a:lnTo>
                <a:lnTo>
                  <a:pt x="6519" y="4072"/>
                </a:lnTo>
                <a:cubicBezTo>
                  <a:pt x="7158" y="3730"/>
                  <a:pt x="7135" y="3205"/>
                  <a:pt x="6473" y="2908"/>
                </a:cubicBezTo>
                <a:lnTo>
                  <a:pt x="6405" y="2863"/>
                </a:lnTo>
                <a:lnTo>
                  <a:pt x="5035" y="2223"/>
                </a:lnTo>
                <a:lnTo>
                  <a:pt x="4807" y="900"/>
                </a:lnTo>
                <a:lnTo>
                  <a:pt x="4784" y="649"/>
                </a:lnTo>
                <a:cubicBezTo>
                  <a:pt x="4703" y="228"/>
                  <a:pt x="4492" y="1"/>
                  <a:pt x="42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180;p39">
            <a:extLst>
              <a:ext uri="{FF2B5EF4-FFF2-40B4-BE49-F238E27FC236}">
                <a16:creationId xmlns:a16="http://schemas.microsoft.com/office/drawing/2014/main" id="{D6B7E646-0E8C-BF4B-BC37-96896433DEDE}"/>
              </a:ext>
            </a:extLst>
          </p:cNvPr>
          <p:cNvSpPr txBox="1">
            <a:spLocks/>
          </p:cNvSpPr>
          <p:nvPr/>
        </p:nvSpPr>
        <p:spPr>
          <a:xfrm>
            <a:off x="5175983" y="1267835"/>
            <a:ext cx="385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/>
              <a:t>Practical </a:t>
            </a:r>
            <a:r>
              <a:rPr lang="en-US">
                <a:solidFill>
                  <a:schemeClr val="accent1"/>
                </a:solidFill>
              </a:rPr>
              <a:t>Application</a:t>
            </a:r>
            <a:endParaRPr lang="en-US" dirty="0"/>
          </a:p>
        </p:txBody>
      </p:sp>
      <p:pic>
        <p:nvPicPr>
          <p:cNvPr id="13" name="Google Shape;5181;p39">
            <a:extLst>
              <a:ext uri="{FF2B5EF4-FFF2-40B4-BE49-F238E27FC236}">
                <a16:creationId xmlns:a16="http://schemas.microsoft.com/office/drawing/2014/main" id="{A0EAA2B0-1360-D34D-8CAB-C37FCC99B7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517" r="27441"/>
          <a:stretch/>
        </p:blipFill>
        <p:spPr>
          <a:xfrm>
            <a:off x="5175983" y="3112780"/>
            <a:ext cx="3619500" cy="2676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" name="Google Shape;5182;p39">
            <a:extLst>
              <a:ext uri="{FF2B5EF4-FFF2-40B4-BE49-F238E27FC236}">
                <a16:creationId xmlns:a16="http://schemas.microsoft.com/office/drawing/2014/main" id="{63D10EBF-50FF-9248-80AB-8BD84293C690}"/>
              </a:ext>
            </a:extLst>
          </p:cNvPr>
          <p:cNvSpPr txBox="1"/>
          <p:nvPr/>
        </p:nvSpPr>
        <p:spPr>
          <a:xfrm>
            <a:off x="3276608" y="5269531"/>
            <a:ext cx="67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endParaRPr sz="3000" b="1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" name="Google Shape;5183;p39">
            <a:extLst>
              <a:ext uri="{FF2B5EF4-FFF2-40B4-BE49-F238E27FC236}">
                <a16:creationId xmlns:a16="http://schemas.microsoft.com/office/drawing/2014/main" id="{43327D84-AC77-8D40-AD8D-1C95A9084B29}"/>
              </a:ext>
            </a:extLst>
          </p:cNvPr>
          <p:cNvSpPr txBox="1"/>
          <p:nvPr/>
        </p:nvSpPr>
        <p:spPr>
          <a:xfrm>
            <a:off x="1091483" y="5160180"/>
            <a:ext cx="19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Post-reading</a:t>
            </a:r>
            <a:endParaRPr sz="20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16" name="Google Shape;5184;p39">
            <a:extLst>
              <a:ext uri="{FF2B5EF4-FFF2-40B4-BE49-F238E27FC236}">
                <a16:creationId xmlns:a16="http://schemas.microsoft.com/office/drawing/2014/main" id="{DA35E777-17CE-F04E-8916-8E322E62F762}"/>
              </a:ext>
            </a:extLst>
          </p:cNvPr>
          <p:cNvSpPr txBox="1"/>
          <p:nvPr/>
        </p:nvSpPr>
        <p:spPr>
          <a:xfrm>
            <a:off x="3276608" y="3278680"/>
            <a:ext cx="67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endParaRPr sz="3000" b="1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" name="Google Shape;5185;p39">
            <a:extLst>
              <a:ext uri="{FF2B5EF4-FFF2-40B4-BE49-F238E27FC236}">
                <a16:creationId xmlns:a16="http://schemas.microsoft.com/office/drawing/2014/main" id="{6115E7AA-7F34-3F46-8A6C-8EEBF63A861E}"/>
              </a:ext>
            </a:extLst>
          </p:cNvPr>
          <p:cNvSpPr txBox="1"/>
          <p:nvPr/>
        </p:nvSpPr>
        <p:spPr>
          <a:xfrm>
            <a:off x="1091483" y="3169280"/>
            <a:ext cx="19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Pre-reading </a:t>
            </a:r>
            <a:endParaRPr sz="20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18" name="Google Shape;5186;p39">
            <a:extLst>
              <a:ext uri="{FF2B5EF4-FFF2-40B4-BE49-F238E27FC236}">
                <a16:creationId xmlns:a16="http://schemas.microsoft.com/office/drawing/2014/main" id="{1F980520-97AE-7643-A29B-DCE3F28BDC73}"/>
              </a:ext>
            </a:extLst>
          </p:cNvPr>
          <p:cNvSpPr txBox="1"/>
          <p:nvPr/>
        </p:nvSpPr>
        <p:spPr>
          <a:xfrm>
            <a:off x="3276608" y="4274105"/>
            <a:ext cx="67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endParaRPr sz="3000" b="1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" name="Google Shape;5187;p39">
            <a:extLst>
              <a:ext uri="{FF2B5EF4-FFF2-40B4-BE49-F238E27FC236}">
                <a16:creationId xmlns:a16="http://schemas.microsoft.com/office/drawing/2014/main" id="{CD169B19-522E-7F4F-AF9A-22DD8618AB37}"/>
              </a:ext>
            </a:extLst>
          </p:cNvPr>
          <p:cNvSpPr txBox="1"/>
          <p:nvPr/>
        </p:nvSpPr>
        <p:spPr>
          <a:xfrm>
            <a:off x="1091483" y="4164718"/>
            <a:ext cx="19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While-reading</a:t>
            </a:r>
            <a:endParaRPr sz="20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0" name="Google Shape;5188;p39">
            <a:extLst>
              <a:ext uri="{FF2B5EF4-FFF2-40B4-BE49-F238E27FC236}">
                <a16:creationId xmlns:a16="http://schemas.microsoft.com/office/drawing/2014/main" id="{04A65C1F-2DA0-F946-B9B2-139C2639C3A8}"/>
              </a:ext>
            </a:extLst>
          </p:cNvPr>
          <p:cNvCxnSpPr>
            <a:stCxn id="16" idx="3"/>
          </p:cNvCxnSpPr>
          <p:nvPr/>
        </p:nvCxnSpPr>
        <p:spPr>
          <a:xfrm>
            <a:off x="3952808" y="3455680"/>
            <a:ext cx="1655700" cy="4437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21" name="Google Shape;5189;p39">
            <a:extLst>
              <a:ext uri="{FF2B5EF4-FFF2-40B4-BE49-F238E27FC236}">
                <a16:creationId xmlns:a16="http://schemas.microsoft.com/office/drawing/2014/main" id="{D1B78AFD-F7E3-734C-A671-E5B8A612D826}"/>
              </a:ext>
            </a:extLst>
          </p:cNvPr>
          <p:cNvCxnSpPr/>
          <p:nvPr/>
        </p:nvCxnSpPr>
        <p:spPr>
          <a:xfrm rot="10800000" flipH="1">
            <a:off x="3952808" y="5003430"/>
            <a:ext cx="1654200" cy="4431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22" name="Google Shape;5190;p39">
            <a:extLst>
              <a:ext uri="{FF2B5EF4-FFF2-40B4-BE49-F238E27FC236}">
                <a16:creationId xmlns:a16="http://schemas.microsoft.com/office/drawing/2014/main" id="{2321D32D-37BF-294F-9162-DF813FE3E250}"/>
              </a:ext>
            </a:extLst>
          </p:cNvPr>
          <p:cNvCxnSpPr>
            <a:stCxn id="18" idx="3"/>
          </p:cNvCxnSpPr>
          <p:nvPr/>
        </p:nvCxnSpPr>
        <p:spPr>
          <a:xfrm>
            <a:off x="3952808" y="4451105"/>
            <a:ext cx="16764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cxnSp>
      <p:sp>
        <p:nvSpPr>
          <p:cNvPr id="23" name="Google Shape;5185;p39">
            <a:extLst>
              <a:ext uri="{FF2B5EF4-FFF2-40B4-BE49-F238E27FC236}">
                <a16:creationId xmlns:a16="http://schemas.microsoft.com/office/drawing/2014/main" id="{787DE803-B334-4140-8A10-5145DFCFF193}"/>
              </a:ext>
            </a:extLst>
          </p:cNvPr>
          <p:cNvSpPr txBox="1"/>
          <p:nvPr/>
        </p:nvSpPr>
        <p:spPr>
          <a:xfrm>
            <a:off x="2791953" y="2361642"/>
            <a:ext cx="660922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Design a </a:t>
            </a:r>
            <a:r>
              <a:rPr lang="en" sz="2000" b="1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reading lesson </a:t>
            </a:r>
            <a:r>
              <a:rPr lang="en" sz="20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based on the material given</a:t>
            </a:r>
            <a:endParaRPr sz="20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950087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043;p28">
            <a:extLst>
              <a:ext uri="{FF2B5EF4-FFF2-40B4-BE49-F238E27FC236}">
                <a16:creationId xmlns:a16="http://schemas.microsoft.com/office/drawing/2014/main" id="{BE7C2F7D-4B41-5C42-B27F-D13157D4501B}"/>
              </a:ext>
            </a:extLst>
          </p:cNvPr>
          <p:cNvSpPr txBox="1">
            <a:spLocks/>
          </p:cNvSpPr>
          <p:nvPr/>
        </p:nvSpPr>
        <p:spPr>
          <a:xfrm flipH="1">
            <a:off x="920032" y="445025"/>
            <a:ext cx="5144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  <a:t>Suggested </a:t>
            </a:r>
            <a:r>
              <a:rPr lang="en-US" dirty="0">
                <a:solidFill>
                  <a:schemeClr val="accent1"/>
                </a:solidFill>
              </a:rPr>
              <a:t>Techniques</a:t>
            </a:r>
            <a:endParaRPr lang="en-US"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" name="Google Shape;3044;p28">
            <a:extLst>
              <a:ext uri="{FF2B5EF4-FFF2-40B4-BE49-F238E27FC236}">
                <a16:creationId xmlns:a16="http://schemas.microsoft.com/office/drawing/2014/main" id="{69703DCA-AD6F-E94D-944E-AA29F8BCFA48}"/>
              </a:ext>
            </a:extLst>
          </p:cNvPr>
          <p:cNvSpPr txBox="1">
            <a:spLocks/>
          </p:cNvSpPr>
          <p:nvPr/>
        </p:nvSpPr>
        <p:spPr>
          <a:xfrm flipH="1">
            <a:off x="8310110" y="1442577"/>
            <a:ext cx="3777119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  <a:t>While-reading</a:t>
            </a:r>
          </a:p>
        </p:txBody>
      </p:sp>
      <p:sp>
        <p:nvSpPr>
          <p:cNvPr id="26" name="Google Shape;3045;p28">
            <a:extLst>
              <a:ext uri="{FF2B5EF4-FFF2-40B4-BE49-F238E27FC236}">
                <a16:creationId xmlns:a16="http://schemas.microsoft.com/office/drawing/2014/main" id="{5E58767B-73F2-C84B-A5EB-488D2486BB1D}"/>
              </a:ext>
            </a:extLst>
          </p:cNvPr>
          <p:cNvSpPr txBox="1">
            <a:spLocks/>
          </p:cNvSpPr>
          <p:nvPr/>
        </p:nvSpPr>
        <p:spPr>
          <a:xfrm flipH="1">
            <a:off x="7824311" y="2354199"/>
            <a:ext cx="3534251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GB" dirty="0"/>
              <a:t>Play melody 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GB" dirty="0"/>
              <a:t>Monitor regularly</a:t>
            </a:r>
          </a:p>
        </p:txBody>
      </p:sp>
      <p:sp>
        <p:nvSpPr>
          <p:cNvPr id="27" name="Google Shape;3046;p28">
            <a:extLst>
              <a:ext uri="{FF2B5EF4-FFF2-40B4-BE49-F238E27FC236}">
                <a16:creationId xmlns:a16="http://schemas.microsoft.com/office/drawing/2014/main" id="{F74F4D9F-EEE6-DA46-B18B-93DF2FC01EE2}"/>
              </a:ext>
            </a:extLst>
          </p:cNvPr>
          <p:cNvSpPr txBox="1">
            <a:spLocks/>
          </p:cNvSpPr>
          <p:nvPr/>
        </p:nvSpPr>
        <p:spPr>
          <a:xfrm flipH="1">
            <a:off x="3053770" y="1442571"/>
            <a:ext cx="223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  <a:t>Pre-teach</a:t>
            </a:r>
          </a:p>
        </p:txBody>
      </p:sp>
      <p:sp>
        <p:nvSpPr>
          <p:cNvPr id="28" name="Google Shape;3047;p28">
            <a:extLst>
              <a:ext uri="{FF2B5EF4-FFF2-40B4-BE49-F238E27FC236}">
                <a16:creationId xmlns:a16="http://schemas.microsoft.com/office/drawing/2014/main" id="{E30D01B6-4AC2-A94C-8C51-088D56408AD3}"/>
              </a:ext>
            </a:extLst>
          </p:cNvPr>
          <p:cNvSpPr txBox="1">
            <a:spLocks/>
          </p:cNvSpPr>
          <p:nvPr/>
        </p:nvSpPr>
        <p:spPr>
          <a:xfrm flipH="1">
            <a:off x="3067930" y="2111295"/>
            <a:ext cx="302807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GB" dirty="0"/>
              <a:t>Matching picture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GB" dirty="0"/>
              <a:t> Short Video</a:t>
            </a:r>
          </a:p>
        </p:txBody>
      </p:sp>
      <p:sp>
        <p:nvSpPr>
          <p:cNvPr id="29" name="Google Shape;3048;p28">
            <a:extLst>
              <a:ext uri="{FF2B5EF4-FFF2-40B4-BE49-F238E27FC236}">
                <a16:creationId xmlns:a16="http://schemas.microsoft.com/office/drawing/2014/main" id="{869212D1-246A-5C4E-B68A-87B8B1FBE22F}"/>
              </a:ext>
            </a:extLst>
          </p:cNvPr>
          <p:cNvSpPr txBox="1">
            <a:spLocks/>
          </p:cNvSpPr>
          <p:nvPr/>
        </p:nvSpPr>
        <p:spPr>
          <a:xfrm flipH="1">
            <a:off x="7824312" y="3880334"/>
            <a:ext cx="223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/>
              <a:t>Games</a:t>
            </a:r>
            <a:endParaRPr lang="en-US"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" name="Google Shape;3049;p28">
            <a:extLst>
              <a:ext uri="{FF2B5EF4-FFF2-40B4-BE49-F238E27FC236}">
                <a16:creationId xmlns:a16="http://schemas.microsoft.com/office/drawing/2014/main" id="{1DBE55FC-2E73-1345-ABD3-306F84534722}"/>
              </a:ext>
            </a:extLst>
          </p:cNvPr>
          <p:cNvSpPr txBox="1">
            <a:spLocks/>
          </p:cNvSpPr>
          <p:nvPr/>
        </p:nvSpPr>
        <p:spPr>
          <a:xfrm flipH="1">
            <a:off x="7781465" y="4662956"/>
            <a:ext cx="430576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-   Banana reading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-   Vocabulary from context</a:t>
            </a:r>
          </a:p>
        </p:txBody>
      </p:sp>
      <p:sp>
        <p:nvSpPr>
          <p:cNvPr id="31" name="Google Shape;3050;p28">
            <a:extLst>
              <a:ext uri="{FF2B5EF4-FFF2-40B4-BE49-F238E27FC236}">
                <a16:creationId xmlns:a16="http://schemas.microsoft.com/office/drawing/2014/main" id="{706DBB1A-16D3-EF42-A15C-2877972CD6B0}"/>
              </a:ext>
            </a:extLst>
          </p:cNvPr>
          <p:cNvSpPr txBox="1">
            <a:spLocks/>
          </p:cNvSpPr>
          <p:nvPr/>
        </p:nvSpPr>
        <p:spPr>
          <a:xfrm flipH="1">
            <a:off x="2867823" y="3794609"/>
            <a:ext cx="3275806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/>
              <a:t>Post-reading</a:t>
            </a:r>
          </a:p>
        </p:txBody>
      </p:sp>
      <p:sp>
        <p:nvSpPr>
          <p:cNvPr id="32" name="Google Shape;3051;p28">
            <a:extLst>
              <a:ext uri="{FF2B5EF4-FFF2-40B4-BE49-F238E27FC236}">
                <a16:creationId xmlns:a16="http://schemas.microsoft.com/office/drawing/2014/main" id="{6FA778B4-3137-7D4C-A7AD-1C117BA22709}"/>
              </a:ext>
            </a:extLst>
          </p:cNvPr>
          <p:cNvSpPr txBox="1">
            <a:spLocks/>
          </p:cNvSpPr>
          <p:nvPr/>
        </p:nvSpPr>
        <p:spPr>
          <a:xfrm flipH="1">
            <a:off x="2910680" y="4534364"/>
            <a:ext cx="291862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GB" dirty="0"/>
              <a:t>Speaking 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GB" dirty="0"/>
              <a:t>Personal topic</a:t>
            </a:r>
          </a:p>
        </p:txBody>
      </p:sp>
      <p:grpSp>
        <p:nvGrpSpPr>
          <p:cNvPr id="33" name="Google Shape;3052;p28">
            <a:extLst>
              <a:ext uri="{FF2B5EF4-FFF2-40B4-BE49-F238E27FC236}">
                <a16:creationId xmlns:a16="http://schemas.microsoft.com/office/drawing/2014/main" id="{CACA41CC-E2C4-0A4C-933F-607689863A8F}"/>
              </a:ext>
            </a:extLst>
          </p:cNvPr>
          <p:cNvGrpSpPr/>
          <p:nvPr/>
        </p:nvGrpSpPr>
        <p:grpSpPr>
          <a:xfrm>
            <a:off x="7241760" y="3714248"/>
            <a:ext cx="572700" cy="572702"/>
            <a:chOff x="4770000" y="3067798"/>
            <a:chExt cx="572700" cy="572702"/>
          </a:xfrm>
        </p:grpSpPr>
        <p:sp>
          <p:nvSpPr>
            <p:cNvPr id="34" name="Google Shape;3053;p28">
              <a:extLst>
                <a:ext uri="{FF2B5EF4-FFF2-40B4-BE49-F238E27FC236}">
                  <a16:creationId xmlns:a16="http://schemas.microsoft.com/office/drawing/2014/main" id="{CCB9505F-5995-6B49-AB06-F76ADD929730}"/>
                </a:ext>
              </a:extLst>
            </p:cNvPr>
            <p:cNvSpPr/>
            <p:nvPr/>
          </p:nvSpPr>
          <p:spPr>
            <a:xfrm>
              <a:off x="4770000" y="3067800"/>
              <a:ext cx="572700" cy="57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3054;p28">
              <a:extLst>
                <a:ext uri="{FF2B5EF4-FFF2-40B4-BE49-F238E27FC236}">
                  <a16:creationId xmlns:a16="http://schemas.microsoft.com/office/drawing/2014/main" id="{19B70B23-BCED-B149-A5FC-7E572C6230C1}"/>
                </a:ext>
              </a:extLst>
            </p:cNvPr>
            <p:cNvGrpSpPr/>
            <p:nvPr/>
          </p:nvGrpSpPr>
          <p:grpSpPr>
            <a:xfrm>
              <a:off x="4825324" y="3067798"/>
              <a:ext cx="462058" cy="461698"/>
              <a:chOff x="1190625" y="1552400"/>
              <a:chExt cx="1109650" cy="1109050"/>
            </a:xfrm>
          </p:grpSpPr>
          <p:sp>
            <p:nvSpPr>
              <p:cNvPr id="36" name="Google Shape;3055;p28">
                <a:extLst>
                  <a:ext uri="{FF2B5EF4-FFF2-40B4-BE49-F238E27FC236}">
                    <a16:creationId xmlns:a16="http://schemas.microsoft.com/office/drawing/2014/main" id="{728507E5-A1A7-A448-8B54-CDD1EE4B5573}"/>
                  </a:ext>
                </a:extLst>
              </p:cNvPr>
              <p:cNvSpPr/>
              <p:nvPr/>
            </p:nvSpPr>
            <p:spPr>
              <a:xfrm>
                <a:off x="1190625" y="2411425"/>
                <a:ext cx="110965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4878" extrusionOk="0">
                    <a:moveTo>
                      <a:pt x="0" y="1"/>
                    </a:moveTo>
                    <a:lnTo>
                      <a:pt x="0" y="2402"/>
                    </a:lnTo>
                    <a:lnTo>
                      <a:pt x="18504" y="2402"/>
                    </a:lnTo>
                    <a:cubicBezTo>
                      <a:pt x="19877" y="2402"/>
                      <a:pt x="20980" y="3505"/>
                      <a:pt x="20980" y="4878"/>
                    </a:cubicBezTo>
                    <a:lnTo>
                      <a:pt x="23332" y="4878"/>
                    </a:lnTo>
                    <a:cubicBezTo>
                      <a:pt x="23332" y="3505"/>
                      <a:pt x="24460" y="2402"/>
                      <a:pt x="25808" y="2402"/>
                    </a:cubicBezTo>
                    <a:lnTo>
                      <a:pt x="44385" y="2402"/>
                    </a:lnTo>
                    <a:lnTo>
                      <a:pt x="44385" y="1"/>
                    </a:lnTo>
                    <a:lnTo>
                      <a:pt x="26249" y="1"/>
                    </a:lnTo>
                    <a:cubicBezTo>
                      <a:pt x="24631" y="1"/>
                      <a:pt x="23185" y="711"/>
                      <a:pt x="22205" y="1863"/>
                    </a:cubicBezTo>
                    <a:cubicBezTo>
                      <a:pt x="21225" y="711"/>
                      <a:pt x="19779" y="1"/>
                      <a:pt x="18161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056;p28">
                <a:extLst>
                  <a:ext uri="{FF2B5EF4-FFF2-40B4-BE49-F238E27FC236}">
                    <a16:creationId xmlns:a16="http://schemas.microsoft.com/office/drawing/2014/main" id="{771D489D-3DA4-1142-9535-27D01B09531C}"/>
                  </a:ext>
                </a:extLst>
              </p:cNvPr>
              <p:cNvSpPr/>
              <p:nvPr/>
            </p:nvSpPr>
            <p:spPr>
              <a:xfrm>
                <a:off x="1511675" y="2127125"/>
                <a:ext cx="1244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3775" extrusionOk="0">
                    <a:moveTo>
                      <a:pt x="662" y="1"/>
                    </a:moveTo>
                    <a:lnTo>
                      <a:pt x="1" y="3775"/>
                    </a:lnTo>
                    <a:lnTo>
                      <a:pt x="4976" y="3775"/>
                    </a:lnTo>
                    <a:lnTo>
                      <a:pt x="4976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057;p28">
                <a:extLst>
                  <a:ext uri="{FF2B5EF4-FFF2-40B4-BE49-F238E27FC236}">
                    <a16:creationId xmlns:a16="http://schemas.microsoft.com/office/drawing/2014/main" id="{E995271E-ABF2-B94C-9B2A-CC32ED38133A}"/>
                  </a:ext>
                </a:extLst>
              </p:cNvPr>
              <p:cNvSpPr/>
              <p:nvPr/>
            </p:nvSpPr>
            <p:spPr>
              <a:xfrm>
                <a:off x="1701000" y="2127125"/>
                <a:ext cx="888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3775" extrusionOk="0">
                    <a:moveTo>
                      <a:pt x="1" y="1"/>
                    </a:moveTo>
                    <a:lnTo>
                      <a:pt x="1" y="3775"/>
                    </a:lnTo>
                    <a:lnTo>
                      <a:pt x="3555" y="3775"/>
                    </a:lnTo>
                    <a:lnTo>
                      <a:pt x="3555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058;p28">
                <a:extLst>
                  <a:ext uri="{FF2B5EF4-FFF2-40B4-BE49-F238E27FC236}">
                    <a16:creationId xmlns:a16="http://schemas.microsoft.com/office/drawing/2014/main" id="{AB5B8325-C3D0-ED4C-920A-6C8DEC905755}"/>
                  </a:ext>
                </a:extLst>
              </p:cNvPr>
              <p:cNvSpPr/>
              <p:nvPr/>
            </p:nvSpPr>
            <p:spPr>
              <a:xfrm>
                <a:off x="1854800" y="2127125"/>
                <a:ext cx="12502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3775" extrusionOk="0">
                    <a:moveTo>
                      <a:pt x="1" y="1"/>
                    </a:moveTo>
                    <a:lnTo>
                      <a:pt x="1" y="3775"/>
                    </a:lnTo>
                    <a:lnTo>
                      <a:pt x="5000" y="3775"/>
                    </a:lnTo>
                    <a:lnTo>
                      <a:pt x="4486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059;p28">
                <a:extLst>
                  <a:ext uri="{FF2B5EF4-FFF2-40B4-BE49-F238E27FC236}">
                    <a16:creationId xmlns:a16="http://schemas.microsoft.com/office/drawing/2014/main" id="{76D1A962-6A02-694C-A487-808CA7FA5A61}"/>
                  </a:ext>
                </a:extLst>
              </p:cNvPr>
              <p:cNvSpPr/>
              <p:nvPr/>
            </p:nvSpPr>
            <p:spPr>
              <a:xfrm>
                <a:off x="1335825" y="2152850"/>
                <a:ext cx="819225" cy="196725"/>
              </a:xfrm>
              <a:custGeom>
                <a:avLst/>
                <a:gdLst/>
                <a:ahLst/>
                <a:cxnLst/>
                <a:rect l="l" t="t" r="r" b="b"/>
                <a:pathLst>
                  <a:path w="32769" h="7869" extrusionOk="0">
                    <a:moveTo>
                      <a:pt x="3922" y="1"/>
                    </a:moveTo>
                    <a:cubicBezTo>
                      <a:pt x="1765" y="1"/>
                      <a:pt x="1" y="1766"/>
                      <a:pt x="1" y="3947"/>
                    </a:cubicBezTo>
                    <a:cubicBezTo>
                      <a:pt x="1" y="6104"/>
                      <a:pt x="1765" y="7868"/>
                      <a:pt x="3922" y="7868"/>
                    </a:cubicBezTo>
                    <a:lnTo>
                      <a:pt x="28847" y="7868"/>
                    </a:lnTo>
                    <a:cubicBezTo>
                      <a:pt x="31004" y="7868"/>
                      <a:pt x="32769" y="6104"/>
                      <a:pt x="32769" y="3947"/>
                    </a:cubicBezTo>
                    <a:cubicBezTo>
                      <a:pt x="32769" y="1766"/>
                      <a:pt x="31004" y="1"/>
                      <a:pt x="28847" y="1"/>
                    </a:cubicBezTo>
                    <a:lnTo>
                      <a:pt x="28578" y="1"/>
                    </a:lnTo>
                    <a:lnTo>
                      <a:pt x="28578" y="2623"/>
                    </a:lnTo>
                    <a:lnTo>
                      <a:pt x="28847" y="2623"/>
                    </a:lnTo>
                    <a:cubicBezTo>
                      <a:pt x="29583" y="2623"/>
                      <a:pt x="30171" y="3212"/>
                      <a:pt x="30171" y="3947"/>
                    </a:cubicBezTo>
                    <a:cubicBezTo>
                      <a:pt x="30171" y="4658"/>
                      <a:pt x="29583" y="5270"/>
                      <a:pt x="28847" y="5270"/>
                    </a:cubicBezTo>
                    <a:lnTo>
                      <a:pt x="3922" y="5270"/>
                    </a:lnTo>
                    <a:cubicBezTo>
                      <a:pt x="3187" y="5270"/>
                      <a:pt x="2599" y="4658"/>
                      <a:pt x="2599" y="3947"/>
                    </a:cubicBezTo>
                    <a:cubicBezTo>
                      <a:pt x="2599" y="3212"/>
                      <a:pt x="3187" y="2623"/>
                      <a:pt x="3922" y="2623"/>
                    </a:cubicBezTo>
                    <a:lnTo>
                      <a:pt x="4192" y="2623"/>
                    </a:lnTo>
                    <a:lnTo>
                      <a:pt x="4192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060;p28">
                <a:extLst>
                  <a:ext uri="{FF2B5EF4-FFF2-40B4-BE49-F238E27FC236}">
                    <a16:creationId xmlns:a16="http://schemas.microsoft.com/office/drawing/2014/main" id="{1B00B4BB-EC6E-1F4D-B17A-9FA5804E139A}"/>
                  </a:ext>
                </a:extLst>
              </p:cNvPr>
              <p:cNvSpPr/>
              <p:nvPr/>
            </p:nvSpPr>
            <p:spPr>
              <a:xfrm>
                <a:off x="1190625" y="2533975"/>
                <a:ext cx="110965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5099" extrusionOk="0">
                    <a:moveTo>
                      <a:pt x="0" y="0"/>
                    </a:moveTo>
                    <a:lnTo>
                      <a:pt x="0" y="2598"/>
                    </a:lnTo>
                    <a:lnTo>
                      <a:pt x="15882" y="2598"/>
                    </a:lnTo>
                    <a:lnTo>
                      <a:pt x="15882" y="5098"/>
                    </a:lnTo>
                    <a:lnTo>
                      <a:pt x="28455" y="5098"/>
                    </a:lnTo>
                    <a:lnTo>
                      <a:pt x="28455" y="2598"/>
                    </a:lnTo>
                    <a:lnTo>
                      <a:pt x="44385" y="2598"/>
                    </a:lnTo>
                    <a:lnTo>
                      <a:pt x="44385" y="0"/>
                    </a:lnTo>
                    <a:lnTo>
                      <a:pt x="25857" y="0"/>
                    </a:lnTo>
                    <a:lnTo>
                      <a:pt x="25857" y="2500"/>
                    </a:lnTo>
                    <a:lnTo>
                      <a:pt x="18480" y="2500"/>
                    </a:lnTo>
                    <a:lnTo>
                      <a:pt x="18480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061;p28">
                <a:extLst>
                  <a:ext uri="{FF2B5EF4-FFF2-40B4-BE49-F238E27FC236}">
                    <a16:creationId xmlns:a16="http://schemas.microsoft.com/office/drawing/2014/main" id="{510873E9-59C7-894D-808F-78A903836E83}"/>
                  </a:ext>
                </a:extLst>
              </p:cNvPr>
              <p:cNvSpPr/>
              <p:nvPr/>
            </p:nvSpPr>
            <p:spPr>
              <a:xfrm>
                <a:off x="1536175" y="1552400"/>
                <a:ext cx="586400" cy="511025"/>
              </a:xfrm>
              <a:custGeom>
                <a:avLst/>
                <a:gdLst/>
                <a:ahLst/>
                <a:cxnLst/>
                <a:rect l="l" t="t" r="r" b="b"/>
                <a:pathLst>
                  <a:path w="23456" h="20441" extrusionOk="0">
                    <a:moveTo>
                      <a:pt x="16961" y="0"/>
                    </a:moveTo>
                    <a:cubicBezTo>
                      <a:pt x="13162" y="0"/>
                      <a:pt x="9461" y="1348"/>
                      <a:pt x="6569" y="3824"/>
                    </a:cubicBezTo>
                    <a:cubicBezTo>
                      <a:pt x="3677" y="6299"/>
                      <a:pt x="1741" y="9706"/>
                      <a:pt x="1128" y="13480"/>
                    </a:cubicBezTo>
                    <a:lnTo>
                      <a:pt x="1" y="20441"/>
                    </a:lnTo>
                    <a:lnTo>
                      <a:pt x="16397" y="20441"/>
                    </a:lnTo>
                    <a:lnTo>
                      <a:pt x="15000" y="12769"/>
                    </a:lnTo>
                    <a:cubicBezTo>
                      <a:pt x="14535" y="10245"/>
                      <a:pt x="15196" y="7672"/>
                      <a:pt x="16838" y="5711"/>
                    </a:cubicBezTo>
                    <a:cubicBezTo>
                      <a:pt x="18481" y="3726"/>
                      <a:pt x="20907" y="2598"/>
                      <a:pt x="23456" y="2598"/>
                    </a:cubicBezTo>
                    <a:lnTo>
                      <a:pt x="23456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3062;p28">
            <a:extLst>
              <a:ext uri="{FF2B5EF4-FFF2-40B4-BE49-F238E27FC236}">
                <a16:creationId xmlns:a16="http://schemas.microsoft.com/office/drawing/2014/main" id="{DA55A1A8-73B2-0240-93E5-A3486A07D8A6}"/>
              </a:ext>
            </a:extLst>
          </p:cNvPr>
          <p:cNvGrpSpPr/>
          <p:nvPr/>
        </p:nvGrpSpPr>
        <p:grpSpPr>
          <a:xfrm>
            <a:off x="2328265" y="3671254"/>
            <a:ext cx="572700" cy="572755"/>
            <a:chOff x="1671025" y="3067670"/>
            <a:chExt cx="572700" cy="572755"/>
          </a:xfrm>
        </p:grpSpPr>
        <p:sp>
          <p:nvSpPr>
            <p:cNvPr id="44" name="Google Shape;3063;p28">
              <a:extLst>
                <a:ext uri="{FF2B5EF4-FFF2-40B4-BE49-F238E27FC236}">
                  <a16:creationId xmlns:a16="http://schemas.microsoft.com/office/drawing/2014/main" id="{BDF16B7D-05DD-5345-BF77-86064898DA75}"/>
                </a:ext>
              </a:extLst>
            </p:cNvPr>
            <p:cNvSpPr/>
            <p:nvPr/>
          </p:nvSpPr>
          <p:spPr>
            <a:xfrm>
              <a:off x="1671025" y="3067725"/>
              <a:ext cx="572700" cy="57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3064;p28">
              <a:extLst>
                <a:ext uri="{FF2B5EF4-FFF2-40B4-BE49-F238E27FC236}">
                  <a16:creationId xmlns:a16="http://schemas.microsoft.com/office/drawing/2014/main" id="{99A31198-D0BD-FE41-B96B-5D7908502FFD}"/>
                </a:ext>
              </a:extLst>
            </p:cNvPr>
            <p:cNvGrpSpPr/>
            <p:nvPr/>
          </p:nvGrpSpPr>
          <p:grpSpPr>
            <a:xfrm>
              <a:off x="1726348" y="3067670"/>
              <a:ext cx="462058" cy="461958"/>
              <a:chOff x="2468750" y="1554225"/>
              <a:chExt cx="1109650" cy="1109675"/>
            </a:xfrm>
          </p:grpSpPr>
          <p:sp>
            <p:nvSpPr>
              <p:cNvPr id="46" name="Google Shape;3065;p28">
                <a:extLst>
                  <a:ext uri="{FF2B5EF4-FFF2-40B4-BE49-F238E27FC236}">
                    <a16:creationId xmlns:a16="http://schemas.microsoft.com/office/drawing/2014/main" id="{AD5A1D51-BAB3-C24F-B9E8-52647A14074C}"/>
                  </a:ext>
                </a:extLst>
              </p:cNvPr>
              <p:cNvSpPr/>
              <p:nvPr/>
            </p:nvSpPr>
            <p:spPr>
              <a:xfrm>
                <a:off x="2628050" y="2114875"/>
                <a:ext cx="354800" cy="185675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7427" extrusionOk="0">
                    <a:moveTo>
                      <a:pt x="1" y="0"/>
                    </a:moveTo>
                    <a:cubicBezTo>
                      <a:pt x="760" y="1177"/>
                      <a:pt x="1667" y="2280"/>
                      <a:pt x="2721" y="3260"/>
                    </a:cubicBezTo>
                    <a:cubicBezTo>
                      <a:pt x="5687" y="5956"/>
                      <a:pt x="9534" y="7427"/>
                      <a:pt x="13578" y="7427"/>
                    </a:cubicBezTo>
                    <a:lnTo>
                      <a:pt x="14191" y="7427"/>
                    </a:lnTo>
                    <a:cubicBezTo>
                      <a:pt x="13039" y="6030"/>
                      <a:pt x="12353" y="4240"/>
                      <a:pt x="12353" y="2304"/>
                    </a:cubicBezTo>
                    <a:lnTo>
                      <a:pt x="12353" y="1691"/>
                    </a:lnTo>
                    <a:cubicBezTo>
                      <a:pt x="11226" y="613"/>
                      <a:pt x="9731" y="0"/>
                      <a:pt x="816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066;p28">
                <a:extLst>
                  <a:ext uri="{FF2B5EF4-FFF2-40B4-BE49-F238E27FC236}">
                    <a16:creationId xmlns:a16="http://schemas.microsoft.com/office/drawing/2014/main" id="{67475004-A40D-0948-A6C0-187395FEC03F}"/>
                  </a:ext>
                </a:extLst>
              </p:cNvPr>
              <p:cNvSpPr/>
              <p:nvPr/>
            </p:nvSpPr>
            <p:spPr>
              <a:xfrm>
                <a:off x="2564325" y="1554225"/>
                <a:ext cx="914200" cy="757975"/>
              </a:xfrm>
              <a:custGeom>
                <a:avLst/>
                <a:gdLst/>
                <a:ahLst/>
                <a:cxnLst/>
                <a:rect l="l" t="t" r="r" b="b"/>
                <a:pathLst>
                  <a:path w="36568" h="30319" extrusionOk="0">
                    <a:moveTo>
                      <a:pt x="14902" y="1"/>
                    </a:moveTo>
                    <a:lnTo>
                      <a:pt x="14902" y="2795"/>
                    </a:lnTo>
                    <a:cubicBezTo>
                      <a:pt x="14902" y="3751"/>
                      <a:pt x="15270" y="4608"/>
                      <a:pt x="15882" y="5246"/>
                    </a:cubicBezTo>
                    <a:cubicBezTo>
                      <a:pt x="15270" y="5883"/>
                      <a:pt x="14902" y="6741"/>
                      <a:pt x="14902" y="7697"/>
                    </a:cubicBezTo>
                    <a:lnTo>
                      <a:pt x="14902" y="10491"/>
                    </a:lnTo>
                    <a:lnTo>
                      <a:pt x="17573" y="10491"/>
                    </a:lnTo>
                    <a:cubicBezTo>
                      <a:pt x="19975" y="10491"/>
                      <a:pt x="21985" y="8799"/>
                      <a:pt x="22475" y="6545"/>
                    </a:cubicBezTo>
                    <a:lnTo>
                      <a:pt x="23358" y="6545"/>
                    </a:lnTo>
                    <a:cubicBezTo>
                      <a:pt x="25245" y="6716"/>
                      <a:pt x="26740" y="8309"/>
                      <a:pt x="26740" y="10246"/>
                    </a:cubicBezTo>
                    <a:cubicBezTo>
                      <a:pt x="26740" y="12280"/>
                      <a:pt x="25073" y="13946"/>
                      <a:pt x="23014" y="13946"/>
                    </a:cubicBezTo>
                    <a:lnTo>
                      <a:pt x="1" y="13946"/>
                    </a:lnTo>
                    <a:lnTo>
                      <a:pt x="123" y="15368"/>
                    </a:lnTo>
                    <a:cubicBezTo>
                      <a:pt x="270" y="16912"/>
                      <a:pt x="638" y="18407"/>
                      <a:pt x="1202" y="19828"/>
                    </a:cubicBezTo>
                    <a:lnTo>
                      <a:pt x="10711" y="19828"/>
                    </a:lnTo>
                    <a:cubicBezTo>
                      <a:pt x="13186" y="19828"/>
                      <a:pt x="15564" y="20907"/>
                      <a:pt x="17206" y="22769"/>
                    </a:cubicBezTo>
                    <a:lnTo>
                      <a:pt x="17426" y="23015"/>
                    </a:lnTo>
                    <a:lnTo>
                      <a:pt x="17426" y="24166"/>
                    </a:lnTo>
                    <a:lnTo>
                      <a:pt x="17426" y="24730"/>
                    </a:lnTo>
                    <a:cubicBezTo>
                      <a:pt x="17426" y="27818"/>
                      <a:pt x="19926" y="30318"/>
                      <a:pt x="23014" y="30318"/>
                    </a:cubicBezTo>
                    <a:lnTo>
                      <a:pt x="27034" y="30318"/>
                    </a:lnTo>
                    <a:lnTo>
                      <a:pt x="27034" y="29068"/>
                    </a:lnTo>
                    <a:cubicBezTo>
                      <a:pt x="27034" y="25980"/>
                      <a:pt x="24534" y="23480"/>
                      <a:pt x="21446" y="23480"/>
                    </a:cubicBezTo>
                    <a:lnTo>
                      <a:pt x="21323" y="23480"/>
                    </a:lnTo>
                    <a:lnTo>
                      <a:pt x="21323" y="20956"/>
                    </a:lnTo>
                    <a:lnTo>
                      <a:pt x="21446" y="20956"/>
                    </a:lnTo>
                    <a:cubicBezTo>
                      <a:pt x="25637" y="20956"/>
                      <a:pt x="29093" y="24166"/>
                      <a:pt x="29509" y="28259"/>
                    </a:cubicBezTo>
                    <a:cubicBezTo>
                      <a:pt x="31004" y="27500"/>
                      <a:pt x="32352" y="26470"/>
                      <a:pt x="33455" y="25171"/>
                    </a:cubicBezTo>
                    <a:cubicBezTo>
                      <a:pt x="35465" y="22843"/>
                      <a:pt x="36568" y="19877"/>
                      <a:pt x="36568" y="16789"/>
                    </a:cubicBezTo>
                    <a:cubicBezTo>
                      <a:pt x="36568" y="9706"/>
                      <a:pt x="30833" y="3947"/>
                      <a:pt x="23750" y="3947"/>
                    </a:cubicBezTo>
                    <a:lnTo>
                      <a:pt x="22475" y="3922"/>
                    </a:lnTo>
                    <a:cubicBezTo>
                      <a:pt x="21985" y="1692"/>
                      <a:pt x="19975" y="1"/>
                      <a:pt x="17573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067;p28">
                <a:extLst>
                  <a:ext uri="{FF2B5EF4-FFF2-40B4-BE49-F238E27FC236}">
                    <a16:creationId xmlns:a16="http://schemas.microsoft.com/office/drawing/2014/main" id="{9B5D8D1F-5C1A-8E4E-A1BE-DD9E07CA1650}"/>
                  </a:ext>
                </a:extLst>
              </p:cNvPr>
              <p:cNvSpPr/>
              <p:nvPr/>
            </p:nvSpPr>
            <p:spPr>
              <a:xfrm>
                <a:off x="2548400" y="1651050"/>
                <a:ext cx="289850" cy="183225"/>
              </a:xfrm>
              <a:custGeom>
                <a:avLst/>
                <a:gdLst/>
                <a:ahLst/>
                <a:cxnLst/>
                <a:rect l="l" t="t" r="r" b="b"/>
                <a:pathLst>
                  <a:path w="11594" h="7329" extrusionOk="0">
                    <a:moveTo>
                      <a:pt x="3554" y="0"/>
                    </a:moveTo>
                    <a:cubicBezTo>
                      <a:pt x="1594" y="0"/>
                      <a:pt x="0" y="1593"/>
                      <a:pt x="0" y="3554"/>
                    </a:cubicBezTo>
                    <a:lnTo>
                      <a:pt x="0" y="4240"/>
                    </a:lnTo>
                    <a:lnTo>
                      <a:pt x="2598" y="4240"/>
                    </a:lnTo>
                    <a:lnTo>
                      <a:pt x="2598" y="3554"/>
                    </a:lnTo>
                    <a:cubicBezTo>
                      <a:pt x="2598" y="3039"/>
                      <a:pt x="3015" y="2598"/>
                      <a:pt x="3554" y="2598"/>
                    </a:cubicBezTo>
                    <a:cubicBezTo>
                      <a:pt x="4069" y="2598"/>
                      <a:pt x="4486" y="3039"/>
                      <a:pt x="4486" y="3554"/>
                    </a:cubicBezTo>
                    <a:lnTo>
                      <a:pt x="4486" y="7328"/>
                    </a:lnTo>
                    <a:lnTo>
                      <a:pt x="7083" y="7328"/>
                    </a:lnTo>
                    <a:lnTo>
                      <a:pt x="7083" y="3554"/>
                    </a:lnTo>
                    <a:cubicBezTo>
                      <a:pt x="7083" y="3039"/>
                      <a:pt x="7525" y="2598"/>
                      <a:pt x="8039" y="2598"/>
                    </a:cubicBezTo>
                    <a:cubicBezTo>
                      <a:pt x="8554" y="2598"/>
                      <a:pt x="8995" y="3039"/>
                      <a:pt x="8995" y="3554"/>
                    </a:cubicBezTo>
                    <a:lnTo>
                      <a:pt x="8995" y="4240"/>
                    </a:lnTo>
                    <a:lnTo>
                      <a:pt x="11593" y="4240"/>
                    </a:lnTo>
                    <a:lnTo>
                      <a:pt x="11593" y="3554"/>
                    </a:lnTo>
                    <a:cubicBezTo>
                      <a:pt x="11593" y="1593"/>
                      <a:pt x="10000" y="0"/>
                      <a:pt x="8039" y="0"/>
                    </a:cubicBezTo>
                    <a:cubicBezTo>
                      <a:pt x="7182" y="0"/>
                      <a:pt x="6397" y="294"/>
                      <a:pt x="5785" y="809"/>
                    </a:cubicBezTo>
                    <a:cubicBezTo>
                      <a:pt x="5172" y="294"/>
                      <a:pt x="4388" y="0"/>
                      <a:pt x="355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068;p28">
                <a:extLst>
                  <a:ext uri="{FF2B5EF4-FFF2-40B4-BE49-F238E27FC236}">
                    <a16:creationId xmlns:a16="http://schemas.microsoft.com/office/drawing/2014/main" id="{0CD7D952-627F-2043-AF8D-C229DB7BE223}"/>
                  </a:ext>
                </a:extLst>
              </p:cNvPr>
              <p:cNvSpPr/>
              <p:nvPr/>
            </p:nvSpPr>
            <p:spPr>
              <a:xfrm>
                <a:off x="2468750" y="2413875"/>
                <a:ext cx="110965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4878" extrusionOk="0">
                    <a:moveTo>
                      <a:pt x="0" y="1"/>
                    </a:moveTo>
                    <a:lnTo>
                      <a:pt x="0" y="2403"/>
                    </a:lnTo>
                    <a:lnTo>
                      <a:pt x="18504" y="2403"/>
                    </a:lnTo>
                    <a:cubicBezTo>
                      <a:pt x="19877" y="2403"/>
                      <a:pt x="20980" y="3505"/>
                      <a:pt x="20980" y="4878"/>
                    </a:cubicBezTo>
                    <a:lnTo>
                      <a:pt x="23333" y="4878"/>
                    </a:lnTo>
                    <a:cubicBezTo>
                      <a:pt x="23333" y="3505"/>
                      <a:pt x="24460" y="2403"/>
                      <a:pt x="25808" y="2403"/>
                    </a:cubicBezTo>
                    <a:lnTo>
                      <a:pt x="44386" y="2403"/>
                    </a:lnTo>
                    <a:lnTo>
                      <a:pt x="44386" y="1"/>
                    </a:lnTo>
                    <a:lnTo>
                      <a:pt x="26274" y="1"/>
                    </a:lnTo>
                    <a:cubicBezTo>
                      <a:pt x="24656" y="1"/>
                      <a:pt x="23186" y="711"/>
                      <a:pt x="22205" y="1863"/>
                    </a:cubicBezTo>
                    <a:cubicBezTo>
                      <a:pt x="21225" y="711"/>
                      <a:pt x="19779" y="1"/>
                      <a:pt x="18161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69;p28">
                <a:extLst>
                  <a:ext uri="{FF2B5EF4-FFF2-40B4-BE49-F238E27FC236}">
                    <a16:creationId xmlns:a16="http://schemas.microsoft.com/office/drawing/2014/main" id="{C30AD41D-AB5F-EC45-A509-94A6A4854116}"/>
                  </a:ext>
                </a:extLst>
              </p:cNvPr>
              <p:cNvSpPr/>
              <p:nvPr/>
            </p:nvSpPr>
            <p:spPr>
              <a:xfrm>
                <a:off x="2468750" y="2536425"/>
                <a:ext cx="110965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5099" extrusionOk="0">
                    <a:moveTo>
                      <a:pt x="0" y="0"/>
                    </a:moveTo>
                    <a:lnTo>
                      <a:pt x="0" y="2623"/>
                    </a:lnTo>
                    <a:lnTo>
                      <a:pt x="15882" y="2623"/>
                    </a:lnTo>
                    <a:lnTo>
                      <a:pt x="15882" y="5098"/>
                    </a:lnTo>
                    <a:lnTo>
                      <a:pt x="28455" y="5098"/>
                    </a:lnTo>
                    <a:lnTo>
                      <a:pt x="28455" y="2623"/>
                    </a:lnTo>
                    <a:lnTo>
                      <a:pt x="44386" y="2623"/>
                    </a:lnTo>
                    <a:lnTo>
                      <a:pt x="44386" y="0"/>
                    </a:lnTo>
                    <a:lnTo>
                      <a:pt x="25857" y="0"/>
                    </a:lnTo>
                    <a:lnTo>
                      <a:pt x="25857" y="2500"/>
                    </a:lnTo>
                    <a:lnTo>
                      <a:pt x="18480" y="2500"/>
                    </a:lnTo>
                    <a:lnTo>
                      <a:pt x="18480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" name="Google Shape;3070;p28">
            <a:extLst>
              <a:ext uri="{FF2B5EF4-FFF2-40B4-BE49-F238E27FC236}">
                <a16:creationId xmlns:a16="http://schemas.microsoft.com/office/drawing/2014/main" id="{948E3DA7-C849-EF47-8B81-AE192FF032DA}"/>
              </a:ext>
            </a:extLst>
          </p:cNvPr>
          <p:cNvGrpSpPr/>
          <p:nvPr/>
        </p:nvGrpSpPr>
        <p:grpSpPr>
          <a:xfrm>
            <a:off x="2328265" y="1251979"/>
            <a:ext cx="572700" cy="641834"/>
            <a:chOff x="1671025" y="1251979"/>
            <a:chExt cx="572700" cy="641834"/>
          </a:xfrm>
        </p:grpSpPr>
        <p:sp>
          <p:nvSpPr>
            <p:cNvPr id="52" name="Google Shape;3071;p28">
              <a:extLst>
                <a:ext uri="{FF2B5EF4-FFF2-40B4-BE49-F238E27FC236}">
                  <a16:creationId xmlns:a16="http://schemas.microsoft.com/office/drawing/2014/main" id="{7C468B19-95C0-1A40-AB34-48531E1C2BB7}"/>
                </a:ext>
              </a:extLst>
            </p:cNvPr>
            <p:cNvSpPr/>
            <p:nvPr/>
          </p:nvSpPr>
          <p:spPr>
            <a:xfrm>
              <a:off x="1671025" y="1321113"/>
              <a:ext cx="572700" cy="57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3072;p28">
              <a:extLst>
                <a:ext uri="{FF2B5EF4-FFF2-40B4-BE49-F238E27FC236}">
                  <a16:creationId xmlns:a16="http://schemas.microsoft.com/office/drawing/2014/main" id="{057C3898-D4FB-5B44-B99E-CE184B8F3A21}"/>
                </a:ext>
              </a:extLst>
            </p:cNvPr>
            <p:cNvGrpSpPr/>
            <p:nvPr/>
          </p:nvGrpSpPr>
          <p:grpSpPr>
            <a:xfrm>
              <a:off x="1727263" y="1251979"/>
              <a:ext cx="458109" cy="458099"/>
              <a:chOff x="5020100" y="240575"/>
              <a:chExt cx="1112725" cy="1112700"/>
            </a:xfrm>
          </p:grpSpPr>
          <p:sp>
            <p:nvSpPr>
              <p:cNvPr id="54" name="Google Shape;3073;p28">
                <a:extLst>
                  <a:ext uri="{FF2B5EF4-FFF2-40B4-BE49-F238E27FC236}">
                    <a16:creationId xmlns:a16="http://schemas.microsoft.com/office/drawing/2014/main" id="{72C7DBA6-1A44-864E-908F-0E2697381968}"/>
                  </a:ext>
                </a:extLst>
              </p:cNvPr>
              <p:cNvSpPr/>
              <p:nvPr/>
            </p:nvSpPr>
            <p:spPr>
              <a:xfrm>
                <a:off x="5150625" y="488100"/>
                <a:ext cx="133600" cy="155050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202" extrusionOk="0">
                    <a:moveTo>
                      <a:pt x="5343" y="1"/>
                    </a:moveTo>
                    <a:cubicBezTo>
                      <a:pt x="2378" y="50"/>
                      <a:pt x="0" y="2476"/>
                      <a:pt x="0" y="5442"/>
                    </a:cubicBezTo>
                    <a:lnTo>
                      <a:pt x="0" y="6201"/>
                    </a:lnTo>
                    <a:lnTo>
                      <a:pt x="5343" y="6201"/>
                    </a:lnTo>
                    <a:lnTo>
                      <a:pt x="5343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074;p28">
                <a:extLst>
                  <a:ext uri="{FF2B5EF4-FFF2-40B4-BE49-F238E27FC236}">
                    <a16:creationId xmlns:a16="http://schemas.microsoft.com/office/drawing/2014/main" id="{7507CD89-85AD-714B-87AD-6554A139E009}"/>
                  </a:ext>
                </a:extLst>
              </p:cNvPr>
              <p:cNvSpPr/>
              <p:nvPr/>
            </p:nvSpPr>
            <p:spPr>
              <a:xfrm>
                <a:off x="5150625" y="708675"/>
                <a:ext cx="133600" cy="320475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12819" extrusionOk="0">
                    <a:moveTo>
                      <a:pt x="0" y="1"/>
                    </a:moveTo>
                    <a:lnTo>
                      <a:pt x="0" y="12819"/>
                    </a:lnTo>
                    <a:lnTo>
                      <a:pt x="5343" y="12819"/>
                    </a:lnTo>
                    <a:lnTo>
                      <a:pt x="5343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" name="Google Shape;3075;p28">
                <a:extLst>
                  <a:ext uri="{FF2B5EF4-FFF2-40B4-BE49-F238E27FC236}">
                    <a16:creationId xmlns:a16="http://schemas.microsoft.com/office/drawing/2014/main" id="{49D57B10-BC0C-1643-A102-58BFA2A86734}"/>
                  </a:ext>
                </a:extLst>
              </p:cNvPr>
              <p:cNvGrpSpPr/>
              <p:nvPr/>
            </p:nvGrpSpPr>
            <p:grpSpPr>
              <a:xfrm>
                <a:off x="5020100" y="240575"/>
                <a:ext cx="1112725" cy="1112700"/>
                <a:chOff x="5020100" y="240575"/>
                <a:chExt cx="1112725" cy="1112700"/>
              </a:xfrm>
            </p:grpSpPr>
            <p:sp>
              <p:nvSpPr>
                <p:cNvPr id="57" name="Google Shape;3076;p28">
                  <a:extLst>
                    <a:ext uri="{FF2B5EF4-FFF2-40B4-BE49-F238E27FC236}">
                      <a16:creationId xmlns:a16="http://schemas.microsoft.com/office/drawing/2014/main" id="{3320B43A-5290-0245-BCB2-A7990BD6554F}"/>
                    </a:ext>
                  </a:extLst>
                </p:cNvPr>
                <p:cNvSpPr/>
                <p:nvPr/>
              </p:nvSpPr>
              <p:spPr>
                <a:xfrm>
                  <a:off x="5020100" y="1102650"/>
                  <a:ext cx="1112725" cy="12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9" h="4903" extrusionOk="0">
                      <a:moveTo>
                        <a:pt x="1" y="1"/>
                      </a:moveTo>
                      <a:lnTo>
                        <a:pt x="1" y="2403"/>
                      </a:lnTo>
                      <a:lnTo>
                        <a:pt x="18554" y="2403"/>
                      </a:lnTo>
                      <a:cubicBezTo>
                        <a:pt x="19926" y="2403"/>
                        <a:pt x="21054" y="3530"/>
                        <a:pt x="21054" y="4903"/>
                      </a:cubicBezTo>
                      <a:lnTo>
                        <a:pt x="23407" y="4903"/>
                      </a:lnTo>
                      <a:cubicBezTo>
                        <a:pt x="23407" y="3530"/>
                        <a:pt x="24510" y="2403"/>
                        <a:pt x="25907" y="2403"/>
                      </a:cubicBezTo>
                      <a:lnTo>
                        <a:pt x="44509" y="2403"/>
                      </a:lnTo>
                      <a:lnTo>
                        <a:pt x="44509" y="1"/>
                      </a:lnTo>
                      <a:lnTo>
                        <a:pt x="26348" y="1"/>
                      </a:lnTo>
                      <a:cubicBezTo>
                        <a:pt x="24706" y="1"/>
                        <a:pt x="23260" y="712"/>
                        <a:pt x="22279" y="1864"/>
                      </a:cubicBezTo>
                      <a:cubicBezTo>
                        <a:pt x="21299" y="712"/>
                        <a:pt x="19828" y="1"/>
                        <a:pt x="18211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3077;p28">
                  <a:extLst>
                    <a:ext uri="{FF2B5EF4-FFF2-40B4-BE49-F238E27FC236}">
                      <a16:creationId xmlns:a16="http://schemas.microsoft.com/office/drawing/2014/main" id="{4CB45020-F9AB-4642-90EA-03052A7BDBF6}"/>
                    </a:ext>
                  </a:extLst>
                </p:cNvPr>
                <p:cNvSpPr/>
                <p:nvPr/>
              </p:nvSpPr>
              <p:spPr>
                <a:xfrm>
                  <a:off x="5349150" y="488100"/>
                  <a:ext cx="454650" cy="1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6202" extrusionOk="0">
                      <a:moveTo>
                        <a:pt x="0" y="1"/>
                      </a:moveTo>
                      <a:lnTo>
                        <a:pt x="0" y="6201"/>
                      </a:lnTo>
                      <a:lnTo>
                        <a:pt x="18186" y="6201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3078;p28">
                  <a:extLst>
                    <a:ext uri="{FF2B5EF4-FFF2-40B4-BE49-F238E27FC236}">
                      <a16:creationId xmlns:a16="http://schemas.microsoft.com/office/drawing/2014/main" id="{0FFFD16F-2B53-B043-BFD5-FD26B845FEED}"/>
                    </a:ext>
                  </a:extLst>
                </p:cNvPr>
                <p:cNvSpPr/>
                <p:nvPr/>
              </p:nvSpPr>
              <p:spPr>
                <a:xfrm>
                  <a:off x="5868725" y="488100"/>
                  <a:ext cx="133600" cy="1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4" h="6202" extrusionOk="0">
                      <a:moveTo>
                        <a:pt x="0" y="1"/>
                      </a:moveTo>
                      <a:lnTo>
                        <a:pt x="0" y="6201"/>
                      </a:lnTo>
                      <a:lnTo>
                        <a:pt x="5343" y="6201"/>
                      </a:lnTo>
                      <a:lnTo>
                        <a:pt x="5343" y="5442"/>
                      </a:lnTo>
                      <a:cubicBezTo>
                        <a:pt x="5343" y="2476"/>
                        <a:pt x="2966" y="50"/>
                        <a:pt x="0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3079;p28">
                  <a:extLst>
                    <a:ext uri="{FF2B5EF4-FFF2-40B4-BE49-F238E27FC236}">
                      <a16:creationId xmlns:a16="http://schemas.microsoft.com/office/drawing/2014/main" id="{746DA3CC-8C6D-404A-B9C0-76FA250E89A2}"/>
                    </a:ext>
                  </a:extLst>
                </p:cNvPr>
                <p:cNvSpPr/>
                <p:nvPr/>
              </p:nvSpPr>
              <p:spPr>
                <a:xfrm>
                  <a:off x="5868725" y="708675"/>
                  <a:ext cx="133600" cy="3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4" h="12819" extrusionOk="0">
                      <a:moveTo>
                        <a:pt x="0" y="1"/>
                      </a:moveTo>
                      <a:lnTo>
                        <a:pt x="0" y="12819"/>
                      </a:lnTo>
                      <a:lnTo>
                        <a:pt x="5343" y="12819"/>
                      </a:lnTo>
                      <a:lnTo>
                        <a:pt x="5343" y="1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3080;p28">
                  <a:extLst>
                    <a:ext uri="{FF2B5EF4-FFF2-40B4-BE49-F238E27FC236}">
                      <a16:creationId xmlns:a16="http://schemas.microsoft.com/office/drawing/2014/main" id="{472D4108-D590-9B47-81C9-5EBAB6BB3871}"/>
                    </a:ext>
                  </a:extLst>
                </p:cNvPr>
                <p:cNvSpPr/>
                <p:nvPr/>
              </p:nvSpPr>
              <p:spPr>
                <a:xfrm>
                  <a:off x="5520075" y="708675"/>
                  <a:ext cx="112775" cy="11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" h="4462" extrusionOk="0">
                      <a:moveTo>
                        <a:pt x="1" y="1"/>
                      </a:moveTo>
                      <a:lnTo>
                        <a:pt x="1" y="2207"/>
                      </a:lnTo>
                      <a:cubicBezTo>
                        <a:pt x="1" y="3456"/>
                        <a:pt x="1006" y="4461"/>
                        <a:pt x="2256" y="4461"/>
                      </a:cubicBezTo>
                      <a:cubicBezTo>
                        <a:pt x="3506" y="4461"/>
                        <a:pt x="4511" y="3456"/>
                        <a:pt x="4511" y="2207"/>
                      </a:cubicBezTo>
                      <a:lnTo>
                        <a:pt x="4511" y="1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3081;p28">
                  <a:extLst>
                    <a:ext uri="{FF2B5EF4-FFF2-40B4-BE49-F238E27FC236}">
                      <a16:creationId xmlns:a16="http://schemas.microsoft.com/office/drawing/2014/main" id="{2376DF97-49EC-7343-82A2-0923CFC85B82}"/>
                    </a:ext>
                  </a:extLst>
                </p:cNvPr>
                <p:cNvSpPr/>
                <p:nvPr/>
              </p:nvSpPr>
              <p:spPr>
                <a:xfrm>
                  <a:off x="5349150" y="708675"/>
                  <a:ext cx="454650" cy="3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12819" extrusionOk="0">
                      <a:moveTo>
                        <a:pt x="0" y="1"/>
                      </a:moveTo>
                      <a:lnTo>
                        <a:pt x="0" y="12819"/>
                      </a:lnTo>
                      <a:lnTo>
                        <a:pt x="18186" y="12819"/>
                      </a:lnTo>
                      <a:lnTo>
                        <a:pt x="18186" y="1"/>
                      </a:lnTo>
                      <a:lnTo>
                        <a:pt x="13970" y="1"/>
                      </a:lnTo>
                      <a:lnTo>
                        <a:pt x="13970" y="2207"/>
                      </a:lnTo>
                      <a:cubicBezTo>
                        <a:pt x="13970" y="4902"/>
                        <a:pt x="11789" y="7084"/>
                        <a:pt x="9093" y="7084"/>
                      </a:cubicBezTo>
                      <a:cubicBezTo>
                        <a:pt x="6421" y="7084"/>
                        <a:pt x="4240" y="4902"/>
                        <a:pt x="4240" y="2207"/>
                      </a:cubicBezTo>
                      <a:lnTo>
                        <a:pt x="4240" y="1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3082;p28">
                  <a:extLst>
                    <a:ext uri="{FF2B5EF4-FFF2-40B4-BE49-F238E27FC236}">
                      <a16:creationId xmlns:a16="http://schemas.microsoft.com/office/drawing/2014/main" id="{8CAAA4CF-76E7-8644-801F-558AAE1FBEE1}"/>
                    </a:ext>
                  </a:extLst>
                </p:cNvPr>
                <p:cNvSpPr/>
                <p:nvPr/>
              </p:nvSpPr>
              <p:spPr>
                <a:xfrm>
                  <a:off x="5940425" y="367400"/>
                  <a:ext cx="65575" cy="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" h="2476" extrusionOk="0">
                      <a:moveTo>
                        <a:pt x="0" y="0"/>
                      </a:moveTo>
                      <a:lnTo>
                        <a:pt x="0" y="2476"/>
                      </a:lnTo>
                      <a:lnTo>
                        <a:pt x="2622" y="2476"/>
                      </a:lnTo>
                      <a:lnTo>
                        <a:pt x="2622" y="0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3083;p28">
                  <a:extLst>
                    <a:ext uri="{FF2B5EF4-FFF2-40B4-BE49-F238E27FC236}">
                      <a16:creationId xmlns:a16="http://schemas.microsoft.com/office/drawing/2014/main" id="{6EBB3AF5-2053-E54C-B16B-30B821BE280F}"/>
                    </a:ext>
                  </a:extLst>
                </p:cNvPr>
                <p:cNvSpPr/>
                <p:nvPr/>
              </p:nvSpPr>
              <p:spPr>
                <a:xfrm>
                  <a:off x="5940425" y="240575"/>
                  <a:ext cx="65575" cy="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" h="2451" extrusionOk="0">
                      <a:moveTo>
                        <a:pt x="0" y="0"/>
                      </a:moveTo>
                      <a:lnTo>
                        <a:pt x="0" y="2451"/>
                      </a:lnTo>
                      <a:lnTo>
                        <a:pt x="2622" y="2451"/>
                      </a:lnTo>
                      <a:lnTo>
                        <a:pt x="2622" y="0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084;p28">
                  <a:extLst>
                    <a:ext uri="{FF2B5EF4-FFF2-40B4-BE49-F238E27FC236}">
                      <a16:creationId xmlns:a16="http://schemas.microsoft.com/office/drawing/2014/main" id="{A6CB89C7-1E1F-C246-A247-174152660AAB}"/>
                    </a:ext>
                  </a:extLst>
                </p:cNvPr>
                <p:cNvSpPr/>
                <p:nvPr/>
              </p:nvSpPr>
              <p:spPr>
                <a:xfrm>
                  <a:off x="6005975" y="301825"/>
                  <a:ext cx="61900" cy="6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6" h="2624" extrusionOk="0">
                      <a:moveTo>
                        <a:pt x="0" y="1"/>
                      </a:moveTo>
                      <a:lnTo>
                        <a:pt x="0" y="2623"/>
                      </a:lnTo>
                      <a:lnTo>
                        <a:pt x="2476" y="2623"/>
                      </a:lnTo>
                      <a:lnTo>
                        <a:pt x="2476" y="1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3085;p28">
                  <a:extLst>
                    <a:ext uri="{FF2B5EF4-FFF2-40B4-BE49-F238E27FC236}">
                      <a16:creationId xmlns:a16="http://schemas.microsoft.com/office/drawing/2014/main" id="{E274D2D0-6F9E-FB46-B182-87B7DF06574A}"/>
                    </a:ext>
                  </a:extLst>
                </p:cNvPr>
                <p:cNvSpPr/>
                <p:nvPr/>
              </p:nvSpPr>
              <p:spPr>
                <a:xfrm>
                  <a:off x="5878525" y="301825"/>
                  <a:ext cx="61900" cy="6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6" h="2624" extrusionOk="0">
                      <a:moveTo>
                        <a:pt x="1" y="1"/>
                      </a:moveTo>
                      <a:lnTo>
                        <a:pt x="1" y="2623"/>
                      </a:lnTo>
                      <a:lnTo>
                        <a:pt x="2476" y="2623"/>
                      </a:lnTo>
                      <a:lnTo>
                        <a:pt x="2476" y="1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086;p28">
                  <a:extLst>
                    <a:ext uri="{FF2B5EF4-FFF2-40B4-BE49-F238E27FC236}">
                      <a16:creationId xmlns:a16="http://schemas.microsoft.com/office/drawing/2014/main" id="{D80463AE-982A-1E4B-B87F-4810C4D76BD6}"/>
                    </a:ext>
                  </a:extLst>
                </p:cNvPr>
                <p:cNvSpPr/>
                <p:nvPr/>
              </p:nvSpPr>
              <p:spPr>
                <a:xfrm>
                  <a:off x="6071525" y="454400"/>
                  <a:ext cx="61300" cy="6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2624" extrusionOk="0">
                      <a:moveTo>
                        <a:pt x="1" y="1"/>
                      </a:moveTo>
                      <a:lnTo>
                        <a:pt x="1" y="2623"/>
                      </a:lnTo>
                      <a:lnTo>
                        <a:pt x="2452" y="2623"/>
                      </a:lnTo>
                      <a:lnTo>
                        <a:pt x="2452" y="1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087;p28">
                  <a:extLst>
                    <a:ext uri="{FF2B5EF4-FFF2-40B4-BE49-F238E27FC236}">
                      <a16:creationId xmlns:a16="http://schemas.microsoft.com/office/drawing/2014/main" id="{7034655B-B339-734A-B46C-8978419EABED}"/>
                    </a:ext>
                  </a:extLst>
                </p:cNvPr>
                <p:cNvSpPr/>
                <p:nvPr/>
              </p:nvSpPr>
              <p:spPr>
                <a:xfrm>
                  <a:off x="5020100" y="1225825"/>
                  <a:ext cx="1112725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9" h="5098" extrusionOk="0">
                      <a:moveTo>
                        <a:pt x="1" y="0"/>
                      </a:moveTo>
                      <a:lnTo>
                        <a:pt x="1" y="2598"/>
                      </a:lnTo>
                      <a:lnTo>
                        <a:pt x="15932" y="2598"/>
                      </a:lnTo>
                      <a:lnTo>
                        <a:pt x="15932" y="5098"/>
                      </a:lnTo>
                      <a:lnTo>
                        <a:pt x="28529" y="5098"/>
                      </a:lnTo>
                      <a:lnTo>
                        <a:pt x="28529" y="2598"/>
                      </a:lnTo>
                      <a:lnTo>
                        <a:pt x="44509" y="2598"/>
                      </a:lnTo>
                      <a:lnTo>
                        <a:pt x="44509" y="0"/>
                      </a:lnTo>
                      <a:lnTo>
                        <a:pt x="25931" y="0"/>
                      </a:lnTo>
                      <a:lnTo>
                        <a:pt x="25931" y="2476"/>
                      </a:lnTo>
                      <a:lnTo>
                        <a:pt x="18529" y="2476"/>
                      </a:lnTo>
                      <a:lnTo>
                        <a:pt x="18529" y="0"/>
                      </a:ln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9" name="Google Shape;3088;p28">
            <a:extLst>
              <a:ext uri="{FF2B5EF4-FFF2-40B4-BE49-F238E27FC236}">
                <a16:creationId xmlns:a16="http://schemas.microsoft.com/office/drawing/2014/main" id="{6EDBE93A-00A2-AB4D-A076-759DBED01262}"/>
              </a:ext>
            </a:extLst>
          </p:cNvPr>
          <p:cNvGrpSpPr/>
          <p:nvPr/>
        </p:nvGrpSpPr>
        <p:grpSpPr>
          <a:xfrm>
            <a:off x="7941848" y="1298386"/>
            <a:ext cx="572700" cy="595501"/>
            <a:chOff x="4770000" y="1298386"/>
            <a:chExt cx="572700" cy="595501"/>
          </a:xfrm>
        </p:grpSpPr>
        <p:sp>
          <p:nvSpPr>
            <p:cNvPr id="70" name="Google Shape;3089;p28">
              <a:extLst>
                <a:ext uri="{FF2B5EF4-FFF2-40B4-BE49-F238E27FC236}">
                  <a16:creationId xmlns:a16="http://schemas.microsoft.com/office/drawing/2014/main" id="{4BB90A56-3C67-F447-9209-2F6E12E24B91}"/>
                </a:ext>
              </a:extLst>
            </p:cNvPr>
            <p:cNvSpPr/>
            <p:nvPr/>
          </p:nvSpPr>
          <p:spPr>
            <a:xfrm>
              <a:off x="4770000" y="1321188"/>
              <a:ext cx="572700" cy="57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3090;p28">
              <a:extLst>
                <a:ext uri="{FF2B5EF4-FFF2-40B4-BE49-F238E27FC236}">
                  <a16:creationId xmlns:a16="http://schemas.microsoft.com/office/drawing/2014/main" id="{14C038F4-87FB-FB4D-BB9B-F9D3E61E7C98}"/>
                </a:ext>
              </a:extLst>
            </p:cNvPr>
            <p:cNvGrpSpPr/>
            <p:nvPr/>
          </p:nvGrpSpPr>
          <p:grpSpPr>
            <a:xfrm>
              <a:off x="4828501" y="1298386"/>
              <a:ext cx="455687" cy="455567"/>
              <a:chOff x="3749325" y="1579975"/>
              <a:chExt cx="1094350" cy="1094325"/>
            </a:xfrm>
          </p:grpSpPr>
          <p:sp>
            <p:nvSpPr>
              <p:cNvPr id="72" name="Google Shape;3091;p28">
                <a:extLst>
                  <a:ext uri="{FF2B5EF4-FFF2-40B4-BE49-F238E27FC236}">
                    <a16:creationId xmlns:a16="http://schemas.microsoft.com/office/drawing/2014/main" id="{B156B158-08E9-CF4D-834E-2FF22469F319}"/>
                  </a:ext>
                </a:extLst>
              </p:cNvPr>
              <p:cNvSpPr/>
              <p:nvPr/>
            </p:nvSpPr>
            <p:spPr>
              <a:xfrm>
                <a:off x="4566700" y="2177375"/>
                <a:ext cx="992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7549" extrusionOk="0">
                    <a:moveTo>
                      <a:pt x="0" y="0"/>
                    </a:moveTo>
                    <a:lnTo>
                      <a:pt x="0" y="7549"/>
                    </a:lnTo>
                    <a:lnTo>
                      <a:pt x="3971" y="7549"/>
                    </a:lnTo>
                    <a:cubicBezTo>
                      <a:pt x="3603" y="4559"/>
                      <a:pt x="2157" y="1887"/>
                      <a:pt x="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92;p28">
                <a:extLst>
                  <a:ext uri="{FF2B5EF4-FFF2-40B4-BE49-F238E27FC236}">
                    <a16:creationId xmlns:a16="http://schemas.microsoft.com/office/drawing/2014/main" id="{864BCD5E-7ADA-3444-9D61-9799BC4B5A74}"/>
                  </a:ext>
                </a:extLst>
              </p:cNvPr>
              <p:cNvSpPr/>
              <p:nvPr/>
            </p:nvSpPr>
            <p:spPr>
              <a:xfrm>
                <a:off x="4224175" y="2177975"/>
                <a:ext cx="144625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27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" y="1520"/>
                      <a:pt x="1349" y="2746"/>
                      <a:pt x="2893" y="2746"/>
                    </a:cubicBezTo>
                    <a:cubicBezTo>
                      <a:pt x="4437" y="2746"/>
                      <a:pt x="5687" y="1520"/>
                      <a:pt x="5785" y="1"/>
                    </a:cubicBezTo>
                    <a:lnTo>
                      <a:pt x="5785" y="1"/>
                    </a:lnTo>
                    <a:cubicBezTo>
                      <a:pt x="4854" y="295"/>
                      <a:pt x="3898" y="466"/>
                      <a:pt x="2893" y="466"/>
                    </a:cubicBezTo>
                    <a:cubicBezTo>
                      <a:pt x="1888" y="466"/>
                      <a:pt x="908" y="295"/>
                      <a:pt x="1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093;p28">
                <a:extLst>
                  <a:ext uri="{FF2B5EF4-FFF2-40B4-BE49-F238E27FC236}">
                    <a16:creationId xmlns:a16="http://schemas.microsoft.com/office/drawing/2014/main" id="{07B71D9A-4E36-F148-8D30-342FF2096B3F}"/>
                  </a:ext>
                </a:extLst>
              </p:cNvPr>
              <p:cNvSpPr/>
              <p:nvPr/>
            </p:nvSpPr>
            <p:spPr>
              <a:xfrm>
                <a:off x="4090625" y="2119150"/>
                <a:ext cx="411750" cy="274525"/>
              </a:xfrm>
              <a:custGeom>
                <a:avLst/>
                <a:gdLst/>
                <a:ahLst/>
                <a:cxnLst/>
                <a:rect l="l" t="t" r="r" b="b"/>
                <a:pathLst>
                  <a:path w="16470" h="10981" extrusionOk="0">
                    <a:moveTo>
                      <a:pt x="1495" y="1"/>
                    </a:moveTo>
                    <a:cubicBezTo>
                      <a:pt x="980" y="172"/>
                      <a:pt x="466" y="369"/>
                      <a:pt x="0" y="614"/>
                    </a:cubicBezTo>
                    <a:lnTo>
                      <a:pt x="0" y="9878"/>
                    </a:lnTo>
                    <a:lnTo>
                      <a:pt x="4240" y="9878"/>
                    </a:lnTo>
                    <a:cubicBezTo>
                      <a:pt x="5686" y="9878"/>
                      <a:pt x="7059" y="10270"/>
                      <a:pt x="8259" y="10981"/>
                    </a:cubicBezTo>
                    <a:cubicBezTo>
                      <a:pt x="9436" y="10270"/>
                      <a:pt x="10808" y="9878"/>
                      <a:pt x="12254" y="9878"/>
                    </a:cubicBezTo>
                    <a:lnTo>
                      <a:pt x="16470" y="9878"/>
                    </a:lnTo>
                    <a:lnTo>
                      <a:pt x="16470" y="614"/>
                    </a:lnTo>
                    <a:cubicBezTo>
                      <a:pt x="15980" y="369"/>
                      <a:pt x="15490" y="172"/>
                      <a:pt x="14975" y="1"/>
                    </a:cubicBezTo>
                    <a:cubicBezTo>
                      <a:pt x="14583" y="393"/>
                      <a:pt x="14142" y="761"/>
                      <a:pt x="13700" y="1079"/>
                    </a:cubicBezTo>
                    <a:lnTo>
                      <a:pt x="13700" y="2207"/>
                    </a:lnTo>
                    <a:cubicBezTo>
                      <a:pt x="13700" y="5197"/>
                      <a:pt x="11250" y="7648"/>
                      <a:pt x="8235" y="7648"/>
                    </a:cubicBezTo>
                    <a:cubicBezTo>
                      <a:pt x="5220" y="7648"/>
                      <a:pt x="2770" y="5197"/>
                      <a:pt x="2770" y="2207"/>
                    </a:cubicBezTo>
                    <a:lnTo>
                      <a:pt x="2770" y="1079"/>
                    </a:lnTo>
                    <a:cubicBezTo>
                      <a:pt x="2304" y="761"/>
                      <a:pt x="1887" y="393"/>
                      <a:pt x="149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094;p28">
                <a:extLst>
                  <a:ext uri="{FF2B5EF4-FFF2-40B4-BE49-F238E27FC236}">
                    <a16:creationId xmlns:a16="http://schemas.microsoft.com/office/drawing/2014/main" id="{2073CF6A-BC8A-174A-B9EF-5C0D904D69CB}"/>
                  </a:ext>
                </a:extLst>
              </p:cNvPr>
              <p:cNvSpPr/>
              <p:nvPr/>
            </p:nvSpPr>
            <p:spPr>
              <a:xfrm>
                <a:off x="3928250" y="1579975"/>
                <a:ext cx="736500" cy="395225"/>
              </a:xfrm>
              <a:custGeom>
                <a:avLst/>
                <a:gdLst/>
                <a:ahLst/>
                <a:cxnLst/>
                <a:rect l="l" t="t" r="r" b="b"/>
                <a:pathLst>
                  <a:path w="29460" h="15809" extrusionOk="0">
                    <a:moveTo>
                      <a:pt x="16078" y="3873"/>
                    </a:moveTo>
                    <a:lnTo>
                      <a:pt x="16078" y="6446"/>
                    </a:lnTo>
                    <a:lnTo>
                      <a:pt x="13357" y="6446"/>
                    </a:lnTo>
                    <a:lnTo>
                      <a:pt x="13357" y="3873"/>
                    </a:lnTo>
                    <a:close/>
                    <a:moveTo>
                      <a:pt x="14730" y="0"/>
                    </a:moveTo>
                    <a:cubicBezTo>
                      <a:pt x="13186" y="0"/>
                      <a:pt x="11715" y="466"/>
                      <a:pt x="10441" y="1324"/>
                    </a:cubicBezTo>
                    <a:cubicBezTo>
                      <a:pt x="9191" y="2181"/>
                      <a:pt x="8211" y="3382"/>
                      <a:pt x="7647" y="4828"/>
                    </a:cubicBezTo>
                    <a:cubicBezTo>
                      <a:pt x="7475" y="5270"/>
                      <a:pt x="7083" y="5588"/>
                      <a:pt x="6618" y="5686"/>
                    </a:cubicBezTo>
                    <a:lnTo>
                      <a:pt x="5172" y="6005"/>
                    </a:lnTo>
                    <a:cubicBezTo>
                      <a:pt x="3701" y="6323"/>
                      <a:pt x="2378" y="7157"/>
                      <a:pt x="1446" y="8309"/>
                    </a:cubicBezTo>
                    <a:cubicBezTo>
                      <a:pt x="515" y="9485"/>
                      <a:pt x="0" y="10956"/>
                      <a:pt x="0" y="12451"/>
                    </a:cubicBezTo>
                    <a:lnTo>
                      <a:pt x="0" y="14215"/>
                    </a:lnTo>
                    <a:lnTo>
                      <a:pt x="5294" y="15808"/>
                    </a:lnTo>
                    <a:cubicBezTo>
                      <a:pt x="5270" y="15514"/>
                      <a:pt x="5245" y="14583"/>
                      <a:pt x="5245" y="14583"/>
                    </a:cubicBezTo>
                    <a:cubicBezTo>
                      <a:pt x="5245" y="11617"/>
                      <a:pt x="7647" y="9216"/>
                      <a:pt x="10612" y="9216"/>
                    </a:cubicBezTo>
                    <a:lnTo>
                      <a:pt x="18823" y="9216"/>
                    </a:lnTo>
                    <a:cubicBezTo>
                      <a:pt x="21788" y="9216"/>
                      <a:pt x="24190" y="11617"/>
                      <a:pt x="24190" y="14583"/>
                    </a:cubicBezTo>
                    <a:cubicBezTo>
                      <a:pt x="24190" y="14583"/>
                      <a:pt x="24190" y="15514"/>
                      <a:pt x="24141" y="15808"/>
                    </a:cubicBezTo>
                    <a:lnTo>
                      <a:pt x="29460" y="14215"/>
                    </a:lnTo>
                    <a:lnTo>
                      <a:pt x="29460" y="12451"/>
                    </a:lnTo>
                    <a:cubicBezTo>
                      <a:pt x="29460" y="10956"/>
                      <a:pt x="28945" y="9485"/>
                      <a:pt x="27989" y="8309"/>
                    </a:cubicBezTo>
                    <a:cubicBezTo>
                      <a:pt x="27058" y="7157"/>
                      <a:pt x="25734" y="6323"/>
                      <a:pt x="24264" y="6005"/>
                    </a:cubicBezTo>
                    <a:lnTo>
                      <a:pt x="22818" y="5686"/>
                    </a:lnTo>
                    <a:cubicBezTo>
                      <a:pt x="22352" y="5588"/>
                      <a:pt x="21985" y="5270"/>
                      <a:pt x="21788" y="4828"/>
                    </a:cubicBezTo>
                    <a:cubicBezTo>
                      <a:pt x="21225" y="3382"/>
                      <a:pt x="20269" y="2181"/>
                      <a:pt x="18994" y="1324"/>
                    </a:cubicBezTo>
                    <a:cubicBezTo>
                      <a:pt x="17745" y="466"/>
                      <a:pt x="16250" y="0"/>
                      <a:pt x="1473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095;p28">
                <a:extLst>
                  <a:ext uri="{FF2B5EF4-FFF2-40B4-BE49-F238E27FC236}">
                    <a16:creationId xmlns:a16="http://schemas.microsoft.com/office/drawing/2014/main" id="{0C0AB513-0A1D-704D-B3F6-52A49334DAB3}"/>
                  </a:ext>
                </a:extLst>
              </p:cNvPr>
              <p:cNvSpPr/>
              <p:nvPr/>
            </p:nvSpPr>
            <p:spPr>
              <a:xfrm>
                <a:off x="4121250" y="1872225"/>
                <a:ext cx="349875" cy="254925"/>
              </a:xfrm>
              <a:custGeom>
                <a:avLst/>
                <a:gdLst/>
                <a:ahLst/>
                <a:cxnLst/>
                <a:rect l="l" t="t" r="r" b="b"/>
                <a:pathLst>
                  <a:path w="13995" h="10197" extrusionOk="0">
                    <a:moveTo>
                      <a:pt x="2892" y="1"/>
                    </a:moveTo>
                    <a:cubicBezTo>
                      <a:pt x="1299" y="1"/>
                      <a:pt x="0" y="1300"/>
                      <a:pt x="0" y="2893"/>
                    </a:cubicBezTo>
                    <a:lnTo>
                      <a:pt x="0" y="3212"/>
                    </a:lnTo>
                    <a:cubicBezTo>
                      <a:pt x="0" y="7084"/>
                      <a:pt x="3138" y="10197"/>
                      <a:pt x="7010" y="10197"/>
                    </a:cubicBezTo>
                    <a:cubicBezTo>
                      <a:pt x="10858" y="10197"/>
                      <a:pt x="13995" y="7084"/>
                      <a:pt x="13995" y="3212"/>
                    </a:cubicBezTo>
                    <a:lnTo>
                      <a:pt x="13995" y="2893"/>
                    </a:lnTo>
                    <a:cubicBezTo>
                      <a:pt x="13995" y="1300"/>
                      <a:pt x="12696" y="1"/>
                      <a:pt x="11103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096;p28">
                <a:extLst>
                  <a:ext uri="{FF2B5EF4-FFF2-40B4-BE49-F238E27FC236}">
                    <a16:creationId xmlns:a16="http://schemas.microsoft.com/office/drawing/2014/main" id="{8852C397-A970-414C-B5F0-8703E8534CCC}"/>
                  </a:ext>
                </a:extLst>
              </p:cNvPr>
              <p:cNvSpPr/>
              <p:nvPr/>
            </p:nvSpPr>
            <p:spPr>
              <a:xfrm>
                <a:off x="3749325" y="2427975"/>
                <a:ext cx="1094350" cy="120725"/>
              </a:xfrm>
              <a:custGeom>
                <a:avLst/>
                <a:gdLst/>
                <a:ahLst/>
                <a:cxnLst/>
                <a:rect l="l" t="t" r="r" b="b"/>
                <a:pathLst>
                  <a:path w="43774" h="4829" extrusionOk="0">
                    <a:moveTo>
                      <a:pt x="1" y="0"/>
                    </a:moveTo>
                    <a:lnTo>
                      <a:pt x="1" y="2378"/>
                    </a:lnTo>
                    <a:lnTo>
                      <a:pt x="18260" y="2378"/>
                    </a:lnTo>
                    <a:cubicBezTo>
                      <a:pt x="19608" y="2378"/>
                      <a:pt x="20686" y="3456"/>
                      <a:pt x="20686" y="4829"/>
                    </a:cubicBezTo>
                    <a:lnTo>
                      <a:pt x="23014" y="4829"/>
                    </a:lnTo>
                    <a:cubicBezTo>
                      <a:pt x="23014" y="3456"/>
                      <a:pt x="24117" y="2378"/>
                      <a:pt x="25465" y="2378"/>
                    </a:cubicBezTo>
                    <a:lnTo>
                      <a:pt x="43773" y="2378"/>
                    </a:lnTo>
                    <a:lnTo>
                      <a:pt x="43773" y="0"/>
                    </a:lnTo>
                    <a:lnTo>
                      <a:pt x="25906" y="0"/>
                    </a:lnTo>
                    <a:cubicBezTo>
                      <a:pt x="24509" y="0"/>
                      <a:pt x="23259" y="540"/>
                      <a:pt x="22304" y="1422"/>
                    </a:cubicBezTo>
                    <a:cubicBezTo>
                      <a:pt x="22181" y="1544"/>
                      <a:pt x="22034" y="1691"/>
                      <a:pt x="21911" y="1839"/>
                    </a:cubicBezTo>
                    <a:cubicBezTo>
                      <a:pt x="21764" y="1691"/>
                      <a:pt x="21642" y="1544"/>
                      <a:pt x="21495" y="1422"/>
                    </a:cubicBezTo>
                    <a:cubicBezTo>
                      <a:pt x="20539" y="540"/>
                      <a:pt x="19289" y="0"/>
                      <a:pt x="1791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097;p28">
                <a:extLst>
                  <a:ext uri="{FF2B5EF4-FFF2-40B4-BE49-F238E27FC236}">
                    <a16:creationId xmlns:a16="http://schemas.microsoft.com/office/drawing/2014/main" id="{B20A3E1D-1968-7247-956F-20E114ACE8CF}"/>
                  </a:ext>
                </a:extLst>
              </p:cNvPr>
              <p:cNvSpPr/>
              <p:nvPr/>
            </p:nvSpPr>
            <p:spPr>
              <a:xfrm>
                <a:off x="3749325" y="2549300"/>
                <a:ext cx="1094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43774" h="5000" extrusionOk="0">
                    <a:moveTo>
                      <a:pt x="1" y="0"/>
                    </a:moveTo>
                    <a:lnTo>
                      <a:pt x="1" y="2574"/>
                    </a:lnTo>
                    <a:lnTo>
                      <a:pt x="15662" y="2574"/>
                    </a:lnTo>
                    <a:lnTo>
                      <a:pt x="15662" y="5000"/>
                    </a:lnTo>
                    <a:lnTo>
                      <a:pt x="28063" y="5000"/>
                    </a:lnTo>
                    <a:lnTo>
                      <a:pt x="28063" y="2574"/>
                    </a:lnTo>
                    <a:lnTo>
                      <a:pt x="43773" y="2574"/>
                    </a:lnTo>
                    <a:lnTo>
                      <a:pt x="43773" y="0"/>
                    </a:lnTo>
                    <a:lnTo>
                      <a:pt x="25490" y="0"/>
                    </a:lnTo>
                    <a:lnTo>
                      <a:pt x="25490" y="2451"/>
                    </a:lnTo>
                    <a:lnTo>
                      <a:pt x="18211" y="2451"/>
                    </a:lnTo>
                    <a:lnTo>
                      <a:pt x="18211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828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FDCDE1D6-D051-B344-A261-48B508C27F69}"/>
              </a:ext>
            </a:extLst>
          </p:cNvPr>
          <p:cNvSpPr txBox="1">
            <a:spLocks/>
          </p:cNvSpPr>
          <p:nvPr/>
        </p:nvSpPr>
        <p:spPr>
          <a:xfrm>
            <a:off x="8828466" y="1431702"/>
            <a:ext cx="2422518" cy="1430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structure of Reading</a:t>
            </a:r>
            <a:br>
              <a:rPr lang="en-US" dirty="0"/>
            </a:br>
            <a:r>
              <a:rPr lang="en-US" dirty="0"/>
              <a:t>Lesson</a:t>
            </a:r>
            <a:endParaRPr lang="en-GB" dirty="0"/>
          </a:p>
        </p:txBody>
      </p:sp>
      <p:graphicFrame>
        <p:nvGraphicFramePr>
          <p:cNvPr id="80" name="Diagram 79">
            <a:extLst>
              <a:ext uri="{FF2B5EF4-FFF2-40B4-BE49-F238E27FC236}">
                <a16:creationId xmlns:a16="http://schemas.microsoft.com/office/drawing/2014/main" id="{392A12F0-7AE1-724B-B0CB-6CDDFD8D3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663368"/>
              </p:ext>
            </p:extLst>
          </p:nvPr>
        </p:nvGraphicFramePr>
        <p:xfrm>
          <a:off x="-51156" y="245409"/>
          <a:ext cx="7995006" cy="605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7141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44;p35">
            <a:extLst>
              <a:ext uri="{FF2B5EF4-FFF2-40B4-BE49-F238E27FC236}">
                <a16:creationId xmlns:a16="http://schemas.microsoft.com/office/drawing/2014/main" id="{2F138ACE-4A7A-404D-BECD-0EDDED28B171}"/>
              </a:ext>
            </a:extLst>
          </p:cNvPr>
          <p:cNvSpPr txBox="1">
            <a:spLocks/>
          </p:cNvSpPr>
          <p:nvPr/>
        </p:nvSpPr>
        <p:spPr>
          <a:xfrm>
            <a:off x="1717614" y="473876"/>
            <a:ext cx="9666539" cy="927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dirty="0"/>
              <a:t>An acceptable plan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5" name="Google Shape;3345;p35">
            <a:extLst>
              <a:ext uri="{FF2B5EF4-FFF2-40B4-BE49-F238E27FC236}">
                <a16:creationId xmlns:a16="http://schemas.microsoft.com/office/drawing/2014/main" id="{322248EC-448F-0342-BAE0-50E8D9CCDC6C}"/>
              </a:ext>
            </a:extLst>
          </p:cNvPr>
          <p:cNvGrpSpPr/>
          <p:nvPr/>
        </p:nvGrpSpPr>
        <p:grpSpPr>
          <a:xfrm flipH="1">
            <a:off x="1145338" y="2183158"/>
            <a:ext cx="9241674" cy="3689005"/>
            <a:chOff x="1456650" y="1968838"/>
            <a:chExt cx="6542011" cy="2068391"/>
          </a:xfrm>
        </p:grpSpPr>
        <p:grpSp>
          <p:nvGrpSpPr>
            <p:cNvPr id="6" name="Google Shape;3346;p35">
              <a:extLst>
                <a:ext uri="{FF2B5EF4-FFF2-40B4-BE49-F238E27FC236}">
                  <a16:creationId xmlns:a16="http://schemas.microsoft.com/office/drawing/2014/main" id="{9B80B9CE-5173-FE41-B85C-7E039C94F245}"/>
                </a:ext>
              </a:extLst>
            </p:cNvPr>
            <p:cNvGrpSpPr/>
            <p:nvPr/>
          </p:nvGrpSpPr>
          <p:grpSpPr>
            <a:xfrm>
              <a:off x="1525093" y="1968838"/>
              <a:ext cx="5825515" cy="1835310"/>
              <a:chOff x="1450025" y="1700525"/>
              <a:chExt cx="4500900" cy="1417775"/>
            </a:xfrm>
          </p:grpSpPr>
          <p:sp>
            <p:nvSpPr>
              <p:cNvPr id="13" name="Google Shape;3347;p35">
                <a:extLst>
                  <a:ext uri="{FF2B5EF4-FFF2-40B4-BE49-F238E27FC236}">
                    <a16:creationId xmlns:a16="http://schemas.microsoft.com/office/drawing/2014/main" id="{8C6F6704-A074-FD40-BBBF-423AA268FF59}"/>
                  </a:ext>
                </a:extLst>
              </p:cNvPr>
              <p:cNvSpPr/>
              <p:nvPr/>
            </p:nvSpPr>
            <p:spPr>
              <a:xfrm>
                <a:off x="5929350" y="1837275"/>
                <a:ext cx="215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958" extrusionOk="0">
                    <a:moveTo>
                      <a:pt x="251" y="1"/>
                    </a:moveTo>
                    <a:lnTo>
                      <a:pt x="1" y="753"/>
                    </a:lnTo>
                    <a:cubicBezTo>
                      <a:pt x="408" y="879"/>
                      <a:pt x="612" y="957"/>
                      <a:pt x="612" y="957"/>
                    </a:cubicBezTo>
                    <a:lnTo>
                      <a:pt x="863" y="205"/>
                    </a:lnTo>
                    <a:cubicBezTo>
                      <a:pt x="863" y="205"/>
                      <a:pt x="659" y="142"/>
                      <a:pt x="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348;p35">
                <a:extLst>
                  <a:ext uri="{FF2B5EF4-FFF2-40B4-BE49-F238E27FC236}">
                    <a16:creationId xmlns:a16="http://schemas.microsoft.com/office/drawing/2014/main" id="{DCAEDD9D-1F76-B04D-9AC7-BE0BBFDD6382}"/>
                  </a:ext>
                </a:extLst>
              </p:cNvPr>
              <p:cNvSpPr/>
              <p:nvPr/>
            </p:nvSpPr>
            <p:spPr>
              <a:xfrm>
                <a:off x="1499000" y="1700525"/>
                <a:ext cx="4405300" cy="1417775"/>
              </a:xfrm>
              <a:custGeom>
                <a:avLst/>
                <a:gdLst/>
                <a:ahLst/>
                <a:cxnLst/>
                <a:rect l="l" t="t" r="r" b="b"/>
                <a:pathLst>
                  <a:path w="176212" h="56711" extrusionOk="0">
                    <a:moveTo>
                      <a:pt x="149236" y="1"/>
                    </a:moveTo>
                    <a:lnTo>
                      <a:pt x="149220" y="784"/>
                    </a:lnTo>
                    <a:cubicBezTo>
                      <a:pt x="149643" y="800"/>
                      <a:pt x="150082" y="800"/>
                      <a:pt x="150521" y="816"/>
                    </a:cubicBezTo>
                    <a:lnTo>
                      <a:pt x="150553" y="32"/>
                    </a:lnTo>
                    <a:cubicBezTo>
                      <a:pt x="150098" y="16"/>
                      <a:pt x="149659" y="16"/>
                      <a:pt x="149236" y="1"/>
                    </a:cubicBezTo>
                    <a:close/>
                    <a:moveTo>
                      <a:pt x="147904" y="16"/>
                    </a:moveTo>
                    <a:cubicBezTo>
                      <a:pt x="147465" y="16"/>
                      <a:pt x="147026" y="32"/>
                      <a:pt x="146587" y="63"/>
                    </a:cubicBezTo>
                    <a:lnTo>
                      <a:pt x="146634" y="847"/>
                    </a:lnTo>
                    <a:cubicBezTo>
                      <a:pt x="147057" y="816"/>
                      <a:pt x="147480" y="800"/>
                      <a:pt x="147935" y="800"/>
                    </a:cubicBezTo>
                    <a:lnTo>
                      <a:pt x="147904" y="16"/>
                    </a:lnTo>
                    <a:close/>
                    <a:moveTo>
                      <a:pt x="151854" y="110"/>
                    </a:moveTo>
                    <a:lnTo>
                      <a:pt x="151806" y="894"/>
                    </a:lnTo>
                    <a:cubicBezTo>
                      <a:pt x="152245" y="910"/>
                      <a:pt x="152669" y="941"/>
                      <a:pt x="153107" y="988"/>
                    </a:cubicBezTo>
                    <a:lnTo>
                      <a:pt x="153170" y="204"/>
                    </a:lnTo>
                    <a:cubicBezTo>
                      <a:pt x="152731" y="173"/>
                      <a:pt x="152292" y="142"/>
                      <a:pt x="151854" y="110"/>
                    </a:cubicBezTo>
                    <a:close/>
                    <a:moveTo>
                      <a:pt x="145270" y="173"/>
                    </a:moveTo>
                    <a:cubicBezTo>
                      <a:pt x="144831" y="204"/>
                      <a:pt x="144377" y="267"/>
                      <a:pt x="143969" y="330"/>
                    </a:cubicBezTo>
                    <a:lnTo>
                      <a:pt x="144079" y="1098"/>
                    </a:lnTo>
                    <a:cubicBezTo>
                      <a:pt x="144487" y="1035"/>
                      <a:pt x="144910" y="988"/>
                      <a:pt x="145349" y="941"/>
                    </a:cubicBezTo>
                    <a:lnTo>
                      <a:pt x="145270" y="173"/>
                    </a:lnTo>
                    <a:close/>
                    <a:moveTo>
                      <a:pt x="154471" y="330"/>
                    </a:moveTo>
                    <a:lnTo>
                      <a:pt x="154393" y="1113"/>
                    </a:lnTo>
                    <a:cubicBezTo>
                      <a:pt x="154832" y="1160"/>
                      <a:pt x="155255" y="1207"/>
                      <a:pt x="155694" y="1255"/>
                    </a:cubicBezTo>
                    <a:lnTo>
                      <a:pt x="155788" y="471"/>
                    </a:lnTo>
                    <a:cubicBezTo>
                      <a:pt x="155349" y="424"/>
                      <a:pt x="154910" y="377"/>
                      <a:pt x="154471" y="330"/>
                    </a:cubicBezTo>
                    <a:close/>
                    <a:moveTo>
                      <a:pt x="157089" y="643"/>
                    </a:moveTo>
                    <a:lnTo>
                      <a:pt x="156979" y="1427"/>
                    </a:lnTo>
                    <a:cubicBezTo>
                      <a:pt x="157402" y="1490"/>
                      <a:pt x="157841" y="1552"/>
                      <a:pt x="158264" y="1615"/>
                    </a:cubicBezTo>
                    <a:lnTo>
                      <a:pt x="158390" y="847"/>
                    </a:lnTo>
                    <a:cubicBezTo>
                      <a:pt x="157951" y="769"/>
                      <a:pt x="157512" y="706"/>
                      <a:pt x="157089" y="643"/>
                    </a:cubicBezTo>
                    <a:close/>
                    <a:moveTo>
                      <a:pt x="142653" y="565"/>
                    </a:moveTo>
                    <a:cubicBezTo>
                      <a:pt x="142214" y="659"/>
                      <a:pt x="141775" y="769"/>
                      <a:pt x="141367" y="878"/>
                    </a:cubicBezTo>
                    <a:lnTo>
                      <a:pt x="141571" y="1646"/>
                    </a:lnTo>
                    <a:cubicBezTo>
                      <a:pt x="141979" y="1521"/>
                      <a:pt x="142386" y="1427"/>
                      <a:pt x="142809" y="1333"/>
                    </a:cubicBezTo>
                    <a:lnTo>
                      <a:pt x="142653" y="565"/>
                    </a:lnTo>
                    <a:close/>
                    <a:moveTo>
                      <a:pt x="159675" y="1051"/>
                    </a:moveTo>
                    <a:lnTo>
                      <a:pt x="159550" y="1819"/>
                    </a:lnTo>
                    <a:cubicBezTo>
                      <a:pt x="159973" y="1897"/>
                      <a:pt x="160396" y="1976"/>
                      <a:pt x="160819" y="2054"/>
                    </a:cubicBezTo>
                    <a:lnTo>
                      <a:pt x="160960" y="1286"/>
                    </a:lnTo>
                    <a:cubicBezTo>
                      <a:pt x="160537" y="1207"/>
                      <a:pt x="160114" y="1129"/>
                      <a:pt x="159675" y="1051"/>
                    </a:cubicBezTo>
                    <a:close/>
                    <a:moveTo>
                      <a:pt x="140098" y="1317"/>
                    </a:moveTo>
                    <a:cubicBezTo>
                      <a:pt x="139690" y="1474"/>
                      <a:pt x="139314" y="1631"/>
                      <a:pt x="138954" y="1819"/>
                    </a:cubicBezTo>
                    <a:lnTo>
                      <a:pt x="138860" y="1866"/>
                    </a:lnTo>
                    <a:lnTo>
                      <a:pt x="139220" y="2555"/>
                    </a:lnTo>
                    <a:lnTo>
                      <a:pt x="139314" y="2508"/>
                    </a:lnTo>
                    <a:cubicBezTo>
                      <a:pt x="139643" y="2352"/>
                      <a:pt x="140004" y="2195"/>
                      <a:pt x="140380" y="2038"/>
                    </a:cubicBezTo>
                    <a:lnTo>
                      <a:pt x="140098" y="1317"/>
                    </a:lnTo>
                    <a:close/>
                    <a:moveTo>
                      <a:pt x="162261" y="1521"/>
                    </a:moveTo>
                    <a:lnTo>
                      <a:pt x="162105" y="2289"/>
                    </a:lnTo>
                    <a:cubicBezTo>
                      <a:pt x="162528" y="2383"/>
                      <a:pt x="162951" y="2461"/>
                      <a:pt x="163374" y="2555"/>
                    </a:cubicBezTo>
                    <a:lnTo>
                      <a:pt x="163531" y="1787"/>
                    </a:lnTo>
                    <a:cubicBezTo>
                      <a:pt x="163108" y="1693"/>
                      <a:pt x="162684" y="1615"/>
                      <a:pt x="162261" y="1521"/>
                    </a:cubicBezTo>
                    <a:close/>
                    <a:moveTo>
                      <a:pt x="164816" y="2054"/>
                    </a:moveTo>
                    <a:lnTo>
                      <a:pt x="164659" y="2822"/>
                    </a:lnTo>
                    <a:cubicBezTo>
                      <a:pt x="165083" y="2916"/>
                      <a:pt x="165506" y="3010"/>
                      <a:pt x="165929" y="3104"/>
                    </a:cubicBezTo>
                    <a:lnTo>
                      <a:pt x="166101" y="2352"/>
                    </a:lnTo>
                    <a:cubicBezTo>
                      <a:pt x="165678" y="2242"/>
                      <a:pt x="165255" y="2148"/>
                      <a:pt x="164816" y="2054"/>
                    </a:cubicBezTo>
                    <a:close/>
                    <a:moveTo>
                      <a:pt x="167371" y="2650"/>
                    </a:moveTo>
                    <a:lnTo>
                      <a:pt x="167183" y="3402"/>
                    </a:lnTo>
                    <a:cubicBezTo>
                      <a:pt x="167622" y="3512"/>
                      <a:pt x="168045" y="3621"/>
                      <a:pt x="168453" y="3715"/>
                    </a:cubicBezTo>
                    <a:lnTo>
                      <a:pt x="168641" y="2963"/>
                    </a:lnTo>
                    <a:cubicBezTo>
                      <a:pt x="168233" y="2853"/>
                      <a:pt x="167810" y="2744"/>
                      <a:pt x="167371" y="2650"/>
                    </a:cubicBezTo>
                    <a:close/>
                    <a:moveTo>
                      <a:pt x="137715" y="2571"/>
                    </a:moveTo>
                    <a:cubicBezTo>
                      <a:pt x="137355" y="2806"/>
                      <a:pt x="136994" y="3073"/>
                      <a:pt x="136649" y="3371"/>
                    </a:cubicBezTo>
                    <a:lnTo>
                      <a:pt x="137135" y="3982"/>
                    </a:lnTo>
                    <a:cubicBezTo>
                      <a:pt x="137480" y="3700"/>
                      <a:pt x="137825" y="3433"/>
                      <a:pt x="138154" y="3214"/>
                    </a:cubicBezTo>
                    <a:lnTo>
                      <a:pt x="137715" y="2571"/>
                    </a:lnTo>
                    <a:close/>
                    <a:moveTo>
                      <a:pt x="169910" y="3277"/>
                    </a:moveTo>
                    <a:lnTo>
                      <a:pt x="169722" y="4045"/>
                    </a:lnTo>
                    <a:cubicBezTo>
                      <a:pt x="170145" y="4154"/>
                      <a:pt x="170569" y="4264"/>
                      <a:pt x="170976" y="4374"/>
                    </a:cubicBezTo>
                    <a:lnTo>
                      <a:pt x="171180" y="3621"/>
                    </a:lnTo>
                    <a:cubicBezTo>
                      <a:pt x="170772" y="3512"/>
                      <a:pt x="170349" y="3402"/>
                      <a:pt x="169910" y="3277"/>
                    </a:cubicBezTo>
                    <a:close/>
                    <a:moveTo>
                      <a:pt x="172450" y="3966"/>
                    </a:moveTo>
                    <a:lnTo>
                      <a:pt x="172230" y="4719"/>
                    </a:lnTo>
                    <a:cubicBezTo>
                      <a:pt x="172669" y="4844"/>
                      <a:pt x="173092" y="4969"/>
                      <a:pt x="173484" y="5079"/>
                    </a:cubicBezTo>
                    <a:lnTo>
                      <a:pt x="173704" y="4327"/>
                    </a:lnTo>
                    <a:cubicBezTo>
                      <a:pt x="173312" y="4217"/>
                      <a:pt x="172888" y="4092"/>
                      <a:pt x="172450" y="3966"/>
                    </a:cubicBezTo>
                    <a:close/>
                    <a:moveTo>
                      <a:pt x="135646" y="4264"/>
                    </a:moveTo>
                    <a:cubicBezTo>
                      <a:pt x="135348" y="4546"/>
                      <a:pt x="135035" y="4860"/>
                      <a:pt x="134706" y="5204"/>
                    </a:cubicBezTo>
                    <a:lnTo>
                      <a:pt x="135286" y="5737"/>
                    </a:lnTo>
                    <a:cubicBezTo>
                      <a:pt x="135584" y="5408"/>
                      <a:pt x="135897" y="5110"/>
                      <a:pt x="136195" y="4828"/>
                    </a:cubicBezTo>
                    <a:lnTo>
                      <a:pt x="135646" y="4264"/>
                    </a:lnTo>
                    <a:close/>
                    <a:moveTo>
                      <a:pt x="174957" y="4703"/>
                    </a:moveTo>
                    <a:lnTo>
                      <a:pt x="174738" y="5440"/>
                    </a:lnTo>
                    <a:cubicBezTo>
                      <a:pt x="175193" y="5581"/>
                      <a:pt x="175616" y="5706"/>
                      <a:pt x="175976" y="5831"/>
                    </a:cubicBezTo>
                    <a:lnTo>
                      <a:pt x="176211" y="5079"/>
                    </a:lnTo>
                    <a:cubicBezTo>
                      <a:pt x="175835" y="4969"/>
                      <a:pt x="175428" y="4828"/>
                      <a:pt x="174957" y="4703"/>
                    </a:cubicBezTo>
                    <a:close/>
                    <a:moveTo>
                      <a:pt x="133828" y="6176"/>
                    </a:moveTo>
                    <a:cubicBezTo>
                      <a:pt x="133546" y="6505"/>
                      <a:pt x="133264" y="6850"/>
                      <a:pt x="132982" y="7195"/>
                    </a:cubicBezTo>
                    <a:lnTo>
                      <a:pt x="133593" y="7681"/>
                    </a:lnTo>
                    <a:cubicBezTo>
                      <a:pt x="133875" y="7336"/>
                      <a:pt x="134157" y="7007"/>
                      <a:pt x="134424" y="6694"/>
                    </a:cubicBezTo>
                    <a:lnTo>
                      <a:pt x="133828" y="6176"/>
                    </a:lnTo>
                    <a:close/>
                    <a:moveTo>
                      <a:pt x="132167" y="8230"/>
                    </a:moveTo>
                    <a:cubicBezTo>
                      <a:pt x="131916" y="8574"/>
                      <a:pt x="131649" y="8935"/>
                      <a:pt x="131383" y="9295"/>
                    </a:cubicBezTo>
                    <a:lnTo>
                      <a:pt x="132026" y="9750"/>
                    </a:lnTo>
                    <a:cubicBezTo>
                      <a:pt x="132276" y="9389"/>
                      <a:pt x="132543" y="9045"/>
                      <a:pt x="132794" y="8715"/>
                    </a:cubicBezTo>
                    <a:lnTo>
                      <a:pt x="132167" y="8230"/>
                    </a:lnTo>
                    <a:close/>
                    <a:moveTo>
                      <a:pt x="130630" y="10361"/>
                    </a:moveTo>
                    <a:cubicBezTo>
                      <a:pt x="130380" y="10722"/>
                      <a:pt x="130129" y="11082"/>
                      <a:pt x="129894" y="11443"/>
                    </a:cubicBezTo>
                    <a:lnTo>
                      <a:pt x="130536" y="11882"/>
                    </a:lnTo>
                    <a:cubicBezTo>
                      <a:pt x="130787" y="11521"/>
                      <a:pt x="131022" y="11161"/>
                      <a:pt x="131273" y="10816"/>
                    </a:cubicBezTo>
                    <a:lnTo>
                      <a:pt x="130630" y="10361"/>
                    </a:lnTo>
                    <a:close/>
                    <a:moveTo>
                      <a:pt x="129157" y="12540"/>
                    </a:moveTo>
                    <a:cubicBezTo>
                      <a:pt x="128922" y="12901"/>
                      <a:pt x="128687" y="13261"/>
                      <a:pt x="128452" y="13637"/>
                    </a:cubicBezTo>
                    <a:lnTo>
                      <a:pt x="129110" y="14060"/>
                    </a:lnTo>
                    <a:cubicBezTo>
                      <a:pt x="129345" y="13700"/>
                      <a:pt x="129580" y="13324"/>
                      <a:pt x="129815" y="12963"/>
                    </a:cubicBezTo>
                    <a:lnTo>
                      <a:pt x="129157" y="12540"/>
                    </a:lnTo>
                    <a:close/>
                    <a:moveTo>
                      <a:pt x="127746" y="14734"/>
                    </a:moveTo>
                    <a:cubicBezTo>
                      <a:pt x="127511" y="15111"/>
                      <a:pt x="127276" y="15471"/>
                      <a:pt x="127041" y="15847"/>
                    </a:cubicBezTo>
                    <a:lnTo>
                      <a:pt x="127715" y="16271"/>
                    </a:lnTo>
                    <a:cubicBezTo>
                      <a:pt x="127935" y="15894"/>
                      <a:pt x="128170" y="15518"/>
                      <a:pt x="128405" y="15158"/>
                    </a:cubicBezTo>
                    <a:lnTo>
                      <a:pt x="127746" y="14734"/>
                    </a:lnTo>
                    <a:close/>
                    <a:moveTo>
                      <a:pt x="126351" y="16960"/>
                    </a:moveTo>
                    <a:cubicBezTo>
                      <a:pt x="126116" y="17321"/>
                      <a:pt x="125897" y="17697"/>
                      <a:pt x="125662" y="18073"/>
                    </a:cubicBezTo>
                    <a:lnTo>
                      <a:pt x="126336" y="18481"/>
                    </a:lnTo>
                    <a:cubicBezTo>
                      <a:pt x="126555" y="18104"/>
                      <a:pt x="126790" y="17744"/>
                      <a:pt x="127025" y="17368"/>
                    </a:cubicBezTo>
                    <a:lnTo>
                      <a:pt x="126351" y="16960"/>
                    </a:lnTo>
                    <a:close/>
                    <a:moveTo>
                      <a:pt x="124972" y="19170"/>
                    </a:moveTo>
                    <a:lnTo>
                      <a:pt x="124282" y="20283"/>
                    </a:lnTo>
                    <a:lnTo>
                      <a:pt x="124956" y="20691"/>
                    </a:lnTo>
                    <a:lnTo>
                      <a:pt x="125646" y="19593"/>
                    </a:lnTo>
                    <a:lnTo>
                      <a:pt x="124972" y="19170"/>
                    </a:lnTo>
                    <a:close/>
                    <a:moveTo>
                      <a:pt x="123593" y="21396"/>
                    </a:moveTo>
                    <a:cubicBezTo>
                      <a:pt x="123358" y="21757"/>
                      <a:pt x="123122" y="22133"/>
                      <a:pt x="122903" y="22493"/>
                    </a:cubicBezTo>
                    <a:lnTo>
                      <a:pt x="123561" y="22916"/>
                    </a:lnTo>
                    <a:cubicBezTo>
                      <a:pt x="123796" y="22540"/>
                      <a:pt x="124032" y="22180"/>
                      <a:pt x="124251" y="21804"/>
                    </a:cubicBezTo>
                    <a:lnTo>
                      <a:pt x="123593" y="21396"/>
                    </a:lnTo>
                    <a:close/>
                    <a:moveTo>
                      <a:pt x="122198" y="23590"/>
                    </a:moveTo>
                    <a:cubicBezTo>
                      <a:pt x="121963" y="23967"/>
                      <a:pt x="121727" y="24327"/>
                      <a:pt x="121477" y="24688"/>
                    </a:cubicBezTo>
                    <a:lnTo>
                      <a:pt x="122135" y="25111"/>
                    </a:lnTo>
                    <a:cubicBezTo>
                      <a:pt x="122386" y="24750"/>
                      <a:pt x="122621" y="24390"/>
                      <a:pt x="122856" y="24014"/>
                    </a:cubicBezTo>
                    <a:lnTo>
                      <a:pt x="122198" y="23590"/>
                    </a:lnTo>
                    <a:close/>
                    <a:moveTo>
                      <a:pt x="120771" y="25769"/>
                    </a:moveTo>
                    <a:cubicBezTo>
                      <a:pt x="120521" y="26130"/>
                      <a:pt x="120270" y="26490"/>
                      <a:pt x="120035" y="26851"/>
                    </a:cubicBezTo>
                    <a:lnTo>
                      <a:pt x="120677" y="27290"/>
                    </a:lnTo>
                    <a:cubicBezTo>
                      <a:pt x="120928" y="26929"/>
                      <a:pt x="121163" y="26569"/>
                      <a:pt x="121414" y="26208"/>
                    </a:cubicBezTo>
                    <a:lnTo>
                      <a:pt x="120771" y="25769"/>
                    </a:lnTo>
                    <a:close/>
                    <a:moveTo>
                      <a:pt x="119282" y="27917"/>
                    </a:moveTo>
                    <a:cubicBezTo>
                      <a:pt x="119031" y="28277"/>
                      <a:pt x="118781" y="28622"/>
                      <a:pt x="118530" y="28967"/>
                    </a:cubicBezTo>
                    <a:lnTo>
                      <a:pt x="119157" y="29437"/>
                    </a:lnTo>
                    <a:cubicBezTo>
                      <a:pt x="119408" y="29076"/>
                      <a:pt x="119674" y="28732"/>
                      <a:pt x="119925" y="28371"/>
                    </a:cubicBezTo>
                    <a:lnTo>
                      <a:pt x="119282" y="27917"/>
                    </a:lnTo>
                    <a:close/>
                    <a:moveTo>
                      <a:pt x="62337" y="30487"/>
                    </a:moveTo>
                    <a:cubicBezTo>
                      <a:pt x="61961" y="30487"/>
                      <a:pt x="61585" y="30487"/>
                      <a:pt x="61225" y="30503"/>
                    </a:cubicBezTo>
                    <a:lnTo>
                      <a:pt x="61240" y="31287"/>
                    </a:lnTo>
                    <a:cubicBezTo>
                      <a:pt x="61601" y="31271"/>
                      <a:pt x="61961" y="31271"/>
                      <a:pt x="62337" y="31271"/>
                    </a:cubicBezTo>
                    <a:lnTo>
                      <a:pt x="62541" y="31271"/>
                    </a:lnTo>
                    <a:lnTo>
                      <a:pt x="62541" y="30487"/>
                    </a:lnTo>
                    <a:close/>
                    <a:moveTo>
                      <a:pt x="63858" y="30518"/>
                    </a:moveTo>
                    <a:lnTo>
                      <a:pt x="63827" y="31302"/>
                    </a:lnTo>
                    <a:cubicBezTo>
                      <a:pt x="64250" y="31318"/>
                      <a:pt x="64689" y="31334"/>
                      <a:pt x="65127" y="31365"/>
                    </a:cubicBezTo>
                    <a:lnTo>
                      <a:pt x="65175" y="30581"/>
                    </a:lnTo>
                    <a:cubicBezTo>
                      <a:pt x="64736" y="30550"/>
                      <a:pt x="64281" y="30534"/>
                      <a:pt x="63858" y="30518"/>
                    </a:cubicBezTo>
                    <a:close/>
                    <a:moveTo>
                      <a:pt x="59908" y="30565"/>
                    </a:moveTo>
                    <a:cubicBezTo>
                      <a:pt x="59469" y="30597"/>
                      <a:pt x="59015" y="30628"/>
                      <a:pt x="58591" y="30675"/>
                    </a:cubicBezTo>
                    <a:lnTo>
                      <a:pt x="58670" y="31459"/>
                    </a:lnTo>
                    <a:cubicBezTo>
                      <a:pt x="59093" y="31412"/>
                      <a:pt x="59532" y="31365"/>
                      <a:pt x="59955" y="31349"/>
                    </a:cubicBezTo>
                    <a:lnTo>
                      <a:pt x="59908" y="30565"/>
                    </a:lnTo>
                    <a:close/>
                    <a:moveTo>
                      <a:pt x="117746" y="30001"/>
                    </a:moveTo>
                    <a:cubicBezTo>
                      <a:pt x="117480" y="30346"/>
                      <a:pt x="117213" y="30691"/>
                      <a:pt x="116947" y="31020"/>
                    </a:cubicBezTo>
                    <a:lnTo>
                      <a:pt x="117558" y="31522"/>
                    </a:lnTo>
                    <a:cubicBezTo>
                      <a:pt x="117825" y="31177"/>
                      <a:pt x="118107" y="30832"/>
                      <a:pt x="118373" y="30487"/>
                    </a:cubicBezTo>
                    <a:lnTo>
                      <a:pt x="117746" y="30001"/>
                    </a:lnTo>
                    <a:close/>
                    <a:moveTo>
                      <a:pt x="66491" y="30691"/>
                    </a:moveTo>
                    <a:lnTo>
                      <a:pt x="66413" y="31459"/>
                    </a:lnTo>
                    <a:cubicBezTo>
                      <a:pt x="66836" y="31506"/>
                      <a:pt x="67275" y="31553"/>
                      <a:pt x="67698" y="31600"/>
                    </a:cubicBezTo>
                    <a:lnTo>
                      <a:pt x="67792" y="30816"/>
                    </a:lnTo>
                    <a:cubicBezTo>
                      <a:pt x="67353" y="30769"/>
                      <a:pt x="66914" y="30722"/>
                      <a:pt x="66491" y="30691"/>
                    </a:cubicBezTo>
                    <a:close/>
                    <a:moveTo>
                      <a:pt x="57275" y="30848"/>
                    </a:moveTo>
                    <a:cubicBezTo>
                      <a:pt x="56836" y="30910"/>
                      <a:pt x="56397" y="30989"/>
                      <a:pt x="55974" y="31067"/>
                    </a:cubicBezTo>
                    <a:lnTo>
                      <a:pt x="56130" y="31835"/>
                    </a:lnTo>
                    <a:cubicBezTo>
                      <a:pt x="56538" y="31757"/>
                      <a:pt x="56961" y="31678"/>
                      <a:pt x="57400" y="31616"/>
                    </a:cubicBezTo>
                    <a:lnTo>
                      <a:pt x="57275" y="30848"/>
                    </a:lnTo>
                    <a:close/>
                    <a:moveTo>
                      <a:pt x="69093" y="30989"/>
                    </a:moveTo>
                    <a:lnTo>
                      <a:pt x="68983" y="31772"/>
                    </a:lnTo>
                    <a:cubicBezTo>
                      <a:pt x="69407" y="31835"/>
                      <a:pt x="69845" y="31898"/>
                      <a:pt x="70269" y="31961"/>
                    </a:cubicBezTo>
                    <a:lnTo>
                      <a:pt x="70394" y="31192"/>
                    </a:lnTo>
                    <a:cubicBezTo>
                      <a:pt x="69955" y="31114"/>
                      <a:pt x="69532" y="31051"/>
                      <a:pt x="69093" y="30989"/>
                    </a:cubicBezTo>
                    <a:close/>
                    <a:moveTo>
                      <a:pt x="71679" y="31412"/>
                    </a:moveTo>
                    <a:lnTo>
                      <a:pt x="71554" y="32180"/>
                    </a:lnTo>
                    <a:cubicBezTo>
                      <a:pt x="71977" y="32258"/>
                      <a:pt x="72400" y="32337"/>
                      <a:pt x="72824" y="32431"/>
                    </a:cubicBezTo>
                    <a:lnTo>
                      <a:pt x="72980" y="31663"/>
                    </a:lnTo>
                    <a:cubicBezTo>
                      <a:pt x="72541" y="31569"/>
                      <a:pt x="72118" y="31490"/>
                      <a:pt x="71679" y="31412"/>
                    </a:cubicBezTo>
                    <a:close/>
                    <a:moveTo>
                      <a:pt x="54688" y="31365"/>
                    </a:moveTo>
                    <a:cubicBezTo>
                      <a:pt x="54250" y="31459"/>
                      <a:pt x="53826" y="31584"/>
                      <a:pt x="53403" y="31710"/>
                    </a:cubicBezTo>
                    <a:lnTo>
                      <a:pt x="53638" y="32462"/>
                    </a:lnTo>
                    <a:cubicBezTo>
                      <a:pt x="54030" y="32337"/>
                      <a:pt x="54453" y="32227"/>
                      <a:pt x="54876" y="32117"/>
                    </a:cubicBezTo>
                    <a:lnTo>
                      <a:pt x="54688" y="31365"/>
                    </a:lnTo>
                    <a:close/>
                    <a:moveTo>
                      <a:pt x="74266" y="31929"/>
                    </a:moveTo>
                    <a:lnTo>
                      <a:pt x="74093" y="32697"/>
                    </a:lnTo>
                    <a:cubicBezTo>
                      <a:pt x="74516" y="32791"/>
                      <a:pt x="74940" y="32885"/>
                      <a:pt x="75363" y="32979"/>
                    </a:cubicBezTo>
                    <a:lnTo>
                      <a:pt x="75551" y="32211"/>
                    </a:lnTo>
                    <a:cubicBezTo>
                      <a:pt x="75112" y="32117"/>
                      <a:pt x="74689" y="32023"/>
                      <a:pt x="74266" y="31929"/>
                    </a:cubicBezTo>
                    <a:close/>
                    <a:moveTo>
                      <a:pt x="52149" y="32133"/>
                    </a:moveTo>
                    <a:cubicBezTo>
                      <a:pt x="51726" y="32290"/>
                      <a:pt x="51318" y="32446"/>
                      <a:pt x="50911" y="32619"/>
                    </a:cubicBezTo>
                    <a:lnTo>
                      <a:pt x="51224" y="33340"/>
                    </a:lnTo>
                    <a:cubicBezTo>
                      <a:pt x="51616" y="33167"/>
                      <a:pt x="52008" y="33011"/>
                      <a:pt x="52416" y="32870"/>
                    </a:cubicBezTo>
                    <a:lnTo>
                      <a:pt x="52149" y="32133"/>
                    </a:lnTo>
                    <a:close/>
                    <a:moveTo>
                      <a:pt x="116116" y="32023"/>
                    </a:moveTo>
                    <a:cubicBezTo>
                      <a:pt x="115834" y="32368"/>
                      <a:pt x="115552" y="32682"/>
                      <a:pt x="115270" y="32995"/>
                    </a:cubicBezTo>
                    <a:lnTo>
                      <a:pt x="115850" y="33528"/>
                    </a:lnTo>
                    <a:cubicBezTo>
                      <a:pt x="116132" y="33214"/>
                      <a:pt x="116430" y="32870"/>
                      <a:pt x="116712" y="32525"/>
                    </a:cubicBezTo>
                    <a:lnTo>
                      <a:pt x="116116" y="32023"/>
                    </a:lnTo>
                    <a:close/>
                    <a:moveTo>
                      <a:pt x="76821" y="32509"/>
                    </a:moveTo>
                    <a:lnTo>
                      <a:pt x="76632" y="33277"/>
                    </a:lnTo>
                    <a:cubicBezTo>
                      <a:pt x="77056" y="33387"/>
                      <a:pt x="77479" y="33481"/>
                      <a:pt x="77902" y="33591"/>
                    </a:cubicBezTo>
                    <a:lnTo>
                      <a:pt x="78090" y="32838"/>
                    </a:lnTo>
                    <a:cubicBezTo>
                      <a:pt x="77667" y="32729"/>
                      <a:pt x="77244" y="32619"/>
                      <a:pt x="76821" y="32509"/>
                    </a:cubicBezTo>
                    <a:close/>
                    <a:moveTo>
                      <a:pt x="79360" y="33167"/>
                    </a:moveTo>
                    <a:lnTo>
                      <a:pt x="79156" y="33920"/>
                    </a:lnTo>
                    <a:cubicBezTo>
                      <a:pt x="79579" y="34030"/>
                      <a:pt x="80002" y="34139"/>
                      <a:pt x="80410" y="34265"/>
                    </a:cubicBezTo>
                    <a:lnTo>
                      <a:pt x="80614" y="33512"/>
                    </a:lnTo>
                    <a:cubicBezTo>
                      <a:pt x="80206" y="33387"/>
                      <a:pt x="79783" y="33277"/>
                      <a:pt x="79360" y="33167"/>
                    </a:cubicBezTo>
                    <a:close/>
                    <a:moveTo>
                      <a:pt x="49704" y="33183"/>
                    </a:moveTo>
                    <a:cubicBezTo>
                      <a:pt x="49312" y="33371"/>
                      <a:pt x="48920" y="33591"/>
                      <a:pt x="48544" y="33810"/>
                    </a:cubicBezTo>
                    <a:lnTo>
                      <a:pt x="48936" y="34484"/>
                    </a:lnTo>
                    <a:cubicBezTo>
                      <a:pt x="49296" y="34265"/>
                      <a:pt x="49688" y="34077"/>
                      <a:pt x="50064" y="33873"/>
                    </a:cubicBezTo>
                    <a:lnTo>
                      <a:pt x="49704" y="33183"/>
                    </a:lnTo>
                    <a:close/>
                    <a:moveTo>
                      <a:pt x="81883" y="33857"/>
                    </a:moveTo>
                    <a:lnTo>
                      <a:pt x="81664" y="34609"/>
                    </a:lnTo>
                    <a:cubicBezTo>
                      <a:pt x="82087" y="34735"/>
                      <a:pt x="82495" y="34845"/>
                      <a:pt x="82918" y="34970"/>
                    </a:cubicBezTo>
                    <a:lnTo>
                      <a:pt x="83137" y="34218"/>
                    </a:lnTo>
                    <a:cubicBezTo>
                      <a:pt x="82714" y="34092"/>
                      <a:pt x="82291" y="33967"/>
                      <a:pt x="81883" y="33857"/>
                    </a:cubicBezTo>
                    <a:close/>
                    <a:moveTo>
                      <a:pt x="114376" y="33935"/>
                    </a:moveTo>
                    <a:cubicBezTo>
                      <a:pt x="114078" y="34249"/>
                      <a:pt x="113765" y="34547"/>
                      <a:pt x="113467" y="34845"/>
                    </a:cubicBezTo>
                    <a:lnTo>
                      <a:pt x="114000" y="35409"/>
                    </a:lnTo>
                    <a:cubicBezTo>
                      <a:pt x="114314" y="35111"/>
                      <a:pt x="114627" y="34813"/>
                      <a:pt x="114940" y="34484"/>
                    </a:cubicBezTo>
                    <a:lnTo>
                      <a:pt x="114376" y="33935"/>
                    </a:lnTo>
                    <a:close/>
                    <a:moveTo>
                      <a:pt x="84391" y="34578"/>
                    </a:moveTo>
                    <a:lnTo>
                      <a:pt x="84172" y="35330"/>
                    </a:lnTo>
                    <a:cubicBezTo>
                      <a:pt x="84595" y="35456"/>
                      <a:pt x="85003" y="35581"/>
                      <a:pt x="85426" y="35707"/>
                    </a:cubicBezTo>
                    <a:lnTo>
                      <a:pt x="85645" y="34954"/>
                    </a:lnTo>
                    <a:cubicBezTo>
                      <a:pt x="85222" y="34829"/>
                      <a:pt x="84814" y="34704"/>
                      <a:pt x="84391" y="34578"/>
                    </a:cubicBezTo>
                    <a:close/>
                    <a:moveTo>
                      <a:pt x="47416" y="34500"/>
                    </a:moveTo>
                    <a:cubicBezTo>
                      <a:pt x="47227" y="34609"/>
                      <a:pt x="47055" y="34735"/>
                      <a:pt x="46867" y="34860"/>
                    </a:cubicBezTo>
                    <a:lnTo>
                      <a:pt x="46318" y="35236"/>
                    </a:lnTo>
                    <a:lnTo>
                      <a:pt x="46773" y="35879"/>
                    </a:lnTo>
                    <a:lnTo>
                      <a:pt x="47321" y="35503"/>
                    </a:lnTo>
                    <a:cubicBezTo>
                      <a:pt x="47494" y="35378"/>
                      <a:pt x="47666" y="35268"/>
                      <a:pt x="47839" y="35158"/>
                    </a:cubicBezTo>
                    <a:lnTo>
                      <a:pt x="47416" y="34500"/>
                    </a:lnTo>
                    <a:close/>
                    <a:moveTo>
                      <a:pt x="86899" y="35315"/>
                    </a:moveTo>
                    <a:lnTo>
                      <a:pt x="86680" y="36067"/>
                    </a:lnTo>
                    <a:lnTo>
                      <a:pt x="87918" y="36443"/>
                    </a:lnTo>
                    <a:lnTo>
                      <a:pt x="88153" y="35691"/>
                    </a:lnTo>
                    <a:lnTo>
                      <a:pt x="86899" y="35315"/>
                    </a:lnTo>
                    <a:close/>
                    <a:moveTo>
                      <a:pt x="112511" y="35691"/>
                    </a:moveTo>
                    <a:cubicBezTo>
                      <a:pt x="112166" y="35973"/>
                      <a:pt x="111837" y="36240"/>
                      <a:pt x="111508" y="36490"/>
                    </a:cubicBezTo>
                    <a:lnTo>
                      <a:pt x="111978" y="37117"/>
                    </a:lnTo>
                    <a:cubicBezTo>
                      <a:pt x="112323" y="36867"/>
                      <a:pt x="112668" y="36584"/>
                      <a:pt x="113013" y="36287"/>
                    </a:cubicBezTo>
                    <a:lnTo>
                      <a:pt x="112511" y="35691"/>
                    </a:lnTo>
                    <a:close/>
                    <a:moveTo>
                      <a:pt x="89391" y="36067"/>
                    </a:moveTo>
                    <a:lnTo>
                      <a:pt x="89172" y="36820"/>
                    </a:lnTo>
                    <a:cubicBezTo>
                      <a:pt x="89595" y="36945"/>
                      <a:pt x="90018" y="37070"/>
                      <a:pt x="90426" y="37180"/>
                    </a:cubicBezTo>
                    <a:lnTo>
                      <a:pt x="90645" y="36428"/>
                    </a:lnTo>
                    <a:cubicBezTo>
                      <a:pt x="90238" y="36318"/>
                      <a:pt x="89815" y="36193"/>
                      <a:pt x="89391" y="36067"/>
                    </a:cubicBezTo>
                    <a:close/>
                    <a:moveTo>
                      <a:pt x="45252" y="35989"/>
                    </a:moveTo>
                    <a:cubicBezTo>
                      <a:pt x="44892" y="36240"/>
                      <a:pt x="44547" y="36506"/>
                      <a:pt x="44187" y="36757"/>
                    </a:cubicBezTo>
                    <a:lnTo>
                      <a:pt x="44641" y="37384"/>
                    </a:lnTo>
                    <a:cubicBezTo>
                      <a:pt x="45002" y="37133"/>
                      <a:pt x="45347" y="36882"/>
                      <a:pt x="45707" y="36631"/>
                    </a:cubicBezTo>
                    <a:lnTo>
                      <a:pt x="45252" y="35989"/>
                    </a:lnTo>
                    <a:close/>
                    <a:moveTo>
                      <a:pt x="91899" y="36788"/>
                    </a:moveTo>
                    <a:lnTo>
                      <a:pt x="91680" y="37556"/>
                    </a:lnTo>
                    <a:cubicBezTo>
                      <a:pt x="92103" y="37666"/>
                      <a:pt x="92526" y="37791"/>
                      <a:pt x="92949" y="37901"/>
                    </a:cubicBezTo>
                    <a:lnTo>
                      <a:pt x="93153" y="37149"/>
                    </a:lnTo>
                    <a:cubicBezTo>
                      <a:pt x="92746" y="37039"/>
                      <a:pt x="92322" y="36914"/>
                      <a:pt x="91899" y="36788"/>
                    </a:cubicBezTo>
                    <a:close/>
                    <a:moveTo>
                      <a:pt x="110458" y="37211"/>
                    </a:moveTo>
                    <a:cubicBezTo>
                      <a:pt x="110097" y="37447"/>
                      <a:pt x="109721" y="37666"/>
                      <a:pt x="109360" y="37854"/>
                    </a:cubicBezTo>
                    <a:lnTo>
                      <a:pt x="109721" y="38559"/>
                    </a:lnTo>
                    <a:cubicBezTo>
                      <a:pt x="110113" y="38356"/>
                      <a:pt x="110505" y="38121"/>
                      <a:pt x="110881" y="37885"/>
                    </a:cubicBezTo>
                    <a:lnTo>
                      <a:pt x="110458" y="37211"/>
                    </a:lnTo>
                    <a:close/>
                    <a:moveTo>
                      <a:pt x="94407" y="37494"/>
                    </a:moveTo>
                    <a:lnTo>
                      <a:pt x="94203" y="38246"/>
                    </a:lnTo>
                    <a:cubicBezTo>
                      <a:pt x="94642" y="38371"/>
                      <a:pt x="95065" y="38481"/>
                      <a:pt x="95473" y="38575"/>
                    </a:cubicBezTo>
                    <a:lnTo>
                      <a:pt x="95677" y="37823"/>
                    </a:lnTo>
                    <a:cubicBezTo>
                      <a:pt x="95254" y="37713"/>
                      <a:pt x="94830" y="37603"/>
                      <a:pt x="94407" y="37494"/>
                    </a:cubicBezTo>
                    <a:close/>
                    <a:moveTo>
                      <a:pt x="43121" y="37509"/>
                    </a:moveTo>
                    <a:cubicBezTo>
                      <a:pt x="42776" y="37776"/>
                      <a:pt x="42415" y="38026"/>
                      <a:pt x="42071" y="38277"/>
                    </a:cubicBezTo>
                    <a:lnTo>
                      <a:pt x="42525" y="38904"/>
                    </a:lnTo>
                    <a:cubicBezTo>
                      <a:pt x="42886" y="38653"/>
                      <a:pt x="43230" y="38403"/>
                      <a:pt x="43591" y="38152"/>
                    </a:cubicBezTo>
                    <a:lnTo>
                      <a:pt x="43121" y="37509"/>
                    </a:lnTo>
                    <a:close/>
                    <a:moveTo>
                      <a:pt x="96931" y="38136"/>
                    </a:moveTo>
                    <a:lnTo>
                      <a:pt x="96758" y="38889"/>
                    </a:lnTo>
                    <a:cubicBezTo>
                      <a:pt x="97181" y="38998"/>
                      <a:pt x="97605" y="39092"/>
                      <a:pt x="98028" y="39186"/>
                    </a:cubicBezTo>
                    <a:lnTo>
                      <a:pt x="98200" y="38418"/>
                    </a:lnTo>
                    <a:cubicBezTo>
                      <a:pt x="97777" y="38324"/>
                      <a:pt x="97354" y="38230"/>
                      <a:pt x="96931" y="38136"/>
                    </a:cubicBezTo>
                    <a:close/>
                    <a:moveTo>
                      <a:pt x="108216" y="38403"/>
                    </a:moveTo>
                    <a:cubicBezTo>
                      <a:pt x="107824" y="38559"/>
                      <a:pt x="107432" y="38700"/>
                      <a:pt x="107041" y="38810"/>
                    </a:cubicBezTo>
                    <a:lnTo>
                      <a:pt x="107244" y="39563"/>
                    </a:lnTo>
                    <a:cubicBezTo>
                      <a:pt x="107668" y="39437"/>
                      <a:pt x="108091" y="39296"/>
                      <a:pt x="108514" y="39124"/>
                    </a:cubicBezTo>
                    <a:lnTo>
                      <a:pt x="108216" y="38403"/>
                    </a:lnTo>
                    <a:close/>
                    <a:moveTo>
                      <a:pt x="99470" y="38669"/>
                    </a:moveTo>
                    <a:lnTo>
                      <a:pt x="99329" y="39437"/>
                    </a:lnTo>
                    <a:cubicBezTo>
                      <a:pt x="99768" y="39531"/>
                      <a:pt x="100207" y="39594"/>
                      <a:pt x="100630" y="39657"/>
                    </a:cubicBezTo>
                    <a:lnTo>
                      <a:pt x="100740" y="38889"/>
                    </a:lnTo>
                    <a:cubicBezTo>
                      <a:pt x="100332" y="38826"/>
                      <a:pt x="99909" y="38747"/>
                      <a:pt x="99470" y="38669"/>
                    </a:cubicBezTo>
                    <a:close/>
                    <a:moveTo>
                      <a:pt x="102025" y="39061"/>
                    </a:moveTo>
                    <a:lnTo>
                      <a:pt x="101931" y="39829"/>
                    </a:lnTo>
                    <a:cubicBezTo>
                      <a:pt x="102385" y="39892"/>
                      <a:pt x="102840" y="39923"/>
                      <a:pt x="103247" y="39939"/>
                    </a:cubicBezTo>
                    <a:lnTo>
                      <a:pt x="103294" y="39171"/>
                    </a:lnTo>
                    <a:cubicBezTo>
                      <a:pt x="102887" y="39139"/>
                      <a:pt x="102464" y="39108"/>
                      <a:pt x="102025" y="39061"/>
                    </a:cubicBezTo>
                    <a:close/>
                    <a:moveTo>
                      <a:pt x="105818" y="39077"/>
                    </a:moveTo>
                    <a:cubicBezTo>
                      <a:pt x="105395" y="39139"/>
                      <a:pt x="104987" y="39186"/>
                      <a:pt x="104564" y="39186"/>
                    </a:cubicBezTo>
                    <a:lnTo>
                      <a:pt x="104595" y="39970"/>
                    </a:lnTo>
                    <a:cubicBezTo>
                      <a:pt x="105034" y="39954"/>
                      <a:pt x="105489" y="39923"/>
                      <a:pt x="105943" y="39845"/>
                    </a:cubicBezTo>
                    <a:lnTo>
                      <a:pt x="105818" y="39077"/>
                    </a:lnTo>
                    <a:close/>
                    <a:moveTo>
                      <a:pt x="41020" y="39045"/>
                    </a:moveTo>
                    <a:lnTo>
                      <a:pt x="39955" y="39813"/>
                    </a:lnTo>
                    <a:lnTo>
                      <a:pt x="40425" y="40456"/>
                    </a:lnTo>
                    <a:lnTo>
                      <a:pt x="41475" y="39672"/>
                    </a:lnTo>
                    <a:lnTo>
                      <a:pt x="41020" y="39045"/>
                    </a:lnTo>
                    <a:close/>
                    <a:moveTo>
                      <a:pt x="38904" y="40581"/>
                    </a:moveTo>
                    <a:lnTo>
                      <a:pt x="37854" y="41365"/>
                    </a:lnTo>
                    <a:lnTo>
                      <a:pt x="38324" y="41992"/>
                    </a:lnTo>
                    <a:lnTo>
                      <a:pt x="39375" y="41224"/>
                    </a:lnTo>
                    <a:lnTo>
                      <a:pt x="38904" y="40581"/>
                    </a:lnTo>
                    <a:close/>
                    <a:moveTo>
                      <a:pt x="36804" y="42133"/>
                    </a:moveTo>
                    <a:cubicBezTo>
                      <a:pt x="36443" y="42384"/>
                      <a:pt x="36099" y="42635"/>
                      <a:pt x="35754" y="42901"/>
                    </a:cubicBezTo>
                    <a:lnTo>
                      <a:pt x="36208" y="43528"/>
                    </a:lnTo>
                    <a:cubicBezTo>
                      <a:pt x="36553" y="43277"/>
                      <a:pt x="36914" y="43027"/>
                      <a:pt x="37259" y="42760"/>
                    </a:cubicBezTo>
                    <a:lnTo>
                      <a:pt x="36804" y="42133"/>
                    </a:lnTo>
                    <a:close/>
                    <a:moveTo>
                      <a:pt x="34688" y="43654"/>
                    </a:moveTo>
                    <a:cubicBezTo>
                      <a:pt x="34343" y="43904"/>
                      <a:pt x="33983" y="44155"/>
                      <a:pt x="33638" y="44406"/>
                    </a:cubicBezTo>
                    <a:lnTo>
                      <a:pt x="34077" y="45049"/>
                    </a:lnTo>
                    <a:cubicBezTo>
                      <a:pt x="34437" y="44798"/>
                      <a:pt x="34798" y="44547"/>
                      <a:pt x="35143" y="44296"/>
                    </a:cubicBezTo>
                    <a:lnTo>
                      <a:pt x="34688" y="43654"/>
                    </a:lnTo>
                    <a:close/>
                    <a:moveTo>
                      <a:pt x="32572" y="45158"/>
                    </a:moveTo>
                    <a:cubicBezTo>
                      <a:pt x="32211" y="45409"/>
                      <a:pt x="31851" y="45644"/>
                      <a:pt x="31490" y="45895"/>
                    </a:cubicBezTo>
                    <a:lnTo>
                      <a:pt x="31929" y="46538"/>
                    </a:lnTo>
                    <a:cubicBezTo>
                      <a:pt x="32290" y="46303"/>
                      <a:pt x="32650" y="46052"/>
                      <a:pt x="33011" y="45801"/>
                    </a:cubicBezTo>
                    <a:lnTo>
                      <a:pt x="32572" y="45158"/>
                    </a:lnTo>
                    <a:close/>
                    <a:moveTo>
                      <a:pt x="30409" y="46616"/>
                    </a:moveTo>
                    <a:cubicBezTo>
                      <a:pt x="30048" y="46867"/>
                      <a:pt x="29688" y="47102"/>
                      <a:pt x="29327" y="47337"/>
                    </a:cubicBezTo>
                    <a:lnTo>
                      <a:pt x="29751" y="47995"/>
                    </a:lnTo>
                    <a:cubicBezTo>
                      <a:pt x="30127" y="47760"/>
                      <a:pt x="30487" y="47509"/>
                      <a:pt x="30848" y="47274"/>
                    </a:cubicBezTo>
                    <a:lnTo>
                      <a:pt x="30409" y="46616"/>
                    </a:lnTo>
                    <a:close/>
                    <a:moveTo>
                      <a:pt x="28230" y="48027"/>
                    </a:moveTo>
                    <a:cubicBezTo>
                      <a:pt x="27870" y="48262"/>
                      <a:pt x="27493" y="48481"/>
                      <a:pt x="27133" y="48701"/>
                    </a:cubicBezTo>
                    <a:lnTo>
                      <a:pt x="27525" y="49375"/>
                    </a:lnTo>
                    <a:cubicBezTo>
                      <a:pt x="27901" y="49155"/>
                      <a:pt x="28277" y="48920"/>
                      <a:pt x="28653" y="48701"/>
                    </a:cubicBezTo>
                    <a:lnTo>
                      <a:pt x="28230" y="48027"/>
                    </a:lnTo>
                    <a:close/>
                    <a:moveTo>
                      <a:pt x="26004" y="49375"/>
                    </a:moveTo>
                    <a:cubicBezTo>
                      <a:pt x="25628" y="49578"/>
                      <a:pt x="25252" y="49798"/>
                      <a:pt x="24876" y="50002"/>
                    </a:cubicBezTo>
                    <a:lnTo>
                      <a:pt x="25252" y="50691"/>
                    </a:lnTo>
                    <a:cubicBezTo>
                      <a:pt x="25644" y="50488"/>
                      <a:pt x="26020" y="50268"/>
                      <a:pt x="26396" y="50049"/>
                    </a:cubicBezTo>
                    <a:lnTo>
                      <a:pt x="26004" y="49375"/>
                    </a:lnTo>
                    <a:close/>
                    <a:moveTo>
                      <a:pt x="23732" y="50613"/>
                    </a:moveTo>
                    <a:cubicBezTo>
                      <a:pt x="23355" y="50817"/>
                      <a:pt x="22964" y="51020"/>
                      <a:pt x="22572" y="51209"/>
                    </a:cubicBezTo>
                    <a:lnTo>
                      <a:pt x="22932" y="51914"/>
                    </a:lnTo>
                    <a:cubicBezTo>
                      <a:pt x="23324" y="51710"/>
                      <a:pt x="23700" y="51522"/>
                      <a:pt x="24092" y="51318"/>
                    </a:cubicBezTo>
                    <a:lnTo>
                      <a:pt x="23732" y="50613"/>
                    </a:lnTo>
                    <a:close/>
                    <a:moveTo>
                      <a:pt x="21412" y="51757"/>
                    </a:moveTo>
                    <a:cubicBezTo>
                      <a:pt x="21020" y="51945"/>
                      <a:pt x="20628" y="52118"/>
                      <a:pt x="20236" y="52290"/>
                    </a:cubicBezTo>
                    <a:lnTo>
                      <a:pt x="20550" y="53011"/>
                    </a:lnTo>
                    <a:cubicBezTo>
                      <a:pt x="20942" y="52839"/>
                      <a:pt x="21349" y="52651"/>
                      <a:pt x="21741" y="52478"/>
                    </a:cubicBezTo>
                    <a:lnTo>
                      <a:pt x="21412" y="51757"/>
                    </a:lnTo>
                    <a:close/>
                    <a:moveTo>
                      <a:pt x="19045" y="52776"/>
                    </a:moveTo>
                    <a:cubicBezTo>
                      <a:pt x="18637" y="52933"/>
                      <a:pt x="18230" y="53089"/>
                      <a:pt x="17822" y="53246"/>
                    </a:cubicBezTo>
                    <a:lnTo>
                      <a:pt x="18105" y="53983"/>
                    </a:lnTo>
                    <a:cubicBezTo>
                      <a:pt x="18512" y="53826"/>
                      <a:pt x="18920" y="53669"/>
                      <a:pt x="19327" y="53513"/>
                    </a:cubicBezTo>
                    <a:lnTo>
                      <a:pt x="19045" y="52776"/>
                    </a:lnTo>
                    <a:close/>
                    <a:moveTo>
                      <a:pt x="16615" y="53669"/>
                    </a:moveTo>
                    <a:cubicBezTo>
                      <a:pt x="16208" y="53795"/>
                      <a:pt x="15785" y="53936"/>
                      <a:pt x="15377" y="54061"/>
                    </a:cubicBezTo>
                    <a:lnTo>
                      <a:pt x="15597" y="54798"/>
                    </a:lnTo>
                    <a:cubicBezTo>
                      <a:pt x="16020" y="54673"/>
                      <a:pt x="16443" y="54547"/>
                      <a:pt x="16851" y="54406"/>
                    </a:cubicBezTo>
                    <a:lnTo>
                      <a:pt x="16615" y="53669"/>
                    </a:lnTo>
                    <a:close/>
                    <a:moveTo>
                      <a:pt x="14139" y="54406"/>
                    </a:moveTo>
                    <a:cubicBezTo>
                      <a:pt x="13716" y="54516"/>
                      <a:pt x="13293" y="54626"/>
                      <a:pt x="12885" y="54720"/>
                    </a:cubicBezTo>
                    <a:lnTo>
                      <a:pt x="13057" y="55488"/>
                    </a:lnTo>
                    <a:cubicBezTo>
                      <a:pt x="13481" y="55378"/>
                      <a:pt x="13904" y="55268"/>
                      <a:pt x="14343" y="55159"/>
                    </a:cubicBezTo>
                    <a:lnTo>
                      <a:pt x="14139" y="54406"/>
                    </a:lnTo>
                    <a:close/>
                    <a:moveTo>
                      <a:pt x="11615" y="55002"/>
                    </a:moveTo>
                    <a:cubicBezTo>
                      <a:pt x="11192" y="55080"/>
                      <a:pt x="10769" y="55159"/>
                      <a:pt x="10346" y="55237"/>
                    </a:cubicBezTo>
                    <a:lnTo>
                      <a:pt x="10487" y="56005"/>
                    </a:lnTo>
                    <a:cubicBezTo>
                      <a:pt x="10910" y="55927"/>
                      <a:pt x="11349" y="55848"/>
                      <a:pt x="11772" y="55770"/>
                    </a:cubicBezTo>
                    <a:lnTo>
                      <a:pt x="11615" y="55002"/>
                    </a:lnTo>
                    <a:close/>
                    <a:moveTo>
                      <a:pt x="9076" y="55441"/>
                    </a:moveTo>
                    <a:cubicBezTo>
                      <a:pt x="8653" y="55503"/>
                      <a:pt x="8214" y="55550"/>
                      <a:pt x="7791" y="55597"/>
                    </a:cubicBezTo>
                    <a:lnTo>
                      <a:pt x="7885" y="56381"/>
                    </a:lnTo>
                    <a:cubicBezTo>
                      <a:pt x="8308" y="56334"/>
                      <a:pt x="8747" y="56271"/>
                      <a:pt x="9186" y="56209"/>
                    </a:cubicBezTo>
                    <a:lnTo>
                      <a:pt x="9076" y="55441"/>
                    </a:lnTo>
                    <a:close/>
                    <a:moveTo>
                      <a:pt x="6506" y="55738"/>
                    </a:moveTo>
                    <a:cubicBezTo>
                      <a:pt x="6082" y="55770"/>
                      <a:pt x="5643" y="55801"/>
                      <a:pt x="5220" y="55833"/>
                    </a:cubicBezTo>
                    <a:lnTo>
                      <a:pt x="5267" y="56616"/>
                    </a:lnTo>
                    <a:cubicBezTo>
                      <a:pt x="5706" y="56585"/>
                      <a:pt x="6145" y="56554"/>
                      <a:pt x="6568" y="56506"/>
                    </a:cubicBezTo>
                    <a:lnTo>
                      <a:pt x="6506" y="55738"/>
                    </a:lnTo>
                    <a:close/>
                    <a:moveTo>
                      <a:pt x="32" y="55895"/>
                    </a:moveTo>
                    <a:lnTo>
                      <a:pt x="1" y="56679"/>
                    </a:lnTo>
                    <a:cubicBezTo>
                      <a:pt x="455" y="56695"/>
                      <a:pt x="894" y="56695"/>
                      <a:pt x="1317" y="56710"/>
                    </a:cubicBezTo>
                    <a:lnTo>
                      <a:pt x="1333" y="55927"/>
                    </a:lnTo>
                    <a:cubicBezTo>
                      <a:pt x="910" y="55911"/>
                      <a:pt x="471" y="55911"/>
                      <a:pt x="32" y="55895"/>
                    </a:cubicBezTo>
                    <a:close/>
                    <a:moveTo>
                      <a:pt x="3919" y="55895"/>
                    </a:moveTo>
                    <a:cubicBezTo>
                      <a:pt x="3496" y="55911"/>
                      <a:pt x="3057" y="55911"/>
                      <a:pt x="2618" y="55927"/>
                    </a:cubicBezTo>
                    <a:lnTo>
                      <a:pt x="2634" y="56710"/>
                    </a:lnTo>
                    <a:cubicBezTo>
                      <a:pt x="3073" y="56695"/>
                      <a:pt x="3512" y="56695"/>
                      <a:pt x="3951" y="56679"/>
                    </a:cubicBezTo>
                    <a:lnTo>
                      <a:pt x="3919" y="5589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349;p35">
                <a:extLst>
                  <a:ext uri="{FF2B5EF4-FFF2-40B4-BE49-F238E27FC236}">
                    <a16:creationId xmlns:a16="http://schemas.microsoft.com/office/drawing/2014/main" id="{D98A8CC4-6CB2-3440-A104-64F37246D41E}"/>
                  </a:ext>
                </a:extLst>
              </p:cNvPr>
              <p:cNvSpPr/>
              <p:nvPr/>
            </p:nvSpPr>
            <p:spPr>
              <a:xfrm>
                <a:off x="1450025" y="3095550"/>
                <a:ext cx="176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816" extrusionOk="0">
                    <a:moveTo>
                      <a:pt x="47" y="0"/>
                    </a:moveTo>
                    <a:lnTo>
                      <a:pt x="0" y="784"/>
                    </a:lnTo>
                    <a:cubicBezTo>
                      <a:pt x="220" y="800"/>
                      <a:pt x="439" y="815"/>
                      <a:pt x="659" y="815"/>
                    </a:cubicBezTo>
                    <a:lnTo>
                      <a:pt x="706" y="32"/>
                    </a:lnTo>
                    <a:cubicBezTo>
                      <a:pt x="486" y="32"/>
                      <a:pt x="267" y="16"/>
                      <a:pt x="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3350;p35">
              <a:extLst>
                <a:ext uri="{FF2B5EF4-FFF2-40B4-BE49-F238E27FC236}">
                  <a16:creationId xmlns:a16="http://schemas.microsoft.com/office/drawing/2014/main" id="{BB3B41D6-0AEF-0B47-B8A0-A2C59853D8C0}"/>
                </a:ext>
              </a:extLst>
            </p:cNvPr>
            <p:cNvSpPr/>
            <p:nvPr/>
          </p:nvSpPr>
          <p:spPr>
            <a:xfrm rot="-1117008">
              <a:off x="1503975" y="3633504"/>
              <a:ext cx="360157" cy="355539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3351;p35">
              <a:extLst>
                <a:ext uri="{FF2B5EF4-FFF2-40B4-BE49-F238E27FC236}">
                  <a16:creationId xmlns:a16="http://schemas.microsoft.com/office/drawing/2014/main" id="{F8637E8B-C946-024B-9E8D-9AFBB371DBE8}"/>
                </a:ext>
              </a:extLst>
            </p:cNvPr>
            <p:cNvGrpSpPr/>
            <p:nvPr/>
          </p:nvGrpSpPr>
          <p:grpSpPr>
            <a:xfrm>
              <a:off x="7113620" y="1976421"/>
              <a:ext cx="885041" cy="463861"/>
              <a:chOff x="3978266" y="2585227"/>
              <a:chExt cx="994875" cy="521427"/>
            </a:xfrm>
          </p:grpSpPr>
          <p:sp>
            <p:nvSpPr>
              <p:cNvPr id="9" name="Google Shape;3352;p35">
                <a:extLst>
                  <a:ext uri="{FF2B5EF4-FFF2-40B4-BE49-F238E27FC236}">
                    <a16:creationId xmlns:a16="http://schemas.microsoft.com/office/drawing/2014/main" id="{0F1B1148-4C22-7540-BCD3-777EDC91B596}"/>
                  </a:ext>
                </a:extLst>
              </p:cNvPr>
              <p:cNvSpPr/>
              <p:nvPr/>
            </p:nvSpPr>
            <p:spPr>
              <a:xfrm flipH="1">
                <a:off x="3978266" y="2585227"/>
                <a:ext cx="994875" cy="521427"/>
              </a:xfrm>
              <a:custGeom>
                <a:avLst/>
                <a:gdLst/>
                <a:ahLst/>
                <a:cxnLst/>
                <a:rect l="l" t="t" r="r" b="b"/>
                <a:pathLst>
                  <a:path w="28574" h="14976" extrusionOk="0">
                    <a:moveTo>
                      <a:pt x="13445" y="1"/>
                    </a:moveTo>
                    <a:cubicBezTo>
                      <a:pt x="13354" y="1"/>
                      <a:pt x="13285" y="24"/>
                      <a:pt x="13217" y="69"/>
                    </a:cubicBezTo>
                    <a:lnTo>
                      <a:pt x="183" y="11710"/>
                    </a:lnTo>
                    <a:cubicBezTo>
                      <a:pt x="1" y="11870"/>
                      <a:pt x="115" y="12167"/>
                      <a:pt x="343" y="12190"/>
                    </a:cubicBezTo>
                    <a:lnTo>
                      <a:pt x="28213" y="14974"/>
                    </a:lnTo>
                    <a:cubicBezTo>
                      <a:pt x="28223" y="14975"/>
                      <a:pt x="28234" y="14976"/>
                      <a:pt x="28244" y="14976"/>
                    </a:cubicBezTo>
                    <a:cubicBezTo>
                      <a:pt x="28434" y="14976"/>
                      <a:pt x="28573" y="14781"/>
                      <a:pt x="28487" y="14586"/>
                    </a:cubicBezTo>
                    <a:lnTo>
                      <a:pt x="24264" y="5045"/>
                    </a:lnTo>
                    <a:cubicBezTo>
                      <a:pt x="24224" y="4946"/>
                      <a:pt x="24115" y="4881"/>
                      <a:pt x="23997" y="4881"/>
                    </a:cubicBezTo>
                    <a:cubicBezTo>
                      <a:pt x="23980" y="4881"/>
                      <a:pt x="23962" y="4882"/>
                      <a:pt x="23945" y="4885"/>
                    </a:cubicBezTo>
                    <a:lnTo>
                      <a:pt x="21023" y="5502"/>
                    </a:lnTo>
                    <a:cubicBezTo>
                      <a:pt x="21007" y="5504"/>
                      <a:pt x="20990" y="5505"/>
                      <a:pt x="20974" y="5505"/>
                    </a:cubicBezTo>
                    <a:cubicBezTo>
                      <a:pt x="20832" y="5505"/>
                      <a:pt x="20701" y="5417"/>
                      <a:pt x="20681" y="5273"/>
                    </a:cubicBezTo>
                    <a:lnTo>
                      <a:pt x="19813" y="823"/>
                    </a:lnTo>
                    <a:cubicBezTo>
                      <a:pt x="19790" y="708"/>
                      <a:pt x="19699" y="617"/>
                      <a:pt x="19562" y="594"/>
                    </a:cubicBezTo>
                    <a:lnTo>
                      <a:pt x="134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353;p35">
                <a:extLst>
                  <a:ext uri="{FF2B5EF4-FFF2-40B4-BE49-F238E27FC236}">
                    <a16:creationId xmlns:a16="http://schemas.microsoft.com/office/drawing/2014/main" id="{64AFA134-D9CE-C447-B5D7-AF4AB29ADCF0}"/>
                  </a:ext>
                </a:extLst>
              </p:cNvPr>
              <p:cNvSpPr/>
              <p:nvPr/>
            </p:nvSpPr>
            <p:spPr>
              <a:xfrm flipH="1">
                <a:off x="4252279" y="2612245"/>
                <a:ext cx="662507" cy="369414"/>
              </a:xfrm>
              <a:custGeom>
                <a:avLst/>
                <a:gdLst/>
                <a:ahLst/>
                <a:cxnLst/>
                <a:rect l="l" t="t" r="r" b="b"/>
                <a:pathLst>
                  <a:path w="19028" h="10610" extrusionOk="0">
                    <a:moveTo>
                      <a:pt x="17911" y="1"/>
                    </a:moveTo>
                    <a:cubicBezTo>
                      <a:pt x="17864" y="1"/>
                      <a:pt x="17816" y="15"/>
                      <a:pt x="17772" y="47"/>
                    </a:cubicBezTo>
                    <a:lnTo>
                      <a:pt x="265" y="10090"/>
                    </a:lnTo>
                    <a:cubicBezTo>
                      <a:pt x="1" y="10232"/>
                      <a:pt x="117" y="10610"/>
                      <a:pt x="371" y="10610"/>
                    </a:cubicBezTo>
                    <a:cubicBezTo>
                      <a:pt x="402" y="10610"/>
                      <a:pt x="436" y="10604"/>
                      <a:pt x="470" y="10592"/>
                    </a:cubicBezTo>
                    <a:lnTo>
                      <a:pt x="18822" y="4863"/>
                    </a:lnTo>
                    <a:cubicBezTo>
                      <a:pt x="18959" y="4817"/>
                      <a:pt x="19027" y="4680"/>
                      <a:pt x="19005" y="4543"/>
                    </a:cubicBezTo>
                    <a:lnTo>
                      <a:pt x="18183" y="229"/>
                    </a:lnTo>
                    <a:cubicBezTo>
                      <a:pt x="18150" y="97"/>
                      <a:pt x="18033" y="1"/>
                      <a:pt x="1791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354;p35">
                <a:extLst>
                  <a:ext uri="{FF2B5EF4-FFF2-40B4-BE49-F238E27FC236}">
                    <a16:creationId xmlns:a16="http://schemas.microsoft.com/office/drawing/2014/main" id="{21DD8F59-481C-874C-A35D-AE4A1FBBF008}"/>
                  </a:ext>
                </a:extLst>
              </p:cNvPr>
              <p:cNvSpPr/>
              <p:nvPr/>
            </p:nvSpPr>
            <p:spPr>
              <a:xfrm flipH="1">
                <a:off x="4413624" y="2718752"/>
                <a:ext cx="104139" cy="54072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1553" fill="none" extrusionOk="0">
                    <a:moveTo>
                      <a:pt x="2991" y="0"/>
                    </a:moveTo>
                    <a:lnTo>
                      <a:pt x="1" y="1553"/>
                    </a:lnTo>
                  </a:path>
                </a:pathLst>
              </a:custGeom>
              <a:noFill/>
              <a:ln w="9700" cap="rnd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355;p35">
                <a:extLst>
                  <a:ext uri="{FF2B5EF4-FFF2-40B4-BE49-F238E27FC236}">
                    <a16:creationId xmlns:a16="http://schemas.microsoft.com/office/drawing/2014/main" id="{B8A407D8-6DAA-6E44-9706-A6C262FCB80E}"/>
                  </a:ext>
                </a:extLst>
              </p:cNvPr>
              <p:cNvSpPr/>
              <p:nvPr/>
            </p:nvSpPr>
            <p:spPr>
              <a:xfrm flipH="1">
                <a:off x="4536808" y="2783930"/>
                <a:ext cx="44532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663" fill="none" extrusionOk="0">
                    <a:moveTo>
                      <a:pt x="1279" y="0"/>
                    </a:moveTo>
                    <a:lnTo>
                      <a:pt x="1" y="662"/>
                    </a:lnTo>
                  </a:path>
                </a:pathLst>
              </a:custGeom>
              <a:noFill/>
              <a:ln w="9700" cap="rnd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6" name="Google Shape;3356;p35">
            <a:extLst>
              <a:ext uri="{FF2B5EF4-FFF2-40B4-BE49-F238E27FC236}">
                <a16:creationId xmlns:a16="http://schemas.microsoft.com/office/drawing/2014/main" id="{474033C3-A9BD-A346-961D-681988C7E730}"/>
              </a:ext>
            </a:extLst>
          </p:cNvPr>
          <p:cNvCxnSpPr>
            <a:endCxn id="17" idx="0"/>
          </p:cNvCxnSpPr>
          <p:nvPr/>
        </p:nvCxnSpPr>
        <p:spPr>
          <a:xfrm>
            <a:off x="1684050" y="2884745"/>
            <a:ext cx="397830" cy="10128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7" name="Google Shape;3357;p35">
            <a:extLst>
              <a:ext uri="{FF2B5EF4-FFF2-40B4-BE49-F238E27FC236}">
                <a16:creationId xmlns:a16="http://schemas.microsoft.com/office/drawing/2014/main" id="{08FCDC85-251B-2349-B5C2-3E66A10D8C50}"/>
              </a:ext>
            </a:extLst>
          </p:cNvPr>
          <p:cNvSpPr txBox="1"/>
          <p:nvPr/>
        </p:nvSpPr>
        <p:spPr>
          <a:xfrm>
            <a:off x="719999" y="3897545"/>
            <a:ext cx="2723761" cy="63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Post-reading</a:t>
            </a:r>
            <a:endParaRPr sz="20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" name="Google Shape;3358;p35">
            <a:extLst>
              <a:ext uri="{FF2B5EF4-FFF2-40B4-BE49-F238E27FC236}">
                <a16:creationId xmlns:a16="http://schemas.microsoft.com/office/drawing/2014/main" id="{CA2FE5AE-D15C-E34F-AC02-F8E69044F746}"/>
              </a:ext>
            </a:extLst>
          </p:cNvPr>
          <p:cNvSpPr txBox="1"/>
          <p:nvPr/>
        </p:nvSpPr>
        <p:spPr>
          <a:xfrm>
            <a:off x="719999" y="4235219"/>
            <a:ext cx="2723761" cy="102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Speaking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Interview/Survey</a:t>
            </a:r>
            <a:endParaRPr sz="16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19" name="Google Shape;3359;p35">
            <a:extLst>
              <a:ext uri="{FF2B5EF4-FFF2-40B4-BE49-F238E27FC236}">
                <a16:creationId xmlns:a16="http://schemas.microsoft.com/office/drawing/2014/main" id="{D3ADC9E7-972D-2244-8C2D-FF7A3EFB5FCD}"/>
              </a:ext>
            </a:extLst>
          </p:cNvPr>
          <p:cNvSpPr txBox="1"/>
          <p:nvPr/>
        </p:nvSpPr>
        <p:spPr>
          <a:xfrm>
            <a:off x="8696191" y="2637645"/>
            <a:ext cx="2723761" cy="102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B6480"/>
                </a:solidFill>
                <a:latin typeface="Varela"/>
                <a:ea typeface="Varela"/>
                <a:cs typeface="Varela"/>
                <a:sym typeface="Varela"/>
              </a:rPr>
              <a:t>Lead-in + Pre-teach</a:t>
            </a:r>
            <a:endParaRPr sz="16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0" name="Google Shape;3360;p35">
            <a:extLst>
              <a:ext uri="{FF2B5EF4-FFF2-40B4-BE49-F238E27FC236}">
                <a16:creationId xmlns:a16="http://schemas.microsoft.com/office/drawing/2014/main" id="{021FADCA-8F21-0A4A-A5B6-C10D03E8C393}"/>
              </a:ext>
            </a:extLst>
          </p:cNvPr>
          <p:cNvCxnSpPr>
            <a:cxnSpLocks/>
          </p:cNvCxnSpPr>
          <p:nvPr/>
        </p:nvCxnSpPr>
        <p:spPr>
          <a:xfrm flipH="1">
            <a:off x="9968013" y="3543300"/>
            <a:ext cx="77917" cy="1544193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1" name="Google Shape;3361;p35">
            <a:extLst>
              <a:ext uri="{FF2B5EF4-FFF2-40B4-BE49-F238E27FC236}">
                <a16:creationId xmlns:a16="http://schemas.microsoft.com/office/drawing/2014/main" id="{36747F29-FE18-E141-8712-CDCB6875519B}"/>
              </a:ext>
            </a:extLst>
          </p:cNvPr>
          <p:cNvSpPr txBox="1"/>
          <p:nvPr/>
        </p:nvSpPr>
        <p:spPr>
          <a:xfrm>
            <a:off x="8696191" y="2302771"/>
            <a:ext cx="2723761" cy="63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Pre-reading</a:t>
            </a:r>
            <a:endParaRPr sz="20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" name="Google Shape;3362;p35">
            <a:extLst>
              <a:ext uri="{FF2B5EF4-FFF2-40B4-BE49-F238E27FC236}">
                <a16:creationId xmlns:a16="http://schemas.microsoft.com/office/drawing/2014/main" id="{8550B060-656A-5545-8891-96BE8C646BDF}"/>
              </a:ext>
            </a:extLst>
          </p:cNvPr>
          <p:cNvSpPr txBox="1"/>
          <p:nvPr/>
        </p:nvSpPr>
        <p:spPr>
          <a:xfrm>
            <a:off x="4456312" y="1745549"/>
            <a:ext cx="2723761" cy="63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While-reading</a:t>
            </a:r>
            <a:endParaRPr sz="20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3" name="Google Shape;3363;p35">
            <a:extLst>
              <a:ext uri="{FF2B5EF4-FFF2-40B4-BE49-F238E27FC236}">
                <a16:creationId xmlns:a16="http://schemas.microsoft.com/office/drawing/2014/main" id="{A5F69128-2240-B747-840F-339FCBB78F3D}"/>
              </a:ext>
            </a:extLst>
          </p:cNvPr>
          <p:cNvSpPr txBox="1"/>
          <p:nvPr/>
        </p:nvSpPr>
        <p:spPr>
          <a:xfrm>
            <a:off x="4456313" y="2080423"/>
            <a:ext cx="2934516" cy="102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Task 2 + Feedback 2</a:t>
            </a:r>
            <a:endParaRPr sz="16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4" name="Google Shape;3364;p35">
            <a:extLst>
              <a:ext uri="{FF2B5EF4-FFF2-40B4-BE49-F238E27FC236}">
                <a16:creationId xmlns:a16="http://schemas.microsoft.com/office/drawing/2014/main" id="{A07D3B7B-FAB8-1A48-A7ED-00A1E814A402}"/>
              </a:ext>
            </a:extLst>
          </p:cNvPr>
          <p:cNvSpPr txBox="1"/>
          <p:nvPr/>
        </p:nvSpPr>
        <p:spPr>
          <a:xfrm>
            <a:off x="5500866" y="4940543"/>
            <a:ext cx="2723761" cy="63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While-reading</a:t>
            </a:r>
            <a:endParaRPr sz="20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" name="Google Shape;3365;p35">
            <a:extLst>
              <a:ext uri="{FF2B5EF4-FFF2-40B4-BE49-F238E27FC236}">
                <a16:creationId xmlns:a16="http://schemas.microsoft.com/office/drawing/2014/main" id="{60C2F104-0396-6748-A244-E5D923A40926}"/>
              </a:ext>
            </a:extLst>
          </p:cNvPr>
          <p:cNvSpPr txBox="1"/>
          <p:nvPr/>
        </p:nvSpPr>
        <p:spPr>
          <a:xfrm>
            <a:off x="5500866" y="5278217"/>
            <a:ext cx="2723761" cy="102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Task 1+ Feedback 1</a:t>
            </a:r>
            <a:endParaRPr sz="16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6" name="Google Shape;3366;p35">
            <a:extLst>
              <a:ext uri="{FF2B5EF4-FFF2-40B4-BE49-F238E27FC236}">
                <a16:creationId xmlns:a16="http://schemas.microsoft.com/office/drawing/2014/main" id="{C8F9E45E-00FB-8149-9C48-2B4F40A2AD28}"/>
              </a:ext>
            </a:extLst>
          </p:cNvPr>
          <p:cNvCxnSpPr>
            <a:cxnSpLocks/>
            <a:stCxn id="23" idx="2"/>
          </p:cNvCxnSpPr>
          <p:nvPr/>
        </p:nvCxnSpPr>
        <p:spPr>
          <a:xfrm rot="5400000" flipH="1">
            <a:off x="5104859" y="2283130"/>
            <a:ext cx="189218" cy="1448206"/>
          </a:xfrm>
          <a:prstGeom prst="bentConnector4">
            <a:avLst>
              <a:gd name="adj1" fmla="val -120813"/>
              <a:gd name="adj2" fmla="val -117101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Google Shape;3367;p35">
            <a:extLst>
              <a:ext uri="{FF2B5EF4-FFF2-40B4-BE49-F238E27FC236}">
                <a16:creationId xmlns:a16="http://schemas.microsoft.com/office/drawing/2014/main" id="{20A9E08E-46A2-AF49-8503-1C79757A7CF9}"/>
              </a:ext>
            </a:extLst>
          </p:cNvPr>
          <p:cNvCxnSpPr>
            <a:stCxn id="24" idx="0"/>
          </p:cNvCxnSpPr>
          <p:nvPr/>
        </p:nvCxnSpPr>
        <p:spPr>
          <a:xfrm rot="5400000" flipH="1" flipV="1">
            <a:off x="6776932" y="4546958"/>
            <a:ext cx="479400" cy="30777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41656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29F4-BD36-BE21-8FB4-607693962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8740"/>
            <a:ext cx="12001500" cy="1397186"/>
          </a:xfrm>
        </p:spPr>
        <p:txBody>
          <a:bodyPr>
            <a:normAutofit fontScale="90000"/>
          </a:bodyPr>
          <a:lstStyle/>
          <a:p>
            <a:pPr algn="r"/>
            <a:r>
              <a:rPr lang="en" sz="4900" dirty="0"/>
              <a:t>Objectives</a:t>
            </a:r>
            <a:br>
              <a:rPr lang="en" dirty="0"/>
            </a:br>
            <a:r>
              <a:rPr lang="en" sz="3600" dirty="0"/>
              <a:t>By the end of this workshop, participants will be able to:</a:t>
            </a:r>
            <a:endParaRPr lang="vi-VN" sz="3600" dirty="0"/>
          </a:p>
        </p:txBody>
      </p:sp>
      <p:grpSp>
        <p:nvGrpSpPr>
          <p:cNvPr id="5" name="Google Shape;3173;p29">
            <a:extLst>
              <a:ext uri="{FF2B5EF4-FFF2-40B4-BE49-F238E27FC236}">
                <a16:creationId xmlns:a16="http://schemas.microsoft.com/office/drawing/2014/main" id="{358C5BE9-A8C0-5F4A-9543-AF90E8DEEA4A}"/>
              </a:ext>
            </a:extLst>
          </p:cNvPr>
          <p:cNvGrpSpPr/>
          <p:nvPr/>
        </p:nvGrpSpPr>
        <p:grpSpPr>
          <a:xfrm>
            <a:off x="685996" y="1948542"/>
            <a:ext cx="3148439" cy="4466870"/>
            <a:chOff x="1430563" y="1698786"/>
            <a:chExt cx="2492383" cy="2786486"/>
          </a:xfrm>
        </p:grpSpPr>
        <p:grpSp>
          <p:nvGrpSpPr>
            <p:cNvPr id="6" name="Google Shape;3174;p29">
              <a:extLst>
                <a:ext uri="{FF2B5EF4-FFF2-40B4-BE49-F238E27FC236}">
                  <a16:creationId xmlns:a16="http://schemas.microsoft.com/office/drawing/2014/main" id="{CD00EFC3-D3BE-2E48-B7A8-99F12F1F6E5B}"/>
                </a:ext>
              </a:extLst>
            </p:cNvPr>
            <p:cNvGrpSpPr/>
            <p:nvPr/>
          </p:nvGrpSpPr>
          <p:grpSpPr>
            <a:xfrm>
              <a:off x="1430563" y="3157929"/>
              <a:ext cx="2492263" cy="578239"/>
              <a:chOff x="1368853" y="2595231"/>
              <a:chExt cx="1521993" cy="353102"/>
            </a:xfrm>
          </p:grpSpPr>
          <p:sp>
            <p:nvSpPr>
              <p:cNvPr id="16" name="Google Shape;3175;p29">
                <a:extLst>
                  <a:ext uri="{FF2B5EF4-FFF2-40B4-BE49-F238E27FC236}">
                    <a16:creationId xmlns:a16="http://schemas.microsoft.com/office/drawing/2014/main" id="{A09E01BB-1688-8347-8ECD-CC2FD0523BAC}"/>
                  </a:ext>
                </a:extLst>
              </p:cNvPr>
              <p:cNvSpPr/>
              <p:nvPr/>
            </p:nvSpPr>
            <p:spPr>
              <a:xfrm>
                <a:off x="1368853" y="2595231"/>
                <a:ext cx="1521993" cy="353102"/>
              </a:xfrm>
              <a:custGeom>
                <a:avLst/>
                <a:gdLst/>
                <a:ahLst/>
                <a:cxnLst/>
                <a:rect l="l" t="t" r="r" b="b"/>
                <a:pathLst>
                  <a:path w="33513" h="7775" extrusionOk="0">
                    <a:moveTo>
                      <a:pt x="3888" y="0"/>
                    </a:moveTo>
                    <a:cubicBezTo>
                      <a:pt x="1740" y="0"/>
                      <a:pt x="0" y="1740"/>
                      <a:pt x="0" y="3887"/>
                    </a:cubicBezTo>
                    <a:cubicBezTo>
                      <a:pt x="0" y="6035"/>
                      <a:pt x="1740" y="7775"/>
                      <a:pt x="3888" y="7775"/>
                    </a:cubicBezTo>
                    <a:lnTo>
                      <a:pt x="33512" y="7775"/>
                    </a:lnTo>
                    <a:cubicBezTo>
                      <a:pt x="33230" y="6630"/>
                      <a:pt x="33058" y="5298"/>
                      <a:pt x="33058" y="3887"/>
                    </a:cubicBezTo>
                    <a:cubicBezTo>
                      <a:pt x="33058" y="2492"/>
                      <a:pt x="33230" y="1160"/>
                      <a:pt x="33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76;p29">
                <a:extLst>
                  <a:ext uri="{FF2B5EF4-FFF2-40B4-BE49-F238E27FC236}">
                    <a16:creationId xmlns:a16="http://schemas.microsoft.com/office/drawing/2014/main" id="{5040CA57-0219-0340-ABA8-4D2080BDA085}"/>
                  </a:ext>
                </a:extLst>
              </p:cNvPr>
              <p:cNvSpPr/>
              <p:nvPr/>
            </p:nvSpPr>
            <p:spPr>
              <a:xfrm>
                <a:off x="1452144" y="2641509"/>
                <a:ext cx="1429437" cy="261272"/>
              </a:xfrm>
              <a:custGeom>
                <a:avLst/>
                <a:gdLst/>
                <a:ahLst/>
                <a:cxnLst/>
                <a:rect l="l" t="t" r="r" b="b"/>
                <a:pathLst>
                  <a:path w="31475" h="5753" extrusionOk="0">
                    <a:moveTo>
                      <a:pt x="2869" y="0"/>
                    </a:moveTo>
                    <a:cubicBezTo>
                      <a:pt x="1286" y="0"/>
                      <a:pt x="0" y="1285"/>
                      <a:pt x="0" y="2868"/>
                    </a:cubicBezTo>
                    <a:cubicBezTo>
                      <a:pt x="0" y="4467"/>
                      <a:pt x="1286" y="5753"/>
                      <a:pt x="2869" y="5753"/>
                    </a:cubicBezTo>
                    <a:lnTo>
                      <a:pt x="31474" y="5753"/>
                    </a:lnTo>
                    <a:cubicBezTo>
                      <a:pt x="31318" y="4859"/>
                      <a:pt x="31224" y="3887"/>
                      <a:pt x="31224" y="2868"/>
                    </a:cubicBezTo>
                    <a:cubicBezTo>
                      <a:pt x="31224" y="1865"/>
                      <a:pt x="31318" y="894"/>
                      <a:pt x="31474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3177;p29">
                <a:extLst>
                  <a:ext uri="{FF2B5EF4-FFF2-40B4-BE49-F238E27FC236}">
                    <a16:creationId xmlns:a16="http://schemas.microsoft.com/office/drawing/2014/main" id="{E164D82D-F4B3-FE43-A49A-CF2CE31973EA}"/>
                  </a:ext>
                </a:extLst>
              </p:cNvPr>
              <p:cNvSpPr/>
              <p:nvPr/>
            </p:nvSpPr>
            <p:spPr>
              <a:xfrm>
                <a:off x="1368853" y="2771759"/>
                <a:ext cx="1521993" cy="176574"/>
              </a:xfrm>
              <a:custGeom>
                <a:avLst/>
                <a:gdLst/>
                <a:ahLst/>
                <a:cxnLst/>
                <a:rect l="l" t="t" r="r" b="b"/>
                <a:pathLst>
                  <a:path w="33513" h="3888" extrusionOk="0">
                    <a:moveTo>
                      <a:pt x="0" y="0"/>
                    </a:moveTo>
                    <a:cubicBezTo>
                      <a:pt x="0" y="2148"/>
                      <a:pt x="1740" y="3888"/>
                      <a:pt x="3888" y="3888"/>
                    </a:cubicBezTo>
                    <a:lnTo>
                      <a:pt x="33512" y="3888"/>
                    </a:lnTo>
                    <a:cubicBezTo>
                      <a:pt x="33434" y="3574"/>
                      <a:pt x="33355" y="3229"/>
                      <a:pt x="33308" y="2885"/>
                    </a:cubicBezTo>
                    <a:cubicBezTo>
                      <a:pt x="33261" y="2665"/>
                      <a:pt x="33230" y="2446"/>
                      <a:pt x="33199" y="2226"/>
                    </a:cubicBezTo>
                    <a:cubicBezTo>
                      <a:pt x="33199" y="2211"/>
                      <a:pt x="33199" y="2195"/>
                      <a:pt x="33199" y="2179"/>
                    </a:cubicBezTo>
                    <a:cubicBezTo>
                      <a:pt x="33167" y="1960"/>
                      <a:pt x="33136" y="1725"/>
                      <a:pt x="33120" y="1490"/>
                    </a:cubicBezTo>
                    <a:cubicBezTo>
                      <a:pt x="33120" y="1490"/>
                      <a:pt x="33120" y="1474"/>
                      <a:pt x="33120" y="1474"/>
                    </a:cubicBezTo>
                    <a:cubicBezTo>
                      <a:pt x="33105" y="1254"/>
                      <a:pt x="33089" y="1051"/>
                      <a:pt x="33073" y="847"/>
                    </a:cubicBezTo>
                    <a:cubicBezTo>
                      <a:pt x="33073" y="784"/>
                      <a:pt x="33073" y="737"/>
                      <a:pt x="33073" y="690"/>
                    </a:cubicBezTo>
                    <a:cubicBezTo>
                      <a:pt x="33058" y="455"/>
                      <a:pt x="33058" y="236"/>
                      <a:pt x="33058" y="0"/>
                    </a:cubicBezTo>
                    <a:close/>
                  </a:path>
                </a:pathLst>
              </a:custGeom>
              <a:solidFill>
                <a:srgbClr val="DAD9C3">
                  <a:alpha val="35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3179;p29">
              <a:extLst>
                <a:ext uri="{FF2B5EF4-FFF2-40B4-BE49-F238E27FC236}">
                  <a16:creationId xmlns:a16="http://schemas.microsoft.com/office/drawing/2014/main" id="{EE3A89A0-971B-BF4F-902F-527956012B5C}"/>
                </a:ext>
              </a:extLst>
            </p:cNvPr>
            <p:cNvSpPr/>
            <p:nvPr/>
          </p:nvSpPr>
          <p:spPr>
            <a:xfrm>
              <a:off x="1430563" y="3907033"/>
              <a:ext cx="2492263" cy="578239"/>
            </a:xfrm>
            <a:custGeom>
              <a:avLst/>
              <a:gdLst/>
              <a:ahLst/>
              <a:cxnLst/>
              <a:rect l="l" t="t" r="r" b="b"/>
              <a:pathLst>
                <a:path w="33513" h="7775" extrusionOk="0">
                  <a:moveTo>
                    <a:pt x="3888" y="1"/>
                  </a:moveTo>
                  <a:cubicBezTo>
                    <a:pt x="1740" y="1"/>
                    <a:pt x="0" y="1740"/>
                    <a:pt x="0" y="3888"/>
                  </a:cubicBezTo>
                  <a:cubicBezTo>
                    <a:pt x="0" y="6035"/>
                    <a:pt x="1740" y="7775"/>
                    <a:pt x="3888" y="7775"/>
                  </a:cubicBezTo>
                  <a:lnTo>
                    <a:pt x="33512" y="7775"/>
                  </a:lnTo>
                  <a:cubicBezTo>
                    <a:pt x="33230" y="6615"/>
                    <a:pt x="33058" y="5298"/>
                    <a:pt x="33058" y="3888"/>
                  </a:cubicBezTo>
                  <a:cubicBezTo>
                    <a:pt x="33058" y="2477"/>
                    <a:pt x="33230" y="1160"/>
                    <a:pt x="33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3182;p29">
              <a:extLst>
                <a:ext uri="{FF2B5EF4-FFF2-40B4-BE49-F238E27FC236}">
                  <a16:creationId xmlns:a16="http://schemas.microsoft.com/office/drawing/2014/main" id="{176C97D0-5ECE-694C-A679-C319A63CBF56}"/>
                </a:ext>
              </a:extLst>
            </p:cNvPr>
            <p:cNvGrpSpPr/>
            <p:nvPr/>
          </p:nvGrpSpPr>
          <p:grpSpPr>
            <a:xfrm>
              <a:off x="2224357" y="1698786"/>
              <a:ext cx="1698469" cy="578239"/>
              <a:chOff x="1853613" y="1797970"/>
              <a:chExt cx="1037233" cy="353102"/>
            </a:xfrm>
          </p:grpSpPr>
          <p:sp>
            <p:nvSpPr>
              <p:cNvPr id="14" name="Google Shape;3183;p29">
                <a:extLst>
                  <a:ext uri="{FF2B5EF4-FFF2-40B4-BE49-F238E27FC236}">
                    <a16:creationId xmlns:a16="http://schemas.microsoft.com/office/drawing/2014/main" id="{F26F5722-1FB9-4C47-9097-5CCC42F15DA6}"/>
                  </a:ext>
                </a:extLst>
              </p:cNvPr>
              <p:cNvSpPr/>
              <p:nvPr/>
            </p:nvSpPr>
            <p:spPr>
              <a:xfrm>
                <a:off x="1853613" y="1797970"/>
                <a:ext cx="1037233" cy="353102"/>
              </a:xfrm>
              <a:custGeom>
                <a:avLst/>
                <a:gdLst/>
                <a:ahLst/>
                <a:cxnLst/>
                <a:rect l="l" t="t" r="r" b="b"/>
                <a:pathLst>
                  <a:path w="22839" h="7775" extrusionOk="0">
                    <a:moveTo>
                      <a:pt x="3888" y="0"/>
                    </a:moveTo>
                    <a:cubicBezTo>
                      <a:pt x="1740" y="0"/>
                      <a:pt x="1" y="1740"/>
                      <a:pt x="1" y="3887"/>
                    </a:cubicBezTo>
                    <a:cubicBezTo>
                      <a:pt x="1" y="6035"/>
                      <a:pt x="1740" y="7774"/>
                      <a:pt x="3888" y="7774"/>
                    </a:cubicBezTo>
                    <a:lnTo>
                      <a:pt x="22838" y="7774"/>
                    </a:lnTo>
                    <a:cubicBezTo>
                      <a:pt x="22556" y="6615"/>
                      <a:pt x="22384" y="5298"/>
                      <a:pt x="22384" y="3887"/>
                    </a:cubicBezTo>
                    <a:cubicBezTo>
                      <a:pt x="22384" y="2477"/>
                      <a:pt x="22556" y="1160"/>
                      <a:pt x="228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4;p29">
                <a:extLst>
                  <a:ext uri="{FF2B5EF4-FFF2-40B4-BE49-F238E27FC236}">
                    <a16:creationId xmlns:a16="http://schemas.microsoft.com/office/drawing/2014/main" id="{D2837095-470B-AB4F-8EFC-41C54773A7F8}"/>
                  </a:ext>
                </a:extLst>
              </p:cNvPr>
              <p:cNvSpPr/>
              <p:nvPr/>
            </p:nvSpPr>
            <p:spPr>
              <a:xfrm>
                <a:off x="1936904" y="1844203"/>
                <a:ext cx="944677" cy="260591"/>
              </a:xfrm>
              <a:custGeom>
                <a:avLst/>
                <a:gdLst/>
                <a:ahLst/>
                <a:cxnLst/>
                <a:rect l="l" t="t" r="r" b="b"/>
                <a:pathLst>
                  <a:path w="20801" h="5738" extrusionOk="0">
                    <a:moveTo>
                      <a:pt x="2869" y="1"/>
                    </a:moveTo>
                    <a:cubicBezTo>
                      <a:pt x="1286" y="1"/>
                      <a:pt x="1" y="1286"/>
                      <a:pt x="1" y="2869"/>
                    </a:cubicBezTo>
                    <a:cubicBezTo>
                      <a:pt x="1" y="4452"/>
                      <a:pt x="1286" y="5738"/>
                      <a:pt x="2869" y="5738"/>
                    </a:cubicBezTo>
                    <a:lnTo>
                      <a:pt x="20800" y="5738"/>
                    </a:lnTo>
                    <a:cubicBezTo>
                      <a:pt x="20644" y="4844"/>
                      <a:pt x="20550" y="3872"/>
                      <a:pt x="20550" y="2869"/>
                    </a:cubicBezTo>
                    <a:cubicBezTo>
                      <a:pt x="20550" y="1850"/>
                      <a:pt x="20644" y="894"/>
                      <a:pt x="2080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3185;p29">
              <a:extLst>
                <a:ext uri="{FF2B5EF4-FFF2-40B4-BE49-F238E27FC236}">
                  <a16:creationId xmlns:a16="http://schemas.microsoft.com/office/drawing/2014/main" id="{7A3FDA19-9431-504A-B9BE-2E73546802DE}"/>
                </a:ext>
              </a:extLst>
            </p:cNvPr>
            <p:cNvSpPr/>
            <p:nvPr/>
          </p:nvSpPr>
          <p:spPr>
            <a:xfrm>
              <a:off x="2224410" y="1987714"/>
              <a:ext cx="1698536" cy="289151"/>
            </a:xfrm>
            <a:custGeom>
              <a:avLst/>
              <a:gdLst/>
              <a:ahLst/>
              <a:cxnLst/>
              <a:rect l="l" t="t" r="r" b="b"/>
              <a:pathLst>
                <a:path w="22839" h="3888" extrusionOk="0">
                  <a:moveTo>
                    <a:pt x="1" y="0"/>
                  </a:moveTo>
                  <a:cubicBezTo>
                    <a:pt x="1" y="2148"/>
                    <a:pt x="1740" y="3887"/>
                    <a:pt x="3888" y="3887"/>
                  </a:cubicBezTo>
                  <a:lnTo>
                    <a:pt x="22838" y="3887"/>
                  </a:lnTo>
                  <a:cubicBezTo>
                    <a:pt x="22760" y="3558"/>
                    <a:pt x="22681" y="3213"/>
                    <a:pt x="22634" y="2869"/>
                  </a:cubicBezTo>
                  <a:cubicBezTo>
                    <a:pt x="22587" y="2649"/>
                    <a:pt x="22556" y="2430"/>
                    <a:pt x="22525" y="2210"/>
                  </a:cubicBezTo>
                  <a:cubicBezTo>
                    <a:pt x="22525" y="2195"/>
                    <a:pt x="22525" y="2179"/>
                    <a:pt x="22525" y="2163"/>
                  </a:cubicBezTo>
                  <a:cubicBezTo>
                    <a:pt x="22493" y="1944"/>
                    <a:pt x="22462" y="1709"/>
                    <a:pt x="22446" y="1489"/>
                  </a:cubicBezTo>
                  <a:cubicBezTo>
                    <a:pt x="22446" y="1474"/>
                    <a:pt x="22446" y="1474"/>
                    <a:pt x="22446" y="1458"/>
                  </a:cubicBezTo>
                  <a:cubicBezTo>
                    <a:pt x="22431" y="1254"/>
                    <a:pt x="22415" y="1050"/>
                    <a:pt x="22399" y="831"/>
                  </a:cubicBezTo>
                  <a:cubicBezTo>
                    <a:pt x="22399" y="784"/>
                    <a:pt x="22399" y="721"/>
                    <a:pt x="22399" y="674"/>
                  </a:cubicBezTo>
                  <a:cubicBezTo>
                    <a:pt x="22384" y="455"/>
                    <a:pt x="22384" y="220"/>
                    <a:pt x="22384" y="0"/>
                  </a:cubicBezTo>
                  <a:close/>
                </a:path>
              </a:pathLst>
            </a:custGeom>
            <a:solidFill>
              <a:srgbClr val="DAD9C3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3186;p29">
              <a:extLst>
                <a:ext uri="{FF2B5EF4-FFF2-40B4-BE49-F238E27FC236}">
                  <a16:creationId xmlns:a16="http://schemas.microsoft.com/office/drawing/2014/main" id="{8C33C23E-0A4A-CB49-BC0A-A3D60B0C3416}"/>
                </a:ext>
              </a:extLst>
            </p:cNvPr>
            <p:cNvGrpSpPr/>
            <p:nvPr/>
          </p:nvGrpSpPr>
          <p:grpSpPr>
            <a:xfrm>
              <a:off x="1769751" y="2408795"/>
              <a:ext cx="2153075" cy="578314"/>
              <a:chOff x="1575991" y="2196578"/>
              <a:chExt cx="1314855" cy="353147"/>
            </a:xfrm>
          </p:grpSpPr>
          <p:sp>
            <p:nvSpPr>
              <p:cNvPr id="11" name="Google Shape;3187;p29">
                <a:extLst>
                  <a:ext uri="{FF2B5EF4-FFF2-40B4-BE49-F238E27FC236}">
                    <a16:creationId xmlns:a16="http://schemas.microsoft.com/office/drawing/2014/main" id="{1CD92FB0-EEDE-A84A-9DE0-FF95E868696D}"/>
                  </a:ext>
                </a:extLst>
              </p:cNvPr>
              <p:cNvSpPr/>
              <p:nvPr/>
            </p:nvSpPr>
            <p:spPr>
              <a:xfrm>
                <a:off x="1575991" y="2196578"/>
                <a:ext cx="1314855" cy="353147"/>
              </a:xfrm>
              <a:custGeom>
                <a:avLst/>
                <a:gdLst/>
                <a:ahLst/>
                <a:cxnLst/>
                <a:rect l="l" t="t" r="r" b="b"/>
                <a:pathLst>
                  <a:path w="28952" h="7776" extrusionOk="0">
                    <a:moveTo>
                      <a:pt x="3888" y="1"/>
                    </a:moveTo>
                    <a:cubicBezTo>
                      <a:pt x="1740" y="1"/>
                      <a:pt x="1" y="1740"/>
                      <a:pt x="1" y="3888"/>
                    </a:cubicBezTo>
                    <a:cubicBezTo>
                      <a:pt x="1" y="6035"/>
                      <a:pt x="1740" y="7775"/>
                      <a:pt x="3888" y="7775"/>
                    </a:cubicBezTo>
                    <a:lnTo>
                      <a:pt x="28951" y="7775"/>
                    </a:lnTo>
                    <a:cubicBezTo>
                      <a:pt x="28669" y="6615"/>
                      <a:pt x="28497" y="5299"/>
                      <a:pt x="28497" y="3888"/>
                    </a:cubicBezTo>
                    <a:cubicBezTo>
                      <a:pt x="28497" y="2477"/>
                      <a:pt x="28669" y="1161"/>
                      <a:pt x="289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88;p29">
                <a:extLst>
                  <a:ext uri="{FF2B5EF4-FFF2-40B4-BE49-F238E27FC236}">
                    <a16:creationId xmlns:a16="http://schemas.microsoft.com/office/drawing/2014/main" id="{B8F1BC0B-D733-774C-8272-28BD96C5C4FE}"/>
                  </a:ext>
                </a:extLst>
              </p:cNvPr>
              <p:cNvSpPr/>
              <p:nvPr/>
            </p:nvSpPr>
            <p:spPr>
              <a:xfrm>
                <a:off x="1659282" y="2242856"/>
                <a:ext cx="1222299" cy="260591"/>
              </a:xfrm>
              <a:custGeom>
                <a:avLst/>
                <a:gdLst/>
                <a:ahLst/>
                <a:cxnLst/>
                <a:rect l="l" t="t" r="r" b="b"/>
                <a:pathLst>
                  <a:path w="26914" h="5738" extrusionOk="0">
                    <a:moveTo>
                      <a:pt x="2869" y="0"/>
                    </a:moveTo>
                    <a:cubicBezTo>
                      <a:pt x="1286" y="0"/>
                      <a:pt x="1" y="1286"/>
                      <a:pt x="1" y="2869"/>
                    </a:cubicBezTo>
                    <a:cubicBezTo>
                      <a:pt x="1" y="4452"/>
                      <a:pt x="1286" y="5737"/>
                      <a:pt x="2869" y="5737"/>
                    </a:cubicBezTo>
                    <a:lnTo>
                      <a:pt x="26913" y="5737"/>
                    </a:lnTo>
                    <a:cubicBezTo>
                      <a:pt x="26757" y="4844"/>
                      <a:pt x="26663" y="3888"/>
                      <a:pt x="26663" y="2869"/>
                    </a:cubicBezTo>
                    <a:cubicBezTo>
                      <a:pt x="26663" y="1866"/>
                      <a:pt x="26757" y="894"/>
                      <a:pt x="2691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89;p29">
                <a:extLst>
                  <a:ext uri="{FF2B5EF4-FFF2-40B4-BE49-F238E27FC236}">
                    <a16:creationId xmlns:a16="http://schemas.microsoft.com/office/drawing/2014/main" id="{E48AFC3B-B83D-A74E-9114-C9111C24D835}"/>
                  </a:ext>
                </a:extLst>
              </p:cNvPr>
              <p:cNvSpPr/>
              <p:nvPr/>
            </p:nvSpPr>
            <p:spPr>
              <a:xfrm>
                <a:off x="1575991" y="2373106"/>
                <a:ext cx="1314855" cy="176619"/>
              </a:xfrm>
              <a:custGeom>
                <a:avLst/>
                <a:gdLst/>
                <a:ahLst/>
                <a:cxnLst/>
                <a:rect l="l" t="t" r="r" b="b"/>
                <a:pathLst>
                  <a:path w="28952" h="3889" extrusionOk="0">
                    <a:moveTo>
                      <a:pt x="1" y="1"/>
                    </a:moveTo>
                    <a:cubicBezTo>
                      <a:pt x="1" y="2148"/>
                      <a:pt x="1740" y="3888"/>
                      <a:pt x="3888" y="3888"/>
                    </a:cubicBezTo>
                    <a:lnTo>
                      <a:pt x="28951" y="3888"/>
                    </a:lnTo>
                    <a:cubicBezTo>
                      <a:pt x="28873" y="3559"/>
                      <a:pt x="28794" y="3230"/>
                      <a:pt x="28747" y="2869"/>
                    </a:cubicBezTo>
                    <a:cubicBezTo>
                      <a:pt x="28700" y="2666"/>
                      <a:pt x="28669" y="2446"/>
                      <a:pt x="28638" y="2211"/>
                    </a:cubicBezTo>
                    <a:cubicBezTo>
                      <a:pt x="28638" y="2211"/>
                      <a:pt x="28638" y="2195"/>
                      <a:pt x="28638" y="2180"/>
                    </a:cubicBezTo>
                    <a:cubicBezTo>
                      <a:pt x="28606" y="1944"/>
                      <a:pt x="28575" y="1725"/>
                      <a:pt x="28559" y="1490"/>
                    </a:cubicBezTo>
                    <a:cubicBezTo>
                      <a:pt x="28559" y="1474"/>
                      <a:pt x="28559" y="1474"/>
                      <a:pt x="28559" y="1459"/>
                    </a:cubicBezTo>
                    <a:cubicBezTo>
                      <a:pt x="28544" y="1255"/>
                      <a:pt x="28528" y="1051"/>
                      <a:pt x="28512" y="832"/>
                    </a:cubicBezTo>
                    <a:cubicBezTo>
                      <a:pt x="28512" y="785"/>
                      <a:pt x="28512" y="738"/>
                      <a:pt x="28512" y="675"/>
                    </a:cubicBezTo>
                    <a:cubicBezTo>
                      <a:pt x="28497" y="455"/>
                      <a:pt x="28497" y="236"/>
                      <a:pt x="28497" y="1"/>
                    </a:cubicBezTo>
                    <a:close/>
                  </a:path>
                </a:pathLst>
              </a:custGeom>
              <a:solidFill>
                <a:srgbClr val="DAD9C3">
                  <a:alpha val="35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" name="Google Shape;3190;p29">
            <a:extLst>
              <a:ext uri="{FF2B5EF4-FFF2-40B4-BE49-F238E27FC236}">
                <a16:creationId xmlns:a16="http://schemas.microsoft.com/office/drawing/2014/main" id="{DAF9D51E-1F64-824E-BBBD-41C6CCF314DC}"/>
              </a:ext>
            </a:extLst>
          </p:cNvPr>
          <p:cNvSpPr txBox="1"/>
          <p:nvPr/>
        </p:nvSpPr>
        <p:spPr>
          <a:xfrm flipH="1">
            <a:off x="3934311" y="1908493"/>
            <a:ext cx="1020938" cy="93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endParaRPr sz="3000"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" name="Google Shape;3191;p29">
            <a:extLst>
              <a:ext uri="{FF2B5EF4-FFF2-40B4-BE49-F238E27FC236}">
                <a16:creationId xmlns:a16="http://schemas.microsoft.com/office/drawing/2014/main" id="{1AFFD542-2B4F-A34D-97B9-CDF0B827ED6F}"/>
              </a:ext>
            </a:extLst>
          </p:cNvPr>
          <p:cNvSpPr txBox="1"/>
          <p:nvPr/>
        </p:nvSpPr>
        <p:spPr>
          <a:xfrm flipH="1">
            <a:off x="4812374" y="1983531"/>
            <a:ext cx="6974806" cy="105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  <a:latin typeface="Varela"/>
                <a:ea typeface="Varela"/>
                <a:cs typeface="Varela"/>
                <a:sym typeface="Varela"/>
              </a:rPr>
              <a:t>understand the basic structure of teaching reading</a:t>
            </a:r>
            <a:endParaRPr sz="2800" dirty="0">
              <a:solidFill>
                <a:schemeClr val="tx1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1" name="Google Shape;3192;p29">
            <a:extLst>
              <a:ext uri="{FF2B5EF4-FFF2-40B4-BE49-F238E27FC236}">
                <a16:creationId xmlns:a16="http://schemas.microsoft.com/office/drawing/2014/main" id="{B428D967-5BD1-684E-8575-444048D196BF}"/>
              </a:ext>
            </a:extLst>
          </p:cNvPr>
          <p:cNvSpPr txBox="1"/>
          <p:nvPr/>
        </p:nvSpPr>
        <p:spPr>
          <a:xfrm flipH="1">
            <a:off x="3877165" y="3043334"/>
            <a:ext cx="1020938" cy="93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endParaRPr sz="3000"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" name="Google Shape;3193;p29">
            <a:extLst>
              <a:ext uri="{FF2B5EF4-FFF2-40B4-BE49-F238E27FC236}">
                <a16:creationId xmlns:a16="http://schemas.microsoft.com/office/drawing/2014/main" id="{4F0BDF2E-F0D8-FA41-82AC-A9B3FE64EC1A}"/>
              </a:ext>
            </a:extLst>
          </p:cNvPr>
          <p:cNvSpPr txBox="1"/>
          <p:nvPr/>
        </p:nvSpPr>
        <p:spPr>
          <a:xfrm flipH="1">
            <a:off x="4840952" y="3032646"/>
            <a:ext cx="6974808" cy="105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Varela"/>
                <a:ea typeface="Varela"/>
                <a:cs typeface="Varela"/>
                <a:sym typeface="Varela"/>
              </a:rPr>
              <a:t>explore some useful techniques in each stages</a:t>
            </a:r>
          </a:p>
        </p:txBody>
      </p:sp>
      <p:sp>
        <p:nvSpPr>
          <p:cNvPr id="23" name="Google Shape;3194;p29">
            <a:extLst>
              <a:ext uri="{FF2B5EF4-FFF2-40B4-BE49-F238E27FC236}">
                <a16:creationId xmlns:a16="http://schemas.microsoft.com/office/drawing/2014/main" id="{01541714-F27F-574D-AD86-70B6869C0D59}"/>
              </a:ext>
            </a:extLst>
          </p:cNvPr>
          <p:cNvSpPr txBox="1"/>
          <p:nvPr/>
        </p:nvSpPr>
        <p:spPr>
          <a:xfrm flipH="1">
            <a:off x="3862875" y="4292477"/>
            <a:ext cx="1020938" cy="93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endParaRPr sz="3000"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" name="Google Shape;3195;p29">
            <a:extLst>
              <a:ext uri="{FF2B5EF4-FFF2-40B4-BE49-F238E27FC236}">
                <a16:creationId xmlns:a16="http://schemas.microsoft.com/office/drawing/2014/main" id="{7764224A-FD20-BD4D-94AD-9A0CAE9D31D4}"/>
              </a:ext>
            </a:extLst>
          </p:cNvPr>
          <p:cNvSpPr txBox="1"/>
          <p:nvPr/>
        </p:nvSpPr>
        <p:spPr>
          <a:xfrm flipH="1">
            <a:off x="4840952" y="4281781"/>
            <a:ext cx="7231279" cy="105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Varela"/>
                <a:ea typeface="Varela"/>
                <a:cs typeface="Varela"/>
                <a:sym typeface="Varela"/>
              </a:rPr>
              <a:t>design a well-rounded reading lesson plan </a:t>
            </a:r>
          </a:p>
        </p:txBody>
      </p:sp>
      <p:sp>
        <p:nvSpPr>
          <p:cNvPr id="25" name="Google Shape;3196;p29">
            <a:extLst>
              <a:ext uri="{FF2B5EF4-FFF2-40B4-BE49-F238E27FC236}">
                <a16:creationId xmlns:a16="http://schemas.microsoft.com/office/drawing/2014/main" id="{D2BAE70C-BBCE-1743-B06D-01378CECE63B}"/>
              </a:ext>
            </a:extLst>
          </p:cNvPr>
          <p:cNvSpPr txBox="1"/>
          <p:nvPr/>
        </p:nvSpPr>
        <p:spPr>
          <a:xfrm flipH="1">
            <a:off x="3820015" y="5527337"/>
            <a:ext cx="1020938" cy="93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endParaRPr sz="3000"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" name="Google Shape;3197;p29">
            <a:extLst>
              <a:ext uri="{FF2B5EF4-FFF2-40B4-BE49-F238E27FC236}">
                <a16:creationId xmlns:a16="http://schemas.microsoft.com/office/drawing/2014/main" id="{097C776C-8C36-2C42-B6EF-599F9EFFBA2F}"/>
              </a:ext>
            </a:extLst>
          </p:cNvPr>
          <p:cNvSpPr txBox="1"/>
          <p:nvPr/>
        </p:nvSpPr>
        <p:spPr>
          <a:xfrm flipH="1">
            <a:off x="4840952" y="5588413"/>
            <a:ext cx="6974809" cy="105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Varela"/>
                <a:ea typeface="Varela"/>
                <a:cs typeface="Varela"/>
                <a:sym typeface="Varela"/>
              </a:rPr>
              <a:t>indirectly learn the presentation style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736479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E6E8E-7EE9-E5B1-8A05-1D14CDBD1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18FC98-B440-D9EF-37AD-5A07F3C0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30</a:t>
            </a:fld>
            <a:endParaRPr lang="vi-VN" dirty="0"/>
          </a:p>
        </p:txBody>
      </p:sp>
      <p:pic>
        <p:nvPicPr>
          <p:cNvPr id="4" name="Picture 3" descr="A grey rectangular object&#10;&#10;AI-generated content may be incorrect.">
            <a:extLst>
              <a:ext uri="{FF2B5EF4-FFF2-40B4-BE49-F238E27FC236}">
                <a16:creationId xmlns:a16="http://schemas.microsoft.com/office/drawing/2014/main" id="{267011D3-CBB4-57FB-E79E-6C29E3981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E4669-E85D-6E0E-1F30-16901D8C18F1}"/>
              </a:ext>
            </a:extLst>
          </p:cNvPr>
          <p:cNvSpPr txBox="1"/>
          <p:nvPr/>
        </p:nvSpPr>
        <p:spPr>
          <a:xfrm>
            <a:off x="1307805" y="5833130"/>
            <a:ext cx="3609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Be Vietnam Pro" pitchFamily="2" charset="-93"/>
              </a:rPr>
              <a:t>simchannang@gmail.com</a:t>
            </a:r>
            <a:endParaRPr lang="vi-VN" sz="1400" b="1" dirty="0">
              <a:solidFill>
                <a:schemeClr val="bg1"/>
              </a:solidFill>
              <a:latin typeface="Be Vietnam Pro" pitchFamily="2" charset="-93"/>
            </a:endParaRPr>
          </a:p>
        </p:txBody>
      </p:sp>
      <p:pic>
        <p:nvPicPr>
          <p:cNvPr id="12" name="Picture 11" descr="A blue diamond with white text&#10;&#10;AI-generated content may be incorrect.">
            <a:extLst>
              <a:ext uri="{FF2B5EF4-FFF2-40B4-BE49-F238E27FC236}">
                <a16:creationId xmlns:a16="http://schemas.microsoft.com/office/drawing/2014/main" id="{D78911F4-5AC2-FE4F-41AA-FC233D5B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54" y="1572236"/>
            <a:ext cx="5902842" cy="10426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74165D0-6769-87B0-9862-8AFCBC461090}"/>
              </a:ext>
            </a:extLst>
          </p:cNvPr>
          <p:cNvGrpSpPr/>
          <p:nvPr/>
        </p:nvGrpSpPr>
        <p:grpSpPr>
          <a:xfrm>
            <a:off x="6394028" y="3215660"/>
            <a:ext cx="1668993" cy="728499"/>
            <a:chOff x="5416539" y="2749539"/>
            <a:chExt cx="3113294" cy="1358922"/>
          </a:xfrm>
        </p:grpSpPr>
        <p:pic>
          <p:nvPicPr>
            <p:cNvPr id="15" name="Picture 14" descr="A green and red circles&#10;&#10;AI-generated content may be incorrect.">
              <a:extLst>
                <a:ext uri="{FF2B5EF4-FFF2-40B4-BE49-F238E27FC236}">
                  <a16:creationId xmlns:a16="http://schemas.microsoft.com/office/drawing/2014/main" id="{57DE289A-2D2C-327C-05FC-58D80427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39" y="2749539"/>
              <a:ext cx="1358922" cy="1358922"/>
            </a:xfrm>
            <a:prstGeom prst="rect">
              <a:avLst/>
            </a:prstGeom>
          </p:spPr>
        </p:pic>
        <p:pic>
          <p:nvPicPr>
            <p:cNvPr id="17" name="Picture 16" descr="A green and orange circles&#10;&#10;AI-generated content may be incorrect.">
              <a:extLst>
                <a:ext uri="{FF2B5EF4-FFF2-40B4-BE49-F238E27FC236}">
                  <a16:creationId xmlns:a16="http://schemas.microsoft.com/office/drawing/2014/main" id="{4AA97180-8B22-C128-77F0-E1A3D4A6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911" y="2749539"/>
              <a:ext cx="1358922" cy="135892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4C5D2F-B374-99D9-042E-8E1440710D90}"/>
              </a:ext>
            </a:extLst>
          </p:cNvPr>
          <p:cNvGrpSpPr/>
          <p:nvPr/>
        </p:nvGrpSpPr>
        <p:grpSpPr>
          <a:xfrm>
            <a:off x="5437803" y="5034596"/>
            <a:ext cx="5173628" cy="543516"/>
            <a:chOff x="5496144" y="4456297"/>
            <a:chExt cx="6785345" cy="74427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EF8CE7-15F8-1AA9-1F98-DE1842C7EAE8}"/>
                </a:ext>
              </a:extLst>
            </p:cNvPr>
            <p:cNvSpPr/>
            <p:nvPr/>
          </p:nvSpPr>
          <p:spPr>
            <a:xfrm>
              <a:off x="5496144" y="4456297"/>
              <a:ext cx="2181447" cy="744279"/>
            </a:xfrm>
            <a:prstGeom prst="rect">
              <a:avLst/>
            </a:prstGeom>
            <a:solidFill>
              <a:srgbClr val="FC92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bg1"/>
                </a:solidFill>
                <a:latin typeface="Be Vietnam Pro" pitchFamily="2" charset="-93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89C0C9-33E9-453B-9BA8-F6E4907A7C61}"/>
                </a:ext>
              </a:extLst>
            </p:cNvPr>
            <p:cNvSpPr/>
            <p:nvPr/>
          </p:nvSpPr>
          <p:spPr>
            <a:xfrm>
              <a:off x="7798093" y="4456297"/>
              <a:ext cx="2181447" cy="744279"/>
            </a:xfrm>
            <a:prstGeom prst="rect">
              <a:avLst/>
            </a:prstGeom>
            <a:solidFill>
              <a:srgbClr val="DE52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bg1"/>
                </a:solidFill>
                <a:latin typeface="Be Vietnam Pro" pitchFamily="2" charset="-93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BFAC61-4A1C-7D30-3C9E-20A8F377ED84}"/>
                </a:ext>
              </a:extLst>
            </p:cNvPr>
            <p:cNvSpPr/>
            <p:nvPr/>
          </p:nvSpPr>
          <p:spPr>
            <a:xfrm>
              <a:off x="10100042" y="4456297"/>
              <a:ext cx="2181447" cy="744279"/>
            </a:xfrm>
            <a:prstGeom prst="rect">
              <a:avLst/>
            </a:prstGeom>
            <a:solidFill>
              <a:srgbClr val="1B8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bg1"/>
                </a:solidFill>
                <a:latin typeface="Be Vietnam Pro" pitchFamily="2" charset="-93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9AA86D-D47D-C308-D638-5CE9E21C6E79}"/>
              </a:ext>
            </a:extLst>
          </p:cNvPr>
          <p:cNvSpPr txBox="1"/>
          <p:nvPr/>
        </p:nvSpPr>
        <p:spPr>
          <a:xfrm>
            <a:off x="1057279" y="2905192"/>
            <a:ext cx="395854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en-US" sz="3600" dirty="0">
                <a:solidFill>
                  <a:schemeClr val="bg1"/>
                </a:solidFill>
              </a:rPr>
              <a:t>Do you have any questions?</a:t>
            </a:r>
          </a:p>
        </p:txBody>
      </p:sp>
      <p:pic>
        <p:nvPicPr>
          <p:cNvPr id="38" name="Picture 37" descr="A cartoon of a person&#10;&#10;AI-generated content may be incorrect.">
            <a:extLst>
              <a:ext uri="{FF2B5EF4-FFF2-40B4-BE49-F238E27FC236}">
                <a16:creationId xmlns:a16="http://schemas.microsoft.com/office/drawing/2014/main" id="{5D7C5BBD-4528-E90C-C2EC-83FC102BB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61" y="2809419"/>
            <a:ext cx="1735139" cy="17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40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26A94-3FFA-E8E4-F48E-0812CBB06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/>
              <a:t>Lead-in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B2399-A536-B242-A8C3-9CF351A69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/>
              <a:t>PC talks for one minute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36D57-4F50-B5F2-235D-A198DC0F2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4438" y="4593266"/>
            <a:ext cx="10977562" cy="1608909"/>
          </a:xfrm>
        </p:spPr>
        <p:txBody>
          <a:bodyPr>
            <a:noAutofit/>
          </a:bodyPr>
          <a:lstStyle/>
          <a:p>
            <a:pPr marL="171450" lvl="0" indent="-17145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/>
              <a:t>CPs have to work in pairs. </a:t>
            </a:r>
          </a:p>
          <a:p>
            <a:pPr marL="171450" lvl="0" indent="-17145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/>
              <a:t>Ask your partner, and your partner will ask you back </a:t>
            </a:r>
          </a:p>
          <a:p>
            <a:pPr marL="171450" lvl="0" indent="-17145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/>
              <a:t>Once the time is up, CPs will be asking to report their partners’ ideas</a:t>
            </a:r>
          </a:p>
          <a:p>
            <a:pPr>
              <a:lnSpc>
                <a:spcPct val="150000"/>
              </a:lnSpc>
            </a:pP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4084138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4081-2722-8CA7-F395-89B30162C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5331"/>
            <a:ext cx="10553700" cy="2387600"/>
          </a:xfrm>
        </p:spPr>
        <p:txBody>
          <a:bodyPr/>
          <a:lstStyle/>
          <a:p>
            <a:r>
              <a:rPr lang="en-GB" dirty="0"/>
              <a:t>thaw </a:t>
            </a:r>
            <a:r>
              <a:rPr lang="en-GB" dirty="0" err="1"/>
              <a:t>si</a:t>
            </a:r>
            <a:r>
              <a:rPr lang="en-GB" dirty="0"/>
              <a:t> het </a:t>
            </a:r>
            <a:r>
              <a:rPr lang="en-GB" dirty="0" err="1"/>
              <a:t>icetmopanr</a:t>
            </a:r>
            <a:r>
              <a:rPr lang="en-GB" dirty="0"/>
              <a:t> </a:t>
            </a:r>
            <a:r>
              <a:rPr lang="en-GB" dirty="0" err="1"/>
              <a:t>fo</a:t>
            </a:r>
            <a:r>
              <a:rPr lang="en-GB" dirty="0"/>
              <a:t> </a:t>
            </a:r>
            <a:r>
              <a:rPr lang="en-GB" dirty="0" err="1"/>
              <a:t>ingeadr</a:t>
            </a:r>
            <a:r>
              <a:rPr lang="en-GB" dirty="0"/>
              <a:t>?</a:t>
            </a:r>
            <a:br>
              <a:rPr lang="en-GB" dirty="0"/>
            </a:b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FD3D9-CCC8-C7E3-0FB7-6705C5780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6433"/>
            <a:ext cx="9144000" cy="1655762"/>
          </a:xfrm>
        </p:spPr>
        <p:txBody>
          <a:bodyPr/>
          <a:lstStyle/>
          <a:p>
            <a:r>
              <a:rPr lang="en-GB" dirty="0"/>
              <a:t>What is the importance of reading?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5B160-FE97-1430-06C4-6942EC0A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5</a:t>
            </a:fld>
            <a:endParaRPr lang="vi-VN" dirty="0"/>
          </a:p>
        </p:txBody>
      </p:sp>
      <p:pic>
        <p:nvPicPr>
          <p:cNvPr id="6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875F8CE-1AB4-894C-8960-CE2A091E5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2866" y="609863"/>
            <a:ext cx="2911600" cy="16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4081-2722-8CA7-F395-89B30162C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5331"/>
            <a:ext cx="10553700" cy="1777994"/>
          </a:xfrm>
        </p:spPr>
        <p:txBody>
          <a:bodyPr/>
          <a:lstStyle/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en-GB" dirty="0" err="1"/>
              <a:t>owh</a:t>
            </a:r>
            <a:r>
              <a:rPr lang="en-GB" dirty="0"/>
              <a:t> </a:t>
            </a:r>
            <a:r>
              <a:rPr lang="en-GB" dirty="0" err="1"/>
              <a:t>ouldw</a:t>
            </a:r>
            <a:r>
              <a:rPr lang="en-GB" dirty="0"/>
              <a:t> </a:t>
            </a:r>
            <a:r>
              <a:rPr lang="en-GB" dirty="0" err="1"/>
              <a:t>yuo</a:t>
            </a:r>
            <a:r>
              <a:rPr lang="en-GB" dirty="0"/>
              <a:t> </a:t>
            </a:r>
            <a:r>
              <a:rPr lang="en-GB" dirty="0" err="1"/>
              <a:t>chaet</a:t>
            </a:r>
            <a:r>
              <a:rPr lang="en-GB" dirty="0"/>
              <a:t> </a:t>
            </a:r>
            <a:r>
              <a:rPr lang="en-GB" dirty="0" err="1"/>
              <a:t>ingeadr</a:t>
            </a:r>
            <a:r>
              <a:rPr lang="en-GB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FD3D9-CCC8-C7E3-0FB7-6705C5780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6433"/>
            <a:ext cx="9144000" cy="1655762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GB" dirty="0"/>
              <a:t>How would you teach reading?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5B160-FE97-1430-06C4-6942EC0A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6</a:t>
            </a:fld>
            <a:endParaRPr lang="vi-VN" dirty="0"/>
          </a:p>
        </p:txBody>
      </p:sp>
      <p:pic>
        <p:nvPicPr>
          <p:cNvPr id="6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875F8CE-1AB4-894C-8960-CE2A091E5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2866" y="609863"/>
            <a:ext cx="2911600" cy="16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4081-2722-8CA7-F395-89B30162C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9713"/>
            <a:ext cx="10553700" cy="177799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thaw </a:t>
            </a:r>
            <a:r>
              <a:rPr lang="en-US" dirty="0" err="1"/>
              <a:t>aer</a:t>
            </a:r>
            <a:r>
              <a:rPr lang="en-US" dirty="0"/>
              <a:t> </a:t>
            </a:r>
            <a:r>
              <a:rPr lang="en-US" dirty="0" err="1"/>
              <a:t>oury</a:t>
            </a:r>
            <a:r>
              <a:rPr lang="en-US" dirty="0"/>
              <a:t> </a:t>
            </a:r>
            <a:r>
              <a:rPr lang="en-US" dirty="0" err="1"/>
              <a:t>seeanllchg</a:t>
            </a:r>
            <a:r>
              <a:rPr lang="en-US" dirty="0"/>
              <a:t> in </a:t>
            </a:r>
            <a:r>
              <a:rPr lang="en-US" dirty="0" err="1"/>
              <a:t>chiteang</a:t>
            </a:r>
            <a:r>
              <a:rPr lang="en-US" dirty="0"/>
              <a:t> </a:t>
            </a:r>
            <a:r>
              <a:rPr lang="en-US" dirty="0" err="1"/>
              <a:t>ingeadr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FD3D9-CCC8-C7E3-0FB7-6705C5780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6433"/>
            <a:ext cx="10420350" cy="1655762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GB" dirty="0"/>
              <a:t>What are your challenges in teaching reading?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5B160-FE97-1430-06C4-6942EC0A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7</a:t>
            </a:fld>
            <a:endParaRPr lang="vi-VN" dirty="0"/>
          </a:p>
        </p:txBody>
      </p:sp>
      <p:pic>
        <p:nvPicPr>
          <p:cNvPr id="6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875F8CE-1AB4-894C-8960-CE2A091E5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2866" y="609863"/>
            <a:ext cx="2911600" cy="16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0FD1-5692-F7B3-65CA-9B40F14B0C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>
                <a:solidFill>
                  <a:schemeClr val="accent1"/>
                </a:solidFill>
              </a:rPr>
              <a:t>01. Identifying task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7BA6B-4357-D3C9-5B71-BBD959AB5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Skim Vs. Scan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088BB-58ED-E4E0-9318-D33C999F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8453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964F-845F-48D4-5931-7EAFE0197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Didact Gothic"/>
                <a:ea typeface="Didact Gothic"/>
                <a:cs typeface="Didact Gothic"/>
                <a:sym typeface="Didact Gothic"/>
              </a:rPr>
              <a:t>Important aspects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B9EB5-4588-97DC-93DE-5625EE47F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033"/>
            <a:ext cx="10515600" cy="1603375"/>
          </a:xfrm>
        </p:spPr>
        <p:txBody>
          <a:bodyPr>
            <a:noAutofit/>
          </a:bodyPr>
          <a:lstStyle/>
          <a:p>
            <a:r>
              <a:rPr lang="en-US" sz="3200" dirty="0"/>
              <a:t>1. Skimming </a:t>
            </a:r>
            <a:endParaRPr lang="en-US" sz="3200" dirty="0">
              <a:solidFill>
                <a:schemeClr val="accent1"/>
              </a:solidFill>
            </a:endParaRPr>
          </a:p>
          <a:p>
            <a:r>
              <a:rPr lang="en-US" sz="3200" dirty="0"/>
              <a:t>Read quickly to get the gist of a passage: discover key topics, main ideas, theme, or basic structures, etc. </a:t>
            </a:r>
          </a:p>
          <a:p>
            <a:endParaRPr lang="vi-VN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AAFD4-4A44-A44F-4319-B4466FBD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9</a:t>
            </a:fld>
            <a:endParaRPr lang="vi-V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C42F3-9A30-F740-B20D-A09AE25370BB}"/>
              </a:ext>
            </a:extLst>
          </p:cNvPr>
          <p:cNvSpPr txBox="1">
            <a:spLocks/>
          </p:cNvSpPr>
          <p:nvPr/>
        </p:nvSpPr>
        <p:spPr>
          <a:xfrm>
            <a:off x="847720" y="4092588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-US" sz="3200" dirty="0"/>
              <a:t>2. Scanning</a:t>
            </a:r>
            <a:endParaRPr lang="en-US" sz="3200" dirty="0">
              <a:solidFill>
                <a:schemeClr val="accent1"/>
              </a:solidFill>
            </a:endParaRPr>
          </a:p>
          <a:p>
            <a:pPr lvl="0" algn="l">
              <a:spcBef>
                <a:spcPts val="0"/>
              </a:spcBef>
            </a:pPr>
            <a:r>
              <a:rPr lang="en-US" sz="3200" dirty="0"/>
              <a:t>Move eyes quickly over the text to locate a specific piece of information: name, address, fact, price, number, or date, etc.</a:t>
            </a:r>
          </a:p>
        </p:txBody>
      </p:sp>
    </p:spTree>
    <p:extLst>
      <p:ext uri="{BB962C8B-B14F-4D97-AF65-F5344CB8AC3E}">
        <p14:creationId xmlns:p14="http://schemas.microsoft.com/office/powerpoint/2010/main" val="256668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896</Words>
  <Application>Microsoft Macintosh PowerPoint</Application>
  <PresentationFormat>Widescreen</PresentationFormat>
  <Paragraphs>206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 Display</vt:lpstr>
      <vt:lpstr>Varela</vt:lpstr>
      <vt:lpstr>Times New Roman</vt:lpstr>
      <vt:lpstr>Didact Gothic</vt:lpstr>
      <vt:lpstr>Be Vietnam Pro</vt:lpstr>
      <vt:lpstr>Arial</vt:lpstr>
      <vt:lpstr>Trade Gothic Next Light</vt:lpstr>
      <vt:lpstr>Aptos</vt:lpstr>
      <vt:lpstr>Office Theme</vt:lpstr>
      <vt:lpstr>Structure of a Reading Lesson and Effective Strategies</vt:lpstr>
      <vt:lpstr>Contents</vt:lpstr>
      <vt:lpstr>Objectives By the end of this workshop, participants will be able to:</vt:lpstr>
      <vt:lpstr>Lead-in</vt:lpstr>
      <vt:lpstr>thaw si het icetmopanr fo ingeadr? </vt:lpstr>
      <vt:lpstr>owh ouldw yuo chaet ingeadr?</vt:lpstr>
      <vt:lpstr>thaw aer oury seeanllchg in chiteang ingeadr?</vt:lpstr>
      <vt:lpstr>01. Identifying task</vt:lpstr>
      <vt:lpstr>Important aspects</vt:lpstr>
      <vt:lpstr>Practice –  Handout 1</vt:lpstr>
      <vt:lpstr>Stand up Vs Sit down</vt:lpstr>
      <vt:lpstr>Stand: Skim/ Sit: Scan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of a Reading Lesson and Effective Strategies</dc:title>
  <dc:creator>banquyenphanmem3 banquyenphanmem3</dc:creator>
  <cp:lastModifiedBy>Microsoft Office User</cp:lastModifiedBy>
  <cp:revision>29</cp:revision>
  <dcterms:created xsi:type="dcterms:W3CDTF">2025-05-11T03:28:13Z</dcterms:created>
  <dcterms:modified xsi:type="dcterms:W3CDTF">2025-08-24T18:25:14Z</dcterms:modified>
</cp:coreProperties>
</file>