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handoutMasterIdLst>
    <p:handoutMasterId r:id="rId41"/>
  </p:handoutMasterIdLst>
  <p:sldIdLst>
    <p:sldId id="266" r:id="rId2"/>
    <p:sldId id="296" r:id="rId3"/>
    <p:sldId id="298" r:id="rId4"/>
    <p:sldId id="294" r:id="rId5"/>
    <p:sldId id="295" r:id="rId6"/>
    <p:sldId id="312" r:id="rId7"/>
    <p:sldId id="299" r:id="rId8"/>
    <p:sldId id="271" r:id="rId9"/>
    <p:sldId id="278" r:id="rId10"/>
    <p:sldId id="279" r:id="rId11"/>
    <p:sldId id="280" r:id="rId12"/>
    <p:sldId id="281" r:id="rId13"/>
    <p:sldId id="300" r:id="rId14"/>
    <p:sldId id="304" r:id="rId15"/>
    <p:sldId id="282" r:id="rId16"/>
    <p:sldId id="283" r:id="rId17"/>
    <p:sldId id="284" r:id="rId18"/>
    <p:sldId id="301" r:id="rId19"/>
    <p:sldId id="316" r:id="rId20"/>
    <p:sldId id="313" r:id="rId21"/>
    <p:sldId id="314" r:id="rId22"/>
    <p:sldId id="315" r:id="rId23"/>
    <p:sldId id="286" r:id="rId24"/>
    <p:sldId id="287" r:id="rId25"/>
    <p:sldId id="310" r:id="rId26"/>
    <p:sldId id="306" r:id="rId27"/>
    <p:sldId id="308" r:id="rId28"/>
    <p:sldId id="307" r:id="rId29"/>
    <p:sldId id="288" r:id="rId30"/>
    <p:sldId id="318" r:id="rId31"/>
    <p:sldId id="302" r:id="rId32"/>
    <p:sldId id="289" r:id="rId33"/>
    <p:sldId id="303" r:id="rId34"/>
    <p:sldId id="290" r:id="rId35"/>
    <p:sldId id="305" r:id="rId36"/>
    <p:sldId id="291" r:id="rId37"/>
    <p:sldId id="311" r:id="rId38"/>
    <p:sldId id="276" r:id="rId39"/>
  </p:sldIdLst>
  <p:sldSz cx="12192000" cy="6858000"/>
  <p:notesSz cx="6858000" cy="9144000"/>
  <p:embeddedFontLst>
    <p:embeddedFont>
      <p:font typeface="Be Vietnam Pro" pitchFamily="2" charset="77"/>
      <p:regular r:id="rId42"/>
      <p:bold r:id="rId43"/>
      <p:italic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056"/>
    <a:srgbClr val="156082"/>
    <a:srgbClr val="FC921C"/>
    <a:srgbClr val="DE523B"/>
    <a:srgbClr val="D9F2D0"/>
    <a:srgbClr val="EE5036"/>
    <a:srgbClr val="000000"/>
    <a:srgbClr val="FBE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D7631-FC07-0246-86EC-B7E0240422E5}" v="4060" dt="2025-08-29T03:51:54.477"/>
    <p1510:client id="{F938F60C-B53D-3B65-16CE-0F80D7DE3F65}" v="119" dt="2025-08-28T17:34:08.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9"/>
  </p:normalViewPr>
  <p:slideViewPr>
    <p:cSldViewPr snapToGrid="0">
      <p:cViewPr varScale="1">
        <p:scale>
          <a:sx n="95" d="100"/>
          <a:sy n="95" d="100"/>
        </p:scale>
        <p:origin x="1144" y="48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D053C177-1A2A-2481-C685-24651854A85F}"/>
    <pc:docChg chg="modSld">
      <pc:chgData name="Guest User" userId="" providerId="Windows Live" clId="Web-{D053C177-1A2A-2481-C685-24651854A85F}" dt="2025-08-25T15:45:53.651" v="12" actId="20577"/>
      <pc:docMkLst>
        <pc:docMk/>
      </pc:docMkLst>
      <pc:sldChg chg="modSp">
        <pc:chgData name="Guest User" userId="" providerId="Windows Live" clId="Web-{D053C177-1A2A-2481-C685-24651854A85F}" dt="2025-08-25T15:45:53.651" v="12" actId="20577"/>
        <pc:sldMkLst>
          <pc:docMk/>
          <pc:sldMk cId="1799866443" sldId="272"/>
        </pc:sldMkLst>
      </pc:sldChg>
    </pc:docChg>
  </pc:docChgLst>
  <pc:docChgLst>
    <pc:chgData name="Guest User" providerId="Windows Live" clId="Web-{350ED020-C8D9-F633-1DC1-FCDF152BA62D}"/>
    <pc:docChg chg="modSld">
      <pc:chgData name="Guest User" userId="" providerId="Windows Live" clId="Web-{350ED020-C8D9-F633-1DC1-FCDF152BA62D}" dt="2025-08-26T13:52:54.935" v="4" actId="1076"/>
      <pc:docMkLst>
        <pc:docMk/>
      </pc:docMkLst>
      <pc:sldChg chg="addSp delSp modSp mod setBg">
        <pc:chgData name="Guest User" userId="" providerId="Windows Live" clId="Web-{350ED020-C8D9-F633-1DC1-FCDF152BA62D}" dt="2025-08-26T09:33:25.183" v="3"/>
        <pc:sldMkLst>
          <pc:docMk/>
          <pc:sldMk cId="1799866443" sldId="272"/>
        </pc:sldMkLst>
      </pc:sldChg>
      <pc:sldChg chg="modSp">
        <pc:chgData name="Guest User" userId="" providerId="Windows Live" clId="Web-{350ED020-C8D9-F633-1DC1-FCDF152BA62D}" dt="2025-08-26T13:52:54.935" v="4" actId="1076"/>
        <pc:sldMkLst>
          <pc:docMk/>
          <pc:sldMk cId="3712295471" sldId="281"/>
        </pc:sldMkLst>
        <pc:spChg chg="mod">
          <ac:chgData name="Guest User" userId="" providerId="Windows Live" clId="Web-{350ED020-C8D9-F633-1DC1-FCDF152BA62D}" dt="2025-08-26T13:52:54.935" v="4" actId="1076"/>
          <ac:spMkLst>
            <pc:docMk/>
            <pc:sldMk cId="3712295471" sldId="281"/>
            <ac:spMk id="3" creationId="{465E71C0-2D5D-B0F3-D992-2E1AA61159E8}"/>
          </ac:spMkLst>
        </pc:spChg>
      </pc:sldChg>
    </pc:docChg>
  </pc:docChgLst>
  <pc:docChgLst>
    <pc:chgData name="Xuân Triều Nguyễn Vũ" userId="41ca21630c6a60fc" providerId="LiveId" clId="{C95D7631-FC07-0246-86EC-B7E0240422E5}"/>
    <pc:docChg chg="undo redo custSel addSld delSld modSld sldOrd addSection delSection modSection">
      <pc:chgData name="Xuân Triều Nguyễn Vũ" userId="41ca21630c6a60fc" providerId="LiveId" clId="{C95D7631-FC07-0246-86EC-B7E0240422E5}" dt="2025-08-29T03:51:54.477" v="7011" actId="1076"/>
      <pc:docMkLst>
        <pc:docMk/>
      </pc:docMkLst>
      <pc:sldChg chg="modSp del mod">
        <pc:chgData name="Xuân Triều Nguyễn Vũ" userId="41ca21630c6a60fc" providerId="LiveId" clId="{C95D7631-FC07-0246-86EC-B7E0240422E5}" dt="2025-08-14T11:45:41.231" v="19" actId="2696"/>
        <pc:sldMkLst>
          <pc:docMk/>
          <pc:sldMk cId="2850485515" sldId="265"/>
        </pc:sldMkLst>
      </pc:sldChg>
      <pc:sldChg chg="addSp delSp modSp mod modTransition">
        <pc:chgData name="Xuân Triều Nguyễn Vũ" userId="41ca21630c6a60fc" providerId="LiveId" clId="{C95D7631-FC07-0246-86EC-B7E0240422E5}" dt="2025-08-29T03:14:06.100" v="6720" actId="1076"/>
        <pc:sldMkLst>
          <pc:docMk/>
          <pc:sldMk cId="2211707640" sldId="266"/>
        </pc:sldMkLst>
        <pc:spChg chg="add del mod">
          <ac:chgData name="Xuân Triều Nguyễn Vũ" userId="41ca21630c6a60fc" providerId="LiveId" clId="{C95D7631-FC07-0246-86EC-B7E0240422E5}" dt="2025-08-29T03:14:06.100" v="6720" actId="1076"/>
          <ac:spMkLst>
            <pc:docMk/>
            <pc:sldMk cId="2211707640" sldId="266"/>
            <ac:spMk id="2" creationId="{E1273B58-82B3-8469-5C1B-BA75529B58F2}"/>
          </ac:spMkLst>
        </pc:spChg>
        <pc:spChg chg="mod">
          <ac:chgData name="Xuân Triều Nguyễn Vũ" userId="41ca21630c6a60fc" providerId="LiveId" clId="{C95D7631-FC07-0246-86EC-B7E0240422E5}" dt="2025-08-29T03:13:44.319" v="6719" actId="255"/>
          <ac:spMkLst>
            <pc:docMk/>
            <pc:sldMk cId="2211707640" sldId="266"/>
            <ac:spMk id="3" creationId="{BE09D7DE-CB1D-8E0B-6EAE-259094E71604}"/>
          </ac:spMkLst>
        </pc:spChg>
        <pc:spChg chg="mod">
          <ac:chgData name="Xuân Triều Nguyễn Vũ" userId="41ca21630c6a60fc" providerId="LiveId" clId="{C95D7631-FC07-0246-86EC-B7E0240422E5}" dt="2025-08-29T03:13:19.231" v="6714" actId="14100"/>
          <ac:spMkLst>
            <pc:docMk/>
            <pc:sldMk cId="2211707640" sldId="266"/>
            <ac:spMk id="4" creationId="{25BDA552-362A-2E90-3CD5-7FD3E34D0CDA}"/>
          </ac:spMkLst>
        </pc:spChg>
        <pc:spChg chg="add del mod">
          <ac:chgData name="Xuân Triều Nguyễn Vũ" userId="41ca21630c6a60fc" providerId="LiveId" clId="{C95D7631-FC07-0246-86EC-B7E0240422E5}" dt="2025-08-29T03:12:34.315" v="6699" actId="478"/>
          <ac:spMkLst>
            <pc:docMk/>
            <pc:sldMk cId="2211707640" sldId="266"/>
            <ac:spMk id="6" creationId="{EDF18568-F986-A6AD-FA57-60A204785BCF}"/>
          </ac:spMkLst>
        </pc:spChg>
      </pc:sldChg>
      <pc:sldChg chg="del">
        <pc:chgData name="Xuân Triều Nguyễn Vũ" userId="41ca21630c6a60fc" providerId="LiveId" clId="{C95D7631-FC07-0246-86EC-B7E0240422E5}" dt="2025-08-27T12:03:06.061" v="3452" actId="2696"/>
        <pc:sldMkLst>
          <pc:docMk/>
          <pc:sldMk cId="736479594" sldId="267"/>
        </pc:sldMkLst>
      </pc:sldChg>
      <pc:sldChg chg="del">
        <pc:chgData name="Xuân Triều Nguyễn Vũ" userId="41ca21630c6a60fc" providerId="LiveId" clId="{C95D7631-FC07-0246-86EC-B7E0240422E5}" dt="2025-08-27T12:03:06.061" v="3452" actId="2696"/>
        <pc:sldMkLst>
          <pc:docMk/>
          <pc:sldMk cId="4084138168" sldId="268"/>
        </pc:sldMkLst>
      </pc:sldChg>
      <pc:sldChg chg="del">
        <pc:chgData name="Xuân Triều Nguyễn Vũ" userId="41ca21630c6a60fc" providerId="LiveId" clId="{C95D7631-FC07-0246-86EC-B7E0240422E5}" dt="2025-08-27T12:03:06.061" v="3452" actId="2696"/>
        <pc:sldMkLst>
          <pc:docMk/>
          <pc:sldMk cId="1777025290" sldId="269"/>
        </pc:sldMkLst>
      </pc:sldChg>
      <pc:sldChg chg="del">
        <pc:chgData name="Xuân Triều Nguyễn Vũ" userId="41ca21630c6a60fc" providerId="LiveId" clId="{C95D7631-FC07-0246-86EC-B7E0240422E5}" dt="2025-08-27T12:03:06.061" v="3452" actId="2696"/>
        <pc:sldMkLst>
          <pc:docMk/>
          <pc:sldMk cId="3884539987" sldId="270"/>
        </pc:sldMkLst>
      </pc:sldChg>
      <pc:sldChg chg="addSp delSp modSp mod modTransition">
        <pc:chgData name="Xuân Triều Nguyễn Vũ" userId="41ca21630c6a60fc" providerId="LiveId" clId="{C95D7631-FC07-0246-86EC-B7E0240422E5}" dt="2025-08-27T16:26:06.811" v="5689"/>
        <pc:sldMkLst>
          <pc:docMk/>
          <pc:sldMk cId="2566688145" sldId="271"/>
        </pc:sldMkLst>
        <pc:spChg chg="mod">
          <ac:chgData name="Xuân Triều Nguyễn Vũ" userId="41ca21630c6a60fc" providerId="LiveId" clId="{C95D7631-FC07-0246-86EC-B7E0240422E5}" dt="2025-08-26T17:42:41.047" v="2461" actId="207"/>
          <ac:spMkLst>
            <pc:docMk/>
            <pc:sldMk cId="2566688145" sldId="271"/>
            <ac:spMk id="2" creationId="{193C964F-845F-48D4-5931-7EAFE0197550}"/>
          </ac:spMkLst>
        </pc:spChg>
        <pc:spChg chg="add mod topLvl">
          <ac:chgData name="Xuân Triều Nguyễn Vũ" userId="41ca21630c6a60fc" providerId="LiveId" clId="{C95D7631-FC07-0246-86EC-B7E0240422E5}" dt="2025-08-26T17:48:12.994" v="2581" actId="1582"/>
          <ac:spMkLst>
            <pc:docMk/>
            <pc:sldMk cId="2566688145" sldId="271"/>
            <ac:spMk id="8" creationId="{5E83EB52-5948-69F7-9700-0F3C7868D2E9}"/>
          </ac:spMkLst>
        </pc:spChg>
        <pc:spChg chg="add mod topLvl">
          <ac:chgData name="Xuân Triều Nguyễn Vũ" userId="41ca21630c6a60fc" providerId="LiveId" clId="{C95D7631-FC07-0246-86EC-B7E0240422E5}" dt="2025-08-26T17:36:28.607" v="2306" actId="20577"/>
          <ac:spMkLst>
            <pc:docMk/>
            <pc:sldMk cId="2566688145" sldId="271"/>
            <ac:spMk id="11" creationId="{2D372C59-6041-65C3-4143-7530353978C3}"/>
          </ac:spMkLst>
        </pc:spChg>
        <pc:spChg chg="add mod topLvl">
          <ac:chgData name="Xuân Triều Nguyễn Vũ" userId="41ca21630c6a60fc" providerId="LiveId" clId="{C95D7631-FC07-0246-86EC-B7E0240422E5}" dt="2025-08-26T17:36:30.641" v="2307" actId="20577"/>
          <ac:spMkLst>
            <pc:docMk/>
            <pc:sldMk cId="2566688145" sldId="271"/>
            <ac:spMk id="12" creationId="{F8CB68A6-9EEA-B310-F8CB-21618EAB49ED}"/>
          </ac:spMkLst>
        </pc:spChg>
        <pc:spChg chg="add mod">
          <ac:chgData name="Xuân Triều Nguyễn Vũ" userId="41ca21630c6a60fc" providerId="LiveId" clId="{C95D7631-FC07-0246-86EC-B7E0240422E5}" dt="2025-08-27T11:56:47.157" v="3423" actId="208"/>
          <ac:spMkLst>
            <pc:docMk/>
            <pc:sldMk cId="2566688145" sldId="271"/>
            <ac:spMk id="14" creationId="{9FB02665-AAA7-F521-055E-66E23E0E3141}"/>
          </ac:spMkLst>
        </pc:spChg>
        <pc:spChg chg="add mod">
          <ac:chgData name="Xuân Triều Nguyễn Vũ" userId="41ca21630c6a60fc" providerId="LiveId" clId="{C95D7631-FC07-0246-86EC-B7E0240422E5}" dt="2025-08-26T17:48:12.994" v="2581" actId="1582"/>
          <ac:spMkLst>
            <pc:docMk/>
            <pc:sldMk cId="2566688145" sldId="271"/>
            <ac:spMk id="15" creationId="{84D797F5-69C0-3947-D353-28FDB13EB580}"/>
          </ac:spMkLst>
        </pc:spChg>
        <pc:spChg chg="add mod">
          <ac:chgData name="Xuân Triều Nguyễn Vũ" userId="41ca21630c6a60fc" providerId="LiveId" clId="{C95D7631-FC07-0246-86EC-B7E0240422E5}" dt="2025-08-26T17:36:25.622" v="2305" actId="404"/>
          <ac:spMkLst>
            <pc:docMk/>
            <pc:sldMk cId="2566688145" sldId="271"/>
            <ac:spMk id="16" creationId="{136D17C6-3A57-0C02-3C1B-2E514D378323}"/>
          </ac:spMkLst>
        </pc:spChg>
        <pc:spChg chg="add mod">
          <ac:chgData name="Xuân Triều Nguyễn Vũ" userId="41ca21630c6a60fc" providerId="LiveId" clId="{C95D7631-FC07-0246-86EC-B7E0240422E5}" dt="2025-08-26T17:36:34.620" v="2308" actId="20577"/>
          <ac:spMkLst>
            <pc:docMk/>
            <pc:sldMk cId="2566688145" sldId="271"/>
            <ac:spMk id="17" creationId="{6B01598A-50DA-3119-A334-9ACB8DC46EA8}"/>
          </ac:spMkLst>
        </pc:spChg>
        <pc:spChg chg="add mod">
          <ac:chgData name="Xuân Triều Nguyễn Vũ" userId="41ca21630c6a60fc" providerId="LiveId" clId="{C95D7631-FC07-0246-86EC-B7E0240422E5}" dt="2025-08-27T11:57:14.281" v="3427" actId="208"/>
          <ac:spMkLst>
            <pc:docMk/>
            <pc:sldMk cId="2566688145" sldId="271"/>
            <ac:spMk id="19" creationId="{9EEF1270-7784-F238-7B8A-36966A236B94}"/>
          </ac:spMkLst>
        </pc:spChg>
        <pc:spChg chg="add mod">
          <ac:chgData name="Xuân Triều Nguyễn Vũ" userId="41ca21630c6a60fc" providerId="LiveId" clId="{C95D7631-FC07-0246-86EC-B7E0240422E5}" dt="2025-08-27T11:57:55.198" v="3438" actId="2085"/>
          <ac:spMkLst>
            <pc:docMk/>
            <pc:sldMk cId="2566688145" sldId="271"/>
            <ac:spMk id="24" creationId="{7DB09F9B-01D3-65F9-458D-1D1591CBC993}"/>
          </ac:spMkLst>
        </pc:spChg>
        <pc:picChg chg="add del mod topLvl">
          <ac:chgData name="Xuân Triều Nguyễn Vũ" userId="41ca21630c6a60fc" providerId="LiveId" clId="{C95D7631-FC07-0246-86EC-B7E0240422E5}" dt="2025-08-26T16:05:37.961" v="734" actId="1036"/>
          <ac:picMkLst>
            <pc:docMk/>
            <pc:sldMk cId="2566688145" sldId="271"/>
            <ac:picMk id="6" creationId="{692F07F9-3F9B-EB0A-868A-361C9F06B525}"/>
          </ac:picMkLst>
        </pc:picChg>
        <pc:picChg chg="add mod">
          <ac:chgData name="Xuân Triều Nguyễn Vũ" userId="41ca21630c6a60fc" providerId="LiveId" clId="{C95D7631-FC07-0246-86EC-B7E0240422E5}" dt="2025-08-26T16:05:16.400" v="727" actId="1076"/>
          <ac:picMkLst>
            <pc:docMk/>
            <pc:sldMk cId="2566688145" sldId="271"/>
            <ac:picMk id="18" creationId="{37A2EF10-48FB-FF9C-2FF0-359073459622}"/>
          </ac:picMkLst>
        </pc:picChg>
      </pc:sldChg>
      <pc:sldChg chg="addSp delSp modSp add del mod ord modClrScheme modShow chgLayout">
        <pc:chgData name="Xuân Triều Nguyễn Vũ" userId="41ca21630c6a60fc" providerId="LiveId" clId="{C95D7631-FC07-0246-86EC-B7E0240422E5}" dt="2025-08-27T13:32:51.670" v="5139" actId="2696"/>
        <pc:sldMkLst>
          <pc:docMk/>
          <pc:sldMk cId="1799866443" sldId="272"/>
        </pc:sldMkLst>
      </pc:sldChg>
      <pc:sldChg chg="del">
        <pc:chgData name="Xuân Triều Nguyễn Vũ" userId="41ca21630c6a60fc" providerId="LiveId" clId="{C95D7631-FC07-0246-86EC-B7E0240422E5}" dt="2025-08-27T12:03:06.061" v="3452" actId="2696"/>
        <pc:sldMkLst>
          <pc:docMk/>
          <pc:sldMk cId="669873416" sldId="273"/>
        </pc:sldMkLst>
      </pc:sldChg>
      <pc:sldChg chg="del">
        <pc:chgData name="Xuân Triều Nguyễn Vũ" userId="41ca21630c6a60fc" providerId="LiveId" clId="{C95D7631-FC07-0246-86EC-B7E0240422E5}" dt="2025-08-27T12:03:06.061" v="3452" actId="2696"/>
        <pc:sldMkLst>
          <pc:docMk/>
          <pc:sldMk cId="4231706832" sldId="274"/>
        </pc:sldMkLst>
      </pc:sldChg>
      <pc:sldChg chg="del">
        <pc:chgData name="Xuân Triều Nguyễn Vũ" userId="41ca21630c6a60fc" providerId="LiveId" clId="{C95D7631-FC07-0246-86EC-B7E0240422E5}" dt="2025-08-27T12:03:06.061" v="3452" actId="2696"/>
        <pc:sldMkLst>
          <pc:docMk/>
          <pc:sldMk cId="3683718236" sldId="275"/>
        </pc:sldMkLst>
      </pc:sldChg>
      <pc:sldChg chg="addSp delSp modSp mod modTransition modClrScheme chgLayout">
        <pc:chgData name="Xuân Triều Nguyễn Vũ" userId="41ca21630c6a60fc" providerId="LiveId" clId="{C95D7631-FC07-0246-86EC-B7E0240422E5}" dt="2025-08-29T03:51:54.477" v="7011" actId="1076"/>
        <pc:sldMkLst>
          <pc:docMk/>
          <pc:sldMk cId="3030861184" sldId="276"/>
        </pc:sldMkLst>
        <pc:spChg chg="mod ord">
          <ac:chgData name="Xuân Triều Nguyễn Vũ" userId="41ca21630c6a60fc" providerId="LiveId" clId="{C95D7631-FC07-0246-86EC-B7E0240422E5}" dt="2025-08-27T12:31:45.383" v="3988" actId="700"/>
          <ac:spMkLst>
            <pc:docMk/>
            <pc:sldMk cId="3030861184" sldId="276"/>
            <ac:spMk id="2" creationId="{9BB854FC-FA24-6B90-6261-D92D51B61B95}"/>
          </ac:spMkLst>
        </pc:spChg>
        <pc:spChg chg="add mod">
          <ac:chgData name="Xuân Triều Nguyễn Vũ" userId="41ca21630c6a60fc" providerId="LiveId" clId="{C95D7631-FC07-0246-86EC-B7E0240422E5}" dt="2025-08-29T03:51:54.477" v="7011" actId="1076"/>
          <ac:spMkLst>
            <pc:docMk/>
            <pc:sldMk cId="3030861184" sldId="276"/>
            <ac:spMk id="9" creationId="{0EBF4C7F-BCB0-1677-16DA-9A1D024676E1}"/>
          </ac:spMkLst>
        </pc:spChg>
        <pc:graphicFrameChg chg="add mod modGraphic">
          <ac:chgData name="Xuân Triều Nguyễn Vũ" userId="41ca21630c6a60fc" providerId="LiveId" clId="{C95D7631-FC07-0246-86EC-B7E0240422E5}" dt="2025-08-29T03:51:54.477" v="7011" actId="1076"/>
          <ac:graphicFrameMkLst>
            <pc:docMk/>
            <pc:sldMk cId="3030861184" sldId="276"/>
            <ac:graphicFrameMk id="5" creationId="{C851F0A6-1258-97D3-D4EB-2EC48E92B183}"/>
          </ac:graphicFrameMkLst>
        </pc:graphicFrameChg>
        <pc:picChg chg="add del mod">
          <ac:chgData name="Xuân Triều Nguyễn Vũ" userId="41ca21630c6a60fc" providerId="LiveId" clId="{C95D7631-FC07-0246-86EC-B7E0240422E5}" dt="2025-08-29T03:34:28.053" v="6779" actId="21"/>
          <ac:picMkLst>
            <pc:docMk/>
            <pc:sldMk cId="3030861184" sldId="276"/>
            <ac:picMk id="3" creationId="{AE50ED3A-DE29-6E51-EDDB-91880D4E7F02}"/>
          </ac:picMkLst>
        </pc:picChg>
        <pc:picChg chg="add del mod">
          <ac:chgData name="Xuân Triều Nguyễn Vũ" userId="41ca21630c6a60fc" providerId="LiveId" clId="{C95D7631-FC07-0246-86EC-B7E0240422E5}" dt="2025-08-29T03:34:03.204" v="6771" actId="478"/>
          <ac:picMkLst>
            <pc:docMk/>
            <pc:sldMk cId="3030861184" sldId="276"/>
            <ac:picMk id="4" creationId="{5AE33878-AD84-8911-EC14-6671AB878804}"/>
          </ac:picMkLst>
        </pc:picChg>
        <pc:picChg chg="add mod">
          <ac:chgData name="Xuân Triều Nguyễn Vũ" userId="41ca21630c6a60fc" providerId="LiveId" clId="{C95D7631-FC07-0246-86EC-B7E0240422E5}" dt="2025-08-29T03:34:29.431" v="6780"/>
          <ac:picMkLst>
            <pc:docMk/>
            <pc:sldMk cId="3030861184" sldId="276"/>
            <ac:picMk id="6" creationId="{2FBD88E5-8B1F-D57A-133F-9F02918F21AB}"/>
          </ac:picMkLst>
        </pc:picChg>
        <pc:picChg chg="add mod">
          <ac:chgData name="Xuân Triều Nguyễn Vũ" userId="41ca21630c6a60fc" providerId="LiveId" clId="{C95D7631-FC07-0246-86EC-B7E0240422E5}" dt="2025-08-29T03:51:54.477" v="7011" actId="1076"/>
          <ac:picMkLst>
            <pc:docMk/>
            <pc:sldMk cId="3030861184" sldId="276"/>
            <ac:picMk id="7" creationId="{4190D950-AF4E-EAB7-33A3-0A720B9C1B34}"/>
          </ac:picMkLst>
        </pc:picChg>
        <pc:picChg chg="add mod">
          <ac:chgData name="Xuân Triều Nguyễn Vũ" userId="41ca21630c6a60fc" providerId="LiveId" clId="{C95D7631-FC07-0246-86EC-B7E0240422E5}" dt="2025-08-29T03:34:55.082" v="6788"/>
          <ac:picMkLst>
            <pc:docMk/>
            <pc:sldMk cId="3030861184" sldId="276"/>
            <ac:picMk id="8" creationId="{471D862A-4804-FABD-9FE2-00190C6931A2}"/>
          </ac:picMkLst>
        </pc:picChg>
        <pc:picChg chg="add mod">
          <ac:chgData name="Xuân Triều Nguyễn Vũ" userId="41ca21630c6a60fc" providerId="LiveId" clId="{C95D7631-FC07-0246-86EC-B7E0240422E5}" dt="2025-08-29T03:40:35.713" v="6905" actId="14100"/>
          <ac:picMkLst>
            <pc:docMk/>
            <pc:sldMk cId="3030861184" sldId="276"/>
            <ac:picMk id="1026" creationId="{2CEDCC1D-7AC4-4E29-98E4-230F641A371F}"/>
          </ac:picMkLst>
        </pc:picChg>
      </pc:sldChg>
      <pc:sldChg chg="del modTransition">
        <pc:chgData name="Xuân Triều Nguyễn Vũ" userId="41ca21630c6a60fc" providerId="LiveId" clId="{C95D7631-FC07-0246-86EC-B7E0240422E5}" dt="2025-08-28T15:02:54.541" v="5716" actId="2696"/>
        <pc:sldMkLst>
          <pc:docMk/>
          <pc:sldMk cId="561640564" sldId="277"/>
        </pc:sldMkLst>
      </pc:sldChg>
      <pc:sldChg chg="addSp delSp modSp mod modTransition">
        <pc:chgData name="Xuân Triều Nguyễn Vũ" userId="41ca21630c6a60fc" providerId="LiveId" clId="{C95D7631-FC07-0246-86EC-B7E0240422E5}" dt="2025-08-27T16:26:06.811" v="5689"/>
        <pc:sldMkLst>
          <pc:docMk/>
          <pc:sldMk cId="2654898870" sldId="278"/>
        </pc:sldMkLst>
        <pc:spChg chg="mod">
          <ac:chgData name="Xuân Triều Nguyễn Vũ" userId="41ca21630c6a60fc" providerId="LiveId" clId="{C95D7631-FC07-0246-86EC-B7E0240422E5}" dt="2025-08-26T17:42:37.688" v="2460" actId="207"/>
          <ac:spMkLst>
            <pc:docMk/>
            <pc:sldMk cId="2654898870" sldId="278"/>
            <ac:spMk id="2" creationId="{2613584C-DE29-D542-85AD-BE3BE3C42325}"/>
          </ac:spMkLst>
        </pc:spChg>
        <pc:spChg chg="mod">
          <ac:chgData name="Xuân Triều Nguyễn Vũ" userId="41ca21630c6a60fc" providerId="LiveId" clId="{C95D7631-FC07-0246-86EC-B7E0240422E5}" dt="2025-08-26T17:38:22.443" v="2313" actId="26606"/>
          <ac:spMkLst>
            <pc:docMk/>
            <pc:sldMk cId="2654898870" sldId="278"/>
            <ac:spMk id="4" creationId="{C763C0DC-30D9-7400-72B4-FD24DAC1909E}"/>
          </ac:spMkLst>
        </pc:spChg>
        <pc:spChg chg="mod topLvl">
          <ac:chgData name="Xuân Triều Nguyễn Vũ" userId="41ca21630c6a60fc" providerId="LiveId" clId="{C95D7631-FC07-0246-86EC-B7E0240422E5}" dt="2025-08-26T17:47:26.799" v="2565" actId="165"/>
          <ac:spMkLst>
            <pc:docMk/>
            <pc:sldMk cId="2654898870" sldId="278"/>
            <ac:spMk id="9" creationId="{D22DF0E7-D10A-965A-2E8C-E201022B2394}"/>
          </ac:spMkLst>
        </pc:spChg>
        <pc:spChg chg="mod topLvl">
          <ac:chgData name="Xuân Triều Nguyễn Vũ" userId="41ca21630c6a60fc" providerId="LiveId" clId="{C95D7631-FC07-0246-86EC-B7E0240422E5}" dt="2025-08-26T17:47:26.799" v="2565" actId="165"/>
          <ac:spMkLst>
            <pc:docMk/>
            <pc:sldMk cId="2654898870" sldId="278"/>
            <ac:spMk id="10" creationId="{CE1EBF30-30F8-7A23-D808-8D6C9A27F7EC}"/>
          </ac:spMkLst>
        </pc:spChg>
        <pc:spChg chg="mod topLvl">
          <ac:chgData name="Xuân Triều Nguyễn Vũ" userId="41ca21630c6a60fc" providerId="LiveId" clId="{C95D7631-FC07-0246-86EC-B7E0240422E5}" dt="2025-08-26T17:47:13.778" v="2563" actId="1076"/>
          <ac:spMkLst>
            <pc:docMk/>
            <pc:sldMk cId="2654898870" sldId="278"/>
            <ac:spMk id="11" creationId="{11619E06-D8F6-73F4-E2C8-E374F903CB41}"/>
          </ac:spMkLst>
        </pc:spChg>
        <pc:spChg chg="mod topLvl">
          <ac:chgData name="Xuân Triều Nguyễn Vũ" userId="41ca21630c6a60fc" providerId="LiveId" clId="{C95D7631-FC07-0246-86EC-B7E0240422E5}" dt="2025-08-27T09:23:23.796" v="3101" actId="179"/>
          <ac:spMkLst>
            <pc:docMk/>
            <pc:sldMk cId="2654898870" sldId="278"/>
            <ac:spMk id="12" creationId="{0FB1C099-F3F7-2791-85AC-FB3F591EB6CA}"/>
          </ac:spMkLst>
        </pc:spChg>
        <pc:spChg chg="add mod">
          <ac:chgData name="Xuân Triều Nguyễn Vũ" userId="41ca21630c6a60fc" providerId="LiveId" clId="{C95D7631-FC07-0246-86EC-B7E0240422E5}" dt="2025-08-26T17:47:33.552" v="2576" actId="1037"/>
          <ac:spMkLst>
            <pc:docMk/>
            <pc:sldMk cId="2654898870" sldId="278"/>
            <ac:spMk id="13" creationId="{0F9833BB-4400-4420-42C4-60420772DC7A}"/>
          </ac:spMkLst>
        </pc:spChg>
        <pc:spChg chg="add mod">
          <ac:chgData name="Xuân Triều Nguyễn Vũ" userId="41ca21630c6a60fc" providerId="LiveId" clId="{C95D7631-FC07-0246-86EC-B7E0240422E5}" dt="2025-08-26T17:47:33.552" v="2576" actId="1037"/>
          <ac:spMkLst>
            <pc:docMk/>
            <pc:sldMk cId="2654898870" sldId="278"/>
            <ac:spMk id="14" creationId="{C77D39C7-AFA8-137E-D393-3D86ECF6C7D0}"/>
          </ac:spMkLst>
        </pc:spChg>
        <pc:spChg chg="add mod">
          <ac:chgData name="Xuân Triều Nguyễn Vũ" userId="41ca21630c6a60fc" providerId="LiveId" clId="{C95D7631-FC07-0246-86EC-B7E0240422E5}" dt="2025-08-26T17:47:33.552" v="2576" actId="1037"/>
          <ac:spMkLst>
            <pc:docMk/>
            <pc:sldMk cId="2654898870" sldId="278"/>
            <ac:spMk id="15" creationId="{9B3C300F-2518-B990-D61D-E68F23E790E0}"/>
          </ac:spMkLst>
        </pc:spChg>
        <pc:spChg chg="add mod">
          <ac:chgData name="Xuân Triều Nguyễn Vũ" userId="41ca21630c6a60fc" providerId="LiveId" clId="{C95D7631-FC07-0246-86EC-B7E0240422E5}" dt="2025-08-26T17:47:33.552" v="2576" actId="1037"/>
          <ac:spMkLst>
            <pc:docMk/>
            <pc:sldMk cId="2654898870" sldId="278"/>
            <ac:spMk id="16" creationId="{6A46087B-AF2C-D219-3570-93811308553F}"/>
          </ac:spMkLst>
        </pc:spChg>
      </pc:sldChg>
      <pc:sldChg chg="modSp mod modTransition modShow">
        <pc:chgData name="Xuân Triều Nguyễn Vũ" userId="41ca21630c6a60fc" providerId="LiveId" clId="{C95D7631-FC07-0246-86EC-B7E0240422E5}" dt="2025-08-29T03:00:51.332" v="6667" actId="27636"/>
        <pc:sldMkLst>
          <pc:docMk/>
          <pc:sldMk cId="2604265932" sldId="279"/>
        </pc:sldMkLst>
        <pc:spChg chg="mod">
          <ac:chgData name="Xuân Triều Nguyễn Vũ" userId="41ca21630c6a60fc" providerId="LiveId" clId="{C95D7631-FC07-0246-86EC-B7E0240422E5}" dt="2025-08-26T17:42:44.132" v="2462" actId="207"/>
          <ac:spMkLst>
            <pc:docMk/>
            <pc:sldMk cId="2604265932" sldId="279"/>
            <ac:spMk id="2" creationId="{C8522016-F733-D2A7-3C3E-8E4BFB9A4752}"/>
          </ac:spMkLst>
        </pc:spChg>
        <pc:spChg chg="mod">
          <ac:chgData name="Xuân Triều Nguyễn Vũ" userId="41ca21630c6a60fc" providerId="LiveId" clId="{C95D7631-FC07-0246-86EC-B7E0240422E5}" dt="2025-08-29T03:00:51.332" v="6667" actId="27636"/>
          <ac:spMkLst>
            <pc:docMk/>
            <pc:sldMk cId="2604265932" sldId="279"/>
            <ac:spMk id="3" creationId="{2DA37C1D-69CE-EAAB-2847-FF82615571CA}"/>
          </ac:spMkLst>
        </pc:spChg>
      </pc:sldChg>
      <pc:sldChg chg="addSp delSp modSp mod modTransition modClrScheme chgLayout">
        <pc:chgData name="Xuân Triều Nguyễn Vũ" userId="41ca21630c6a60fc" providerId="LiveId" clId="{C95D7631-FC07-0246-86EC-B7E0240422E5}" dt="2025-08-29T03:16:08.132" v="6745" actId="1076"/>
        <pc:sldMkLst>
          <pc:docMk/>
          <pc:sldMk cId="1359125344" sldId="280"/>
        </pc:sldMkLst>
        <pc:spChg chg="mod">
          <ac:chgData name="Xuân Triều Nguyễn Vũ" userId="41ca21630c6a60fc" providerId="LiveId" clId="{C95D7631-FC07-0246-86EC-B7E0240422E5}" dt="2025-08-26T16:44:07.464" v="1501" actId="26606"/>
          <ac:spMkLst>
            <pc:docMk/>
            <pc:sldMk cId="1359125344" sldId="280"/>
            <ac:spMk id="2" creationId="{1925766C-AC95-D8D0-B581-BA7CECD05BDD}"/>
          </ac:spMkLst>
        </pc:spChg>
        <pc:spChg chg="mod">
          <ac:chgData name="Xuân Triều Nguyễn Vũ" userId="41ca21630c6a60fc" providerId="LiveId" clId="{C95D7631-FC07-0246-86EC-B7E0240422E5}" dt="2025-08-26T16:44:07.464" v="1501" actId="26606"/>
          <ac:spMkLst>
            <pc:docMk/>
            <pc:sldMk cId="1359125344" sldId="280"/>
            <ac:spMk id="4" creationId="{160338B3-5760-497B-76B8-3353897E21A5}"/>
          </ac:spMkLst>
        </pc:spChg>
        <pc:graphicFrameChg chg="add mod modGraphic">
          <ac:chgData name="Xuân Triều Nguyễn Vũ" userId="41ca21630c6a60fc" providerId="LiveId" clId="{C95D7631-FC07-0246-86EC-B7E0240422E5}" dt="2025-08-29T03:16:08.132" v="6745" actId="1076"/>
          <ac:graphicFrameMkLst>
            <pc:docMk/>
            <pc:sldMk cId="1359125344" sldId="280"/>
            <ac:graphicFrameMk id="7" creationId="{04FC42D2-1504-21AA-1EC8-29602A737171}"/>
          </ac:graphicFrameMkLst>
        </pc:graphicFrameChg>
        <pc:picChg chg="add mod">
          <ac:chgData name="Xuân Triều Nguyễn Vũ" userId="41ca21630c6a60fc" providerId="LiveId" clId="{C95D7631-FC07-0246-86EC-B7E0240422E5}" dt="2025-08-26T16:52:31.027" v="1517" actId="962"/>
          <ac:picMkLst>
            <pc:docMk/>
            <pc:sldMk cId="1359125344" sldId="280"/>
            <ac:picMk id="5" creationId="{A0DDFAE2-25E7-FAC5-36B9-4741DAAA007C}"/>
          </ac:picMkLst>
        </pc:picChg>
      </pc:sldChg>
      <pc:sldChg chg="modSp mod modTransition">
        <pc:chgData name="Xuân Triều Nguyễn Vũ" userId="41ca21630c6a60fc" providerId="LiveId" clId="{C95D7631-FC07-0246-86EC-B7E0240422E5}" dt="2025-08-29T03:16:32.881" v="6746" actId="14100"/>
        <pc:sldMkLst>
          <pc:docMk/>
          <pc:sldMk cId="3712295471" sldId="281"/>
        </pc:sldMkLst>
        <pc:spChg chg="mod">
          <ac:chgData name="Xuân Triều Nguyễn Vũ" userId="41ca21630c6a60fc" providerId="LiveId" clId="{C95D7631-FC07-0246-86EC-B7E0240422E5}" dt="2025-08-26T17:31:29.004" v="2284" actId="207"/>
          <ac:spMkLst>
            <pc:docMk/>
            <pc:sldMk cId="3712295471" sldId="281"/>
            <ac:spMk id="2" creationId="{453B443F-0BE6-BFD5-063C-E540071CA98E}"/>
          </ac:spMkLst>
        </pc:spChg>
        <pc:spChg chg="mod">
          <ac:chgData name="Xuân Triều Nguyễn Vũ" userId="41ca21630c6a60fc" providerId="LiveId" clId="{C95D7631-FC07-0246-86EC-B7E0240422E5}" dt="2025-08-29T03:16:32.881" v="6746" actId="14100"/>
          <ac:spMkLst>
            <pc:docMk/>
            <pc:sldMk cId="3712295471" sldId="281"/>
            <ac:spMk id="3" creationId="{465E71C0-2D5D-B0F3-D992-2E1AA61159E8}"/>
          </ac:spMkLst>
        </pc:spChg>
      </pc:sldChg>
      <pc:sldChg chg="addSp delSp modSp mod ord modTransition modNotesTx">
        <pc:chgData name="Xuân Triều Nguyễn Vũ" userId="41ca21630c6a60fc" providerId="LiveId" clId="{C95D7631-FC07-0246-86EC-B7E0240422E5}" dt="2025-08-27T16:37:18.115" v="5705" actId="207"/>
        <pc:sldMkLst>
          <pc:docMk/>
          <pc:sldMk cId="2474908372" sldId="282"/>
        </pc:sldMkLst>
        <pc:spChg chg="mod">
          <ac:chgData name="Xuân Triều Nguyễn Vũ" userId="41ca21630c6a60fc" providerId="LiveId" clId="{C95D7631-FC07-0246-86EC-B7E0240422E5}" dt="2025-08-26T17:03:38.931" v="1918" actId="207"/>
          <ac:spMkLst>
            <pc:docMk/>
            <pc:sldMk cId="2474908372" sldId="282"/>
            <ac:spMk id="2" creationId="{A9BDB301-3631-3C1C-A6E1-9D3295EFE1E7}"/>
          </ac:spMkLst>
        </pc:spChg>
        <pc:spChg chg="add mod">
          <ac:chgData name="Xuân Triều Nguyễn Vũ" userId="41ca21630c6a60fc" providerId="LiveId" clId="{C95D7631-FC07-0246-86EC-B7E0240422E5}" dt="2025-08-26T17:28:59.589" v="2252" actId="1036"/>
          <ac:spMkLst>
            <pc:docMk/>
            <pc:sldMk cId="2474908372" sldId="282"/>
            <ac:spMk id="15" creationId="{B80571F9-CC15-733A-C568-A2B5DEF01837}"/>
          </ac:spMkLst>
        </pc:spChg>
        <pc:spChg chg="add mod">
          <ac:chgData name="Xuân Triều Nguyễn Vũ" userId="41ca21630c6a60fc" providerId="LiveId" clId="{C95D7631-FC07-0246-86EC-B7E0240422E5}" dt="2025-08-27T12:10:46.654" v="3481" actId="1582"/>
          <ac:spMkLst>
            <pc:docMk/>
            <pc:sldMk cId="2474908372" sldId="282"/>
            <ac:spMk id="60" creationId="{953CDCCA-7DA4-FD63-A03E-B789CA10DA02}"/>
          </ac:spMkLst>
        </pc:spChg>
        <pc:spChg chg="add mod">
          <ac:chgData name="Xuân Triều Nguyễn Vũ" userId="41ca21630c6a60fc" providerId="LiveId" clId="{C95D7631-FC07-0246-86EC-B7E0240422E5}" dt="2025-08-26T17:28:59.589" v="2252" actId="1036"/>
          <ac:spMkLst>
            <pc:docMk/>
            <pc:sldMk cId="2474908372" sldId="282"/>
            <ac:spMk id="61" creationId="{52A1D036-360E-2A9E-B52D-501138C8B614}"/>
          </ac:spMkLst>
        </pc:spChg>
        <pc:spChg chg="add mod topLvl">
          <ac:chgData name="Xuân Triều Nguyễn Vũ" userId="41ca21630c6a60fc" providerId="LiveId" clId="{C95D7631-FC07-0246-86EC-B7E0240422E5}" dt="2025-08-27T12:10:46.654" v="3481" actId="1582"/>
          <ac:spMkLst>
            <pc:docMk/>
            <pc:sldMk cId="2474908372" sldId="282"/>
            <ac:spMk id="62" creationId="{D227530C-8D73-C8D7-C890-82A24E3136ED}"/>
          </ac:spMkLst>
        </pc:spChg>
        <pc:spChg chg="add mod">
          <ac:chgData name="Xuân Triều Nguyễn Vũ" userId="41ca21630c6a60fc" providerId="LiveId" clId="{C95D7631-FC07-0246-86EC-B7E0240422E5}" dt="2025-08-27T12:11:00.970" v="3483" actId="14100"/>
          <ac:spMkLst>
            <pc:docMk/>
            <pc:sldMk cId="2474908372" sldId="282"/>
            <ac:spMk id="66" creationId="{3E4CD34D-EF5E-1495-CD31-8CDB20BCF469}"/>
          </ac:spMkLst>
        </pc:spChg>
        <pc:grpChg chg="mod">
          <ac:chgData name="Xuân Triều Nguyễn Vũ" userId="41ca21630c6a60fc" providerId="LiveId" clId="{C95D7631-FC07-0246-86EC-B7E0240422E5}" dt="2025-08-26T17:28:59.589" v="2252" actId="1036"/>
          <ac:grpSpMkLst>
            <pc:docMk/>
            <pc:sldMk cId="2474908372" sldId="282"/>
            <ac:grpSpMk id="58" creationId="{BA499E3B-A439-AD00-E70D-42BF442AE48B}"/>
          </ac:grpSpMkLst>
        </pc:grpChg>
        <pc:picChg chg="add mod topLvl">
          <ac:chgData name="Xuân Triều Nguyễn Vũ" userId="41ca21630c6a60fc" providerId="LiveId" clId="{C95D7631-FC07-0246-86EC-B7E0240422E5}" dt="2025-08-27T16:37:18.115" v="5705" actId="207"/>
          <ac:picMkLst>
            <pc:docMk/>
            <pc:sldMk cId="2474908372" sldId="282"/>
            <ac:picMk id="6" creationId="{766DA8EB-58A4-19B1-A438-19D7D12DC8C4}"/>
          </ac:picMkLst>
        </pc:picChg>
        <pc:picChg chg="add mod topLvl">
          <ac:chgData name="Xuân Triều Nguyễn Vũ" userId="41ca21630c6a60fc" providerId="LiveId" clId="{C95D7631-FC07-0246-86EC-B7E0240422E5}" dt="2025-08-27T16:37:18.115" v="5705" actId="207"/>
          <ac:picMkLst>
            <pc:docMk/>
            <pc:sldMk cId="2474908372" sldId="282"/>
            <ac:picMk id="8" creationId="{25CE6438-7080-2D5F-8DAB-F2DB3BC3783D}"/>
          </ac:picMkLst>
        </pc:picChg>
        <pc:picChg chg="mod topLvl">
          <ac:chgData name="Xuân Triều Nguyễn Vũ" userId="41ca21630c6a60fc" providerId="LiveId" clId="{C95D7631-FC07-0246-86EC-B7E0240422E5}" dt="2025-08-27T16:37:18.115" v="5705" actId="207"/>
          <ac:picMkLst>
            <pc:docMk/>
            <pc:sldMk cId="2474908372" sldId="282"/>
            <ac:picMk id="11" creationId="{76D08DDE-65A8-BD35-22FC-D950015A1DB3}"/>
          </ac:picMkLst>
        </pc:picChg>
        <pc:picChg chg="mod topLvl">
          <ac:chgData name="Xuân Triều Nguyễn Vũ" userId="41ca21630c6a60fc" providerId="LiveId" clId="{C95D7631-FC07-0246-86EC-B7E0240422E5}" dt="2025-08-27T16:37:18.115" v="5705" actId="207"/>
          <ac:picMkLst>
            <pc:docMk/>
            <pc:sldMk cId="2474908372" sldId="282"/>
            <ac:picMk id="12" creationId="{E84D1C72-16C6-63C6-2976-635CFB33D6E5}"/>
          </ac:picMkLst>
        </pc:picChg>
        <pc:picChg chg="add mod topLvl">
          <ac:chgData name="Xuân Triều Nguyễn Vũ" userId="41ca21630c6a60fc" providerId="LiveId" clId="{C95D7631-FC07-0246-86EC-B7E0240422E5}" dt="2025-08-26T17:16:04.414" v="2068" actId="338"/>
          <ac:picMkLst>
            <pc:docMk/>
            <pc:sldMk cId="2474908372" sldId="282"/>
            <ac:picMk id="20" creationId="{B165ED01-6748-6648-EF5D-EFE2BC973401}"/>
          </ac:picMkLst>
        </pc:picChg>
        <pc:picChg chg="add mod topLvl">
          <ac:chgData name="Xuân Triều Nguyễn Vũ" userId="41ca21630c6a60fc" providerId="LiveId" clId="{C95D7631-FC07-0246-86EC-B7E0240422E5}" dt="2025-08-26T17:16:04.414" v="2068" actId="338"/>
          <ac:picMkLst>
            <pc:docMk/>
            <pc:sldMk cId="2474908372" sldId="282"/>
            <ac:picMk id="22" creationId="{8AA1B575-2C54-2F40-0AF1-D5C6730C6A49}"/>
          </ac:picMkLst>
        </pc:picChg>
        <pc:picChg chg="mod topLvl">
          <ac:chgData name="Xuân Triều Nguyễn Vũ" userId="41ca21630c6a60fc" providerId="LiveId" clId="{C95D7631-FC07-0246-86EC-B7E0240422E5}" dt="2025-08-26T17:16:04.414" v="2068" actId="338"/>
          <ac:picMkLst>
            <pc:docMk/>
            <pc:sldMk cId="2474908372" sldId="282"/>
            <ac:picMk id="25" creationId="{FF82C9E5-8157-3D9F-D3A4-6BC435F3B2D1}"/>
          </ac:picMkLst>
        </pc:picChg>
        <pc:picChg chg="mod topLvl">
          <ac:chgData name="Xuân Triều Nguyễn Vũ" userId="41ca21630c6a60fc" providerId="LiveId" clId="{C95D7631-FC07-0246-86EC-B7E0240422E5}" dt="2025-08-26T17:16:04.414" v="2068" actId="338"/>
          <ac:picMkLst>
            <pc:docMk/>
            <pc:sldMk cId="2474908372" sldId="282"/>
            <ac:picMk id="26" creationId="{7255B0D9-8DDF-4E9F-99B4-358BAD5067A7}"/>
          </ac:picMkLst>
        </pc:picChg>
        <pc:picChg chg="mod topLvl">
          <ac:chgData name="Xuân Triều Nguyễn Vũ" userId="41ca21630c6a60fc" providerId="LiveId" clId="{C95D7631-FC07-0246-86EC-B7E0240422E5}" dt="2025-08-26T17:16:18.126" v="2069" actId="164"/>
          <ac:picMkLst>
            <pc:docMk/>
            <pc:sldMk cId="2474908372" sldId="282"/>
            <ac:picMk id="28" creationId="{061B57E5-037C-CEE2-748A-DFC47C94E2D4}"/>
          </ac:picMkLst>
        </pc:picChg>
        <pc:picChg chg="mod topLvl">
          <ac:chgData name="Xuân Triều Nguyễn Vũ" userId="41ca21630c6a60fc" providerId="LiveId" clId="{C95D7631-FC07-0246-86EC-B7E0240422E5}" dt="2025-08-26T17:16:18.126" v="2069" actId="164"/>
          <ac:picMkLst>
            <pc:docMk/>
            <pc:sldMk cId="2474908372" sldId="282"/>
            <ac:picMk id="29" creationId="{87824CB5-F7AF-0ED3-9C6C-D0D7B3AFEEBF}"/>
          </ac:picMkLst>
        </pc:picChg>
        <pc:picChg chg="mod topLvl">
          <ac:chgData name="Xuân Triều Nguyễn Vũ" userId="41ca21630c6a60fc" providerId="LiveId" clId="{C95D7631-FC07-0246-86EC-B7E0240422E5}" dt="2025-08-26T17:16:04.414" v="2068" actId="338"/>
          <ac:picMkLst>
            <pc:docMk/>
            <pc:sldMk cId="2474908372" sldId="282"/>
            <ac:picMk id="31" creationId="{2CC22396-C069-80C8-E9FA-FE59DE9EBBFB}"/>
          </ac:picMkLst>
        </pc:picChg>
        <pc:picChg chg="mod topLvl">
          <ac:chgData name="Xuân Triều Nguyễn Vũ" userId="41ca21630c6a60fc" providerId="LiveId" clId="{C95D7631-FC07-0246-86EC-B7E0240422E5}" dt="2025-08-26T17:16:04.414" v="2068" actId="338"/>
          <ac:picMkLst>
            <pc:docMk/>
            <pc:sldMk cId="2474908372" sldId="282"/>
            <ac:picMk id="32" creationId="{A6A439D6-61A2-7FFE-0F5C-76018DFA2309}"/>
          </ac:picMkLst>
        </pc:picChg>
        <pc:picChg chg="add mod">
          <ac:chgData name="Xuân Triều Nguyễn Vũ" userId="41ca21630c6a60fc" providerId="LiveId" clId="{C95D7631-FC07-0246-86EC-B7E0240422E5}" dt="2025-08-26T17:15:44.740" v="2060" actId="1076"/>
          <ac:picMkLst>
            <pc:docMk/>
            <pc:sldMk cId="2474908372" sldId="282"/>
            <ac:picMk id="34" creationId="{65DCC4CF-6E6D-3804-7DE3-B41F2E6A9727}"/>
          </ac:picMkLst>
        </pc:picChg>
        <pc:picChg chg="add mod">
          <ac:chgData name="Xuân Triều Nguyễn Vũ" userId="41ca21630c6a60fc" providerId="LiveId" clId="{C95D7631-FC07-0246-86EC-B7E0240422E5}" dt="2025-08-26T17:16:18.126" v="2069" actId="164"/>
          <ac:picMkLst>
            <pc:docMk/>
            <pc:sldMk cId="2474908372" sldId="282"/>
            <ac:picMk id="35" creationId="{B6BA9A7F-47F0-F7C8-0989-66B5CDDC4996}"/>
          </ac:picMkLst>
        </pc:picChg>
        <pc:picChg chg="add mod">
          <ac:chgData name="Xuân Triều Nguyễn Vũ" userId="41ca21630c6a60fc" providerId="LiveId" clId="{C95D7631-FC07-0246-86EC-B7E0240422E5}" dt="2025-08-26T17:16:18.126" v="2069" actId="164"/>
          <ac:picMkLst>
            <pc:docMk/>
            <pc:sldMk cId="2474908372" sldId="282"/>
            <ac:picMk id="36" creationId="{A63B4C56-F0DF-EFF8-3F12-E720C6F261E8}"/>
          </ac:picMkLst>
        </pc:picChg>
        <pc:picChg chg="add mod">
          <ac:chgData name="Xuân Triều Nguyễn Vũ" userId="41ca21630c6a60fc" providerId="LiveId" clId="{C95D7631-FC07-0246-86EC-B7E0240422E5}" dt="2025-08-26T17:16:18.126" v="2069" actId="164"/>
          <ac:picMkLst>
            <pc:docMk/>
            <pc:sldMk cId="2474908372" sldId="282"/>
            <ac:picMk id="37" creationId="{0CE38395-A2C6-548B-5616-4EE5A2A3F32C}"/>
          </ac:picMkLst>
        </pc:picChg>
        <pc:picChg chg="add mod">
          <ac:chgData name="Xuân Triều Nguyễn Vũ" userId="41ca21630c6a60fc" providerId="LiveId" clId="{C95D7631-FC07-0246-86EC-B7E0240422E5}" dt="2025-08-26T17:15:44.740" v="2060" actId="1076"/>
          <ac:picMkLst>
            <pc:docMk/>
            <pc:sldMk cId="2474908372" sldId="282"/>
            <ac:picMk id="38" creationId="{9D8CFAAA-2CFE-8B8D-F174-4B229FA273C2}"/>
          </ac:picMkLst>
        </pc:picChg>
        <pc:picChg chg="add mod">
          <ac:chgData name="Xuân Triều Nguyễn Vũ" userId="41ca21630c6a60fc" providerId="LiveId" clId="{C95D7631-FC07-0246-86EC-B7E0240422E5}" dt="2025-08-26T17:15:44.740" v="2060" actId="1076"/>
          <ac:picMkLst>
            <pc:docMk/>
            <pc:sldMk cId="2474908372" sldId="282"/>
            <ac:picMk id="39" creationId="{88C5F9AE-87D1-40B1-3B09-95C080296C55}"/>
          </ac:picMkLst>
        </pc:picChg>
        <pc:picChg chg="mod">
          <ac:chgData name="Xuân Triều Nguyễn Vũ" userId="41ca21630c6a60fc" providerId="LiveId" clId="{C95D7631-FC07-0246-86EC-B7E0240422E5}" dt="2025-08-26T17:16:18.126" v="2069" actId="164"/>
          <ac:picMkLst>
            <pc:docMk/>
            <pc:sldMk cId="2474908372" sldId="282"/>
            <ac:picMk id="40" creationId="{F317CD77-274F-9AE4-12EB-F3BD1BB5F15F}"/>
          </ac:picMkLst>
        </pc:picChg>
        <pc:picChg chg="add mod">
          <ac:chgData name="Xuân Triều Nguyễn Vũ" userId="41ca21630c6a60fc" providerId="LiveId" clId="{C95D7631-FC07-0246-86EC-B7E0240422E5}" dt="2025-08-26T17:16:18.126" v="2069" actId="164"/>
          <ac:picMkLst>
            <pc:docMk/>
            <pc:sldMk cId="2474908372" sldId="282"/>
            <ac:picMk id="41" creationId="{C496511E-0C77-B39C-F304-0D456E4EB84D}"/>
          </ac:picMkLst>
        </pc:picChg>
        <pc:picChg chg="add mod">
          <ac:chgData name="Xuân Triều Nguyễn Vũ" userId="41ca21630c6a60fc" providerId="LiveId" clId="{C95D7631-FC07-0246-86EC-B7E0240422E5}" dt="2025-08-26T17:15:53.051" v="2062" actId="1076"/>
          <ac:picMkLst>
            <pc:docMk/>
            <pc:sldMk cId="2474908372" sldId="282"/>
            <ac:picMk id="42" creationId="{FCF757DE-049A-ECAC-1E8D-5213F2A33727}"/>
          </ac:picMkLst>
        </pc:picChg>
        <pc:picChg chg="add mod">
          <ac:chgData name="Xuân Triều Nguyễn Vũ" userId="41ca21630c6a60fc" providerId="LiveId" clId="{C95D7631-FC07-0246-86EC-B7E0240422E5}" dt="2025-08-26T17:15:53.051" v="2062" actId="1076"/>
          <ac:picMkLst>
            <pc:docMk/>
            <pc:sldMk cId="2474908372" sldId="282"/>
            <ac:picMk id="43" creationId="{4CC20F7A-70E7-6C67-A933-A2E0BE79A50C}"/>
          </ac:picMkLst>
        </pc:picChg>
        <pc:picChg chg="add mod">
          <ac:chgData name="Xuân Triều Nguyễn Vũ" userId="41ca21630c6a60fc" providerId="LiveId" clId="{C95D7631-FC07-0246-86EC-B7E0240422E5}" dt="2025-08-26T17:16:18.126" v="2069" actId="164"/>
          <ac:picMkLst>
            <pc:docMk/>
            <pc:sldMk cId="2474908372" sldId="282"/>
            <ac:picMk id="44" creationId="{F46A4802-F8AE-7390-F91E-2823E9862A51}"/>
          </ac:picMkLst>
        </pc:picChg>
        <pc:picChg chg="add mod">
          <ac:chgData name="Xuân Triều Nguyễn Vũ" userId="41ca21630c6a60fc" providerId="LiveId" clId="{C95D7631-FC07-0246-86EC-B7E0240422E5}" dt="2025-08-26T17:16:03.875" v="2067" actId="1076"/>
          <ac:picMkLst>
            <pc:docMk/>
            <pc:sldMk cId="2474908372" sldId="282"/>
            <ac:picMk id="46" creationId="{AC205CB2-3D30-45E3-4489-3F0A77A2C497}"/>
          </ac:picMkLst>
        </pc:picChg>
        <pc:picChg chg="mod">
          <ac:chgData name="Xuân Triều Nguyễn Vũ" userId="41ca21630c6a60fc" providerId="LiveId" clId="{C95D7631-FC07-0246-86EC-B7E0240422E5}" dt="2025-08-26T17:16:18.126" v="2069" actId="164"/>
          <ac:picMkLst>
            <pc:docMk/>
            <pc:sldMk cId="2474908372" sldId="282"/>
            <ac:picMk id="47" creationId="{B18F838D-726A-DD4C-D288-B104745C8AF2}"/>
          </ac:picMkLst>
        </pc:picChg>
        <pc:picChg chg="add mod">
          <ac:chgData name="Xuân Triều Nguyễn Vũ" userId="41ca21630c6a60fc" providerId="LiveId" clId="{C95D7631-FC07-0246-86EC-B7E0240422E5}" dt="2025-08-26T17:16:18.126" v="2069" actId="164"/>
          <ac:picMkLst>
            <pc:docMk/>
            <pc:sldMk cId="2474908372" sldId="282"/>
            <ac:picMk id="48" creationId="{2DEC4473-F5F8-362F-8ABC-36DC3C1DDA80}"/>
          </ac:picMkLst>
        </pc:picChg>
        <pc:picChg chg="add mod">
          <ac:chgData name="Xuân Triều Nguyễn Vũ" userId="41ca21630c6a60fc" providerId="LiveId" clId="{C95D7631-FC07-0246-86EC-B7E0240422E5}" dt="2025-08-26T17:15:53.051" v="2062" actId="1076"/>
          <ac:picMkLst>
            <pc:docMk/>
            <pc:sldMk cId="2474908372" sldId="282"/>
            <ac:picMk id="49" creationId="{20313616-2EFF-21F1-E5DE-D9A73253FDD7}"/>
          </ac:picMkLst>
        </pc:picChg>
        <pc:picChg chg="add mod">
          <ac:chgData name="Xuân Triều Nguyễn Vũ" userId="41ca21630c6a60fc" providerId="LiveId" clId="{C95D7631-FC07-0246-86EC-B7E0240422E5}" dt="2025-08-26T17:15:53.051" v="2062" actId="1076"/>
          <ac:picMkLst>
            <pc:docMk/>
            <pc:sldMk cId="2474908372" sldId="282"/>
            <ac:picMk id="51" creationId="{42728311-D878-A734-80B0-799AF785DE50}"/>
          </ac:picMkLst>
        </pc:picChg>
        <pc:picChg chg="add mod">
          <ac:chgData name="Xuân Triều Nguyễn Vũ" userId="41ca21630c6a60fc" providerId="LiveId" clId="{C95D7631-FC07-0246-86EC-B7E0240422E5}" dt="2025-08-26T17:15:53.051" v="2062" actId="1076"/>
          <ac:picMkLst>
            <pc:docMk/>
            <pc:sldMk cId="2474908372" sldId="282"/>
            <ac:picMk id="52" creationId="{99DEE1A2-5DAE-A2F1-5332-C846EF69FC40}"/>
          </ac:picMkLst>
        </pc:picChg>
        <pc:picChg chg="add mod">
          <ac:chgData name="Xuân Triều Nguyễn Vũ" userId="41ca21630c6a60fc" providerId="LiveId" clId="{C95D7631-FC07-0246-86EC-B7E0240422E5}" dt="2025-08-26T17:15:53.051" v="2062" actId="1076"/>
          <ac:picMkLst>
            <pc:docMk/>
            <pc:sldMk cId="2474908372" sldId="282"/>
            <ac:picMk id="53" creationId="{FD3EC8F3-56A7-2BC2-972B-7B526C44B13D}"/>
          </ac:picMkLst>
        </pc:picChg>
      </pc:sldChg>
      <pc:sldChg chg="addSp delSp modSp mod modTransition">
        <pc:chgData name="Xuân Triều Nguyễn Vũ" userId="41ca21630c6a60fc" providerId="LiveId" clId="{C95D7631-FC07-0246-86EC-B7E0240422E5}" dt="2025-08-28T15:33:46.297" v="5824" actId="1076"/>
        <pc:sldMkLst>
          <pc:docMk/>
          <pc:sldMk cId="864312111" sldId="283"/>
        </pc:sldMkLst>
        <pc:spChg chg="mod">
          <ac:chgData name="Xuân Triều Nguyễn Vũ" userId="41ca21630c6a60fc" providerId="LiveId" clId="{C95D7631-FC07-0246-86EC-B7E0240422E5}" dt="2025-08-26T17:51:25.679" v="2601" actId="26606"/>
          <ac:spMkLst>
            <pc:docMk/>
            <pc:sldMk cId="864312111" sldId="283"/>
            <ac:spMk id="2" creationId="{54490B22-30CD-0E4D-2E25-9C0F0A0AC31A}"/>
          </ac:spMkLst>
        </pc:spChg>
        <pc:spChg chg="mod">
          <ac:chgData name="Xuân Triều Nguyễn Vũ" userId="41ca21630c6a60fc" providerId="LiveId" clId="{C95D7631-FC07-0246-86EC-B7E0240422E5}" dt="2025-08-26T17:51:25.679" v="2601" actId="26606"/>
          <ac:spMkLst>
            <pc:docMk/>
            <pc:sldMk cId="864312111" sldId="283"/>
            <ac:spMk id="4" creationId="{CCE7E110-09A9-6ADB-93F6-ED04351CAF41}"/>
          </ac:spMkLst>
        </pc:spChg>
        <pc:spChg chg="mod">
          <ac:chgData name="Xuân Triều Nguyễn Vũ" userId="41ca21630c6a60fc" providerId="LiveId" clId="{C95D7631-FC07-0246-86EC-B7E0240422E5}" dt="2025-08-26T17:56:52.977" v="2676" actId="164"/>
          <ac:spMkLst>
            <pc:docMk/>
            <pc:sldMk cId="864312111" sldId="283"/>
            <ac:spMk id="28" creationId="{24CD1518-2AC7-445D-AE3A-9225C840C425}"/>
          </ac:spMkLst>
        </pc:spChg>
        <pc:spChg chg="mod">
          <ac:chgData name="Xuân Triều Nguyễn Vũ" userId="41ca21630c6a60fc" providerId="LiveId" clId="{C95D7631-FC07-0246-86EC-B7E0240422E5}" dt="2025-08-26T17:56:52.977" v="2676" actId="164"/>
          <ac:spMkLst>
            <pc:docMk/>
            <pc:sldMk cId="864312111" sldId="283"/>
            <ac:spMk id="29" creationId="{74B29E3E-841C-F494-43FB-35DE387A12BF}"/>
          </ac:spMkLst>
        </pc:spChg>
        <pc:spChg chg="mod topLvl">
          <ac:chgData name="Xuân Triều Nguyễn Vũ" userId="41ca21630c6a60fc" providerId="LiveId" clId="{C95D7631-FC07-0246-86EC-B7E0240422E5}" dt="2025-08-28T15:33:25.769" v="5821" actId="242"/>
          <ac:spMkLst>
            <pc:docMk/>
            <pc:sldMk cId="864312111" sldId="283"/>
            <ac:spMk id="30" creationId="{16AEFDA0-472D-F91C-3313-CEA9C145B192}"/>
          </ac:spMkLst>
        </pc:spChg>
        <pc:spChg chg="mod topLvl">
          <ac:chgData name="Xuân Triều Nguyễn Vũ" userId="41ca21630c6a60fc" providerId="LiveId" clId="{C95D7631-FC07-0246-86EC-B7E0240422E5}" dt="2025-08-26T17:57:00.770" v="2677" actId="164"/>
          <ac:spMkLst>
            <pc:docMk/>
            <pc:sldMk cId="864312111" sldId="283"/>
            <ac:spMk id="31" creationId="{A24A939C-7D52-9EA3-0D52-791D14D58550}"/>
          </ac:spMkLst>
        </pc:spChg>
        <pc:spChg chg="mod">
          <ac:chgData name="Xuân Triều Nguyễn Vũ" userId="41ca21630c6a60fc" providerId="LiveId" clId="{C95D7631-FC07-0246-86EC-B7E0240422E5}" dt="2025-08-26T17:57:00.770" v="2677" actId="164"/>
          <ac:spMkLst>
            <pc:docMk/>
            <pc:sldMk cId="864312111" sldId="283"/>
            <ac:spMk id="32" creationId="{D030E2C5-D625-D568-1451-E0B9B099FD85}"/>
          </ac:spMkLst>
        </pc:spChg>
        <pc:spChg chg="mod topLvl">
          <ac:chgData name="Xuân Triều Nguyễn Vũ" userId="41ca21630c6a60fc" providerId="LiveId" clId="{C95D7631-FC07-0246-86EC-B7E0240422E5}" dt="2025-08-28T15:33:39.683" v="5823" actId="20577"/>
          <ac:spMkLst>
            <pc:docMk/>
            <pc:sldMk cId="864312111" sldId="283"/>
            <ac:spMk id="33" creationId="{BD014E6E-77B1-2964-34CB-44BB75CC9B56}"/>
          </ac:spMkLst>
        </pc:spChg>
        <pc:spChg chg="mod topLvl">
          <ac:chgData name="Xuân Triều Nguyễn Vũ" userId="41ca21630c6a60fc" providerId="LiveId" clId="{C95D7631-FC07-0246-86EC-B7E0240422E5}" dt="2025-08-26T17:57:03.534" v="2678" actId="164"/>
          <ac:spMkLst>
            <pc:docMk/>
            <pc:sldMk cId="864312111" sldId="283"/>
            <ac:spMk id="34" creationId="{3874A318-25D6-8226-6189-244C53708187}"/>
          </ac:spMkLst>
        </pc:spChg>
        <pc:spChg chg="mod">
          <ac:chgData name="Xuân Triều Nguyễn Vũ" userId="41ca21630c6a60fc" providerId="LiveId" clId="{C95D7631-FC07-0246-86EC-B7E0240422E5}" dt="2025-08-26T17:57:03.534" v="2678" actId="164"/>
          <ac:spMkLst>
            <pc:docMk/>
            <pc:sldMk cId="864312111" sldId="283"/>
            <ac:spMk id="35" creationId="{927F8E5A-F985-D0D2-CF73-D1086DB2425F}"/>
          </ac:spMkLst>
        </pc:spChg>
        <pc:spChg chg="mod">
          <ac:chgData name="Xuân Triều Nguyễn Vũ" userId="41ca21630c6a60fc" providerId="LiveId" clId="{C95D7631-FC07-0246-86EC-B7E0240422E5}" dt="2025-08-28T15:33:25.769" v="5821" actId="242"/>
          <ac:spMkLst>
            <pc:docMk/>
            <pc:sldMk cId="864312111" sldId="283"/>
            <ac:spMk id="36" creationId="{4E98B918-8520-17B6-816F-1E7D5864B899}"/>
          </ac:spMkLst>
        </pc:spChg>
        <pc:spChg chg="mod">
          <ac:chgData name="Xuân Triều Nguyễn Vũ" userId="41ca21630c6a60fc" providerId="LiveId" clId="{C95D7631-FC07-0246-86EC-B7E0240422E5}" dt="2025-08-26T17:57:07.621" v="2679" actId="164"/>
          <ac:spMkLst>
            <pc:docMk/>
            <pc:sldMk cId="864312111" sldId="283"/>
            <ac:spMk id="37" creationId="{D8648D0E-61B1-766D-5215-B24335A1D5D3}"/>
          </ac:spMkLst>
        </pc:spChg>
        <pc:spChg chg="mod">
          <ac:chgData name="Xuân Triều Nguyễn Vũ" userId="41ca21630c6a60fc" providerId="LiveId" clId="{C95D7631-FC07-0246-86EC-B7E0240422E5}" dt="2025-08-26T17:57:07.621" v="2679" actId="164"/>
          <ac:spMkLst>
            <pc:docMk/>
            <pc:sldMk cId="864312111" sldId="283"/>
            <ac:spMk id="38" creationId="{C673B77C-2DD6-BAD3-828E-427E13C7F58F}"/>
          </ac:spMkLst>
        </pc:spChg>
        <pc:spChg chg="mod topLvl">
          <ac:chgData name="Xuân Triều Nguyễn Vũ" userId="41ca21630c6a60fc" providerId="LiveId" clId="{C95D7631-FC07-0246-86EC-B7E0240422E5}" dt="2025-08-28T15:33:35.986" v="5822" actId="20577"/>
          <ac:spMkLst>
            <pc:docMk/>
            <pc:sldMk cId="864312111" sldId="283"/>
            <ac:spMk id="39" creationId="{16D6952D-A8D4-985A-5D77-34D79432B8D7}"/>
          </ac:spMkLst>
        </pc:spChg>
        <pc:spChg chg="mod topLvl">
          <ac:chgData name="Xuân Triều Nguyễn Vũ" userId="41ca21630c6a60fc" providerId="LiveId" clId="{C95D7631-FC07-0246-86EC-B7E0240422E5}" dt="2025-08-26T17:57:19.286" v="2682" actId="164"/>
          <ac:spMkLst>
            <pc:docMk/>
            <pc:sldMk cId="864312111" sldId="283"/>
            <ac:spMk id="40" creationId="{CC738527-B628-84E3-6363-6B9C50319B43}"/>
          </ac:spMkLst>
        </pc:spChg>
        <pc:spChg chg="mod topLvl">
          <ac:chgData name="Xuân Triều Nguyễn Vũ" userId="41ca21630c6a60fc" providerId="LiveId" clId="{C95D7631-FC07-0246-86EC-B7E0240422E5}" dt="2025-08-26T17:57:19.286" v="2682" actId="164"/>
          <ac:spMkLst>
            <pc:docMk/>
            <pc:sldMk cId="864312111" sldId="283"/>
            <ac:spMk id="41" creationId="{6F422B0B-6B17-8F40-D449-A65D07F57F11}"/>
          </ac:spMkLst>
        </pc:spChg>
        <pc:spChg chg="mod">
          <ac:chgData name="Xuân Triều Nguyễn Vũ" userId="41ca21630c6a60fc" providerId="LiveId" clId="{C95D7631-FC07-0246-86EC-B7E0240422E5}" dt="2025-08-28T15:33:46.297" v="5824" actId="1076"/>
          <ac:spMkLst>
            <pc:docMk/>
            <pc:sldMk cId="864312111" sldId="283"/>
            <ac:spMk id="42" creationId="{C4E7F4CF-3812-C35E-A3A9-93F434DFE401}"/>
          </ac:spMkLst>
        </pc:spChg>
        <pc:spChg chg="mod topLvl">
          <ac:chgData name="Xuân Triều Nguyễn Vũ" userId="41ca21630c6a60fc" providerId="LiveId" clId="{C95D7631-FC07-0246-86EC-B7E0240422E5}" dt="2025-08-26T17:57:16.082" v="2681" actId="164"/>
          <ac:spMkLst>
            <pc:docMk/>
            <pc:sldMk cId="864312111" sldId="283"/>
            <ac:spMk id="43" creationId="{C6A0C43B-7354-71B3-8301-B2D1830475F0}"/>
          </ac:spMkLst>
        </pc:spChg>
        <pc:spChg chg="mod">
          <ac:chgData name="Xuân Triều Nguyễn Vũ" userId="41ca21630c6a60fc" providerId="LiveId" clId="{C95D7631-FC07-0246-86EC-B7E0240422E5}" dt="2025-08-26T17:57:16.082" v="2681" actId="164"/>
          <ac:spMkLst>
            <pc:docMk/>
            <pc:sldMk cId="864312111" sldId="283"/>
            <ac:spMk id="44" creationId="{1FDFCAD7-9768-0C3B-B04A-98042805563B}"/>
          </ac:spMkLst>
        </pc:spChg>
        <pc:spChg chg="mod">
          <ac:chgData name="Xuân Triều Nguyễn Vũ" userId="41ca21630c6a60fc" providerId="LiveId" clId="{C95D7631-FC07-0246-86EC-B7E0240422E5}" dt="2025-08-28T15:33:46.297" v="5824" actId="1076"/>
          <ac:spMkLst>
            <pc:docMk/>
            <pc:sldMk cId="864312111" sldId="283"/>
            <ac:spMk id="45" creationId="{EE82C02E-86BA-6A4A-9FE1-1565F6F03EB5}"/>
          </ac:spMkLst>
        </pc:spChg>
        <pc:spChg chg="mod">
          <ac:chgData name="Xuân Triều Nguyễn Vũ" userId="41ca21630c6a60fc" providerId="LiveId" clId="{C95D7631-FC07-0246-86EC-B7E0240422E5}" dt="2025-08-26T17:57:13.545" v="2680" actId="164"/>
          <ac:spMkLst>
            <pc:docMk/>
            <pc:sldMk cId="864312111" sldId="283"/>
            <ac:spMk id="46" creationId="{9A4D0B50-3CC4-287D-F04A-7AFDC5A1E71E}"/>
          </ac:spMkLst>
        </pc:spChg>
        <pc:spChg chg="mod topLvl">
          <ac:chgData name="Xuân Triều Nguyễn Vũ" userId="41ca21630c6a60fc" providerId="LiveId" clId="{C95D7631-FC07-0246-86EC-B7E0240422E5}" dt="2025-08-26T17:57:13.545" v="2680" actId="164"/>
          <ac:spMkLst>
            <pc:docMk/>
            <pc:sldMk cId="864312111" sldId="283"/>
            <ac:spMk id="47" creationId="{5FA7EFC1-583F-D65B-C4DB-560CBCECE373}"/>
          </ac:spMkLst>
        </pc:spChg>
        <pc:spChg chg="mod topLvl">
          <ac:chgData name="Xuân Triều Nguyễn Vũ" userId="41ca21630c6a60fc" providerId="LiveId" clId="{C95D7631-FC07-0246-86EC-B7E0240422E5}" dt="2025-08-28T15:33:46.297" v="5824" actId="1076"/>
          <ac:spMkLst>
            <pc:docMk/>
            <pc:sldMk cId="864312111" sldId="283"/>
            <ac:spMk id="48" creationId="{A5FE3313-C274-7087-D517-D2FC3A6D338C}"/>
          </ac:spMkLst>
        </pc:spChg>
        <pc:grpChg chg="add mod">
          <ac:chgData name="Xuân Triều Nguyễn Vũ" userId="41ca21630c6a60fc" providerId="LiveId" clId="{C95D7631-FC07-0246-86EC-B7E0240422E5}" dt="2025-08-28T15:31:33.943" v="5801" actId="1076"/>
          <ac:grpSpMkLst>
            <pc:docMk/>
            <pc:sldMk cId="864312111" sldId="283"/>
            <ac:grpSpMk id="49" creationId="{87C69079-8A7F-D884-1EBE-042AF786B76D}"/>
          </ac:grpSpMkLst>
        </pc:grpChg>
        <pc:grpChg chg="add mod">
          <ac:chgData name="Xuân Triều Nguyễn Vũ" userId="41ca21630c6a60fc" providerId="LiveId" clId="{C95D7631-FC07-0246-86EC-B7E0240422E5}" dt="2025-08-28T15:31:37.349" v="5802" actId="1076"/>
          <ac:grpSpMkLst>
            <pc:docMk/>
            <pc:sldMk cId="864312111" sldId="283"/>
            <ac:grpSpMk id="50" creationId="{6053440E-173E-C8F9-B9C0-751F4A3399F1}"/>
          </ac:grpSpMkLst>
        </pc:grpChg>
        <pc:grpChg chg="add mod">
          <ac:chgData name="Xuân Triều Nguyễn Vũ" userId="41ca21630c6a60fc" providerId="LiveId" clId="{C95D7631-FC07-0246-86EC-B7E0240422E5}" dt="2025-08-28T15:31:41.864" v="5803" actId="1076"/>
          <ac:grpSpMkLst>
            <pc:docMk/>
            <pc:sldMk cId="864312111" sldId="283"/>
            <ac:grpSpMk id="51" creationId="{B0A74BA9-8571-EA8B-6DD2-B8915B83F601}"/>
          </ac:grpSpMkLst>
        </pc:grpChg>
        <pc:grpChg chg="add mod">
          <ac:chgData name="Xuân Triều Nguyễn Vũ" userId="41ca21630c6a60fc" providerId="LiveId" clId="{C95D7631-FC07-0246-86EC-B7E0240422E5}" dt="2025-08-28T15:31:47.847" v="5804" actId="1076"/>
          <ac:grpSpMkLst>
            <pc:docMk/>
            <pc:sldMk cId="864312111" sldId="283"/>
            <ac:grpSpMk id="52" creationId="{147D1465-0F1D-2D5A-FE2B-6CE9BC55E8CA}"/>
          </ac:grpSpMkLst>
        </pc:grpChg>
        <pc:grpChg chg="add mod">
          <ac:chgData name="Xuân Triều Nguyễn Vũ" userId="41ca21630c6a60fc" providerId="LiveId" clId="{C95D7631-FC07-0246-86EC-B7E0240422E5}" dt="2025-08-28T15:33:00.410" v="5818" actId="1076"/>
          <ac:grpSpMkLst>
            <pc:docMk/>
            <pc:sldMk cId="864312111" sldId="283"/>
            <ac:grpSpMk id="53" creationId="{63F98033-35BE-FF76-C509-881BF0B9B04D}"/>
          </ac:grpSpMkLst>
        </pc:grpChg>
        <pc:grpChg chg="add mod">
          <ac:chgData name="Xuân Triều Nguyễn Vũ" userId="41ca21630c6a60fc" providerId="LiveId" clId="{C95D7631-FC07-0246-86EC-B7E0240422E5}" dt="2025-08-28T15:32:43.146" v="5815" actId="1076"/>
          <ac:grpSpMkLst>
            <pc:docMk/>
            <pc:sldMk cId="864312111" sldId="283"/>
            <ac:grpSpMk id="54" creationId="{8ECF247F-62BE-D994-6BD5-2676926E74BF}"/>
          </ac:grpSpMkLst>
        </pc:grpChg>
        <pc:grpChg chg="add mod">
          <ac:chgData name="Xuân Triều Nguyễn Vũ" userId="41ca21630c6a60fc" providerId="LiveId" clId="{C95D7631-FC07-0246-86EC-B7E0240422E5}" dt="2025-08-28T15:33:03.527" v="5819" actId="1076"/>
          <ac:grpSpMkLst>
            <pc:docMk/>
            <pc:sldMk cId="864312111" sldId="283"/>
            <ac:grpSpMk id="55" creationId="{2B357A2A-8C21-2604-59FE-A12E16E08824}"/>
          </ac:grpSpMkLst>
        </pc:grpChg>
      </pc:sldChg>
      <pc:sldChg chg="modSp mod modTransition">
        <pc:chgData name="Xuân Triều Nguyễn Vũ" userId="41ca21630c6a60fc" providerId="LiveId" clId="{C95D7631-FC07-0246-86EC-B7E0240422E5}" dt="2025-08-27T16:26:06.811" v="5689"/>
        <pc:sldMkLst>
          <pc:docMk/>
          <pc:sldMk cId="1160044786" sldId="284"/>
        </pc:sldMkLst>
        <pc:spChg chg="mod">
          <ac:chgData name="Xuân Triều Nguyễn Vũ" userId="41ca21630c6a60fc" providerId="LiveId" clId="{C95D7631-FC07-0246-86EC-B7E0240422E5}" dt="2025-08-26T17:43:48.597" v="2463" actId="207"/>
          <ac:spMkLst>
            <pc:docMk/>
            <pc:sldMk cId="1160044786" sldId="284"/>
            <ac:spMk id="2" creationId="{B0E08263-B505-6C98-53A2-A26730C4DA43}"/>
          </ac:spMkLst>
        </pc:spChg>
        <pc:spChg chg="mod">
          <ac:chgData name="Xuân Triều Nguyễn Vũ" userId="41ca21630c6a60fc" providerId="LiveId" clId="{C95D7631-FC07-0246-86EC-B7E0240422E5}" dt="2025-08-27T09:33:53.232" v="3312" actId="14100"/>
          <ac:spMkLst>
            <pc:docMk/>
            <pc:sldMk cId="1160044786" sldId="284"/>
            <ac:spMk id="3" creationId="{1E4EF8D4-8AC6-29DE-E774-EEDC6D5D0D3C}"/>
          </ac:spMkLst>
        </pc:spChg>
      </pc:sldChg>
      <pc:sldChg chg="modSp add del mod">
        <pc:chgData name="Xuân Triều Nguyễn Vũ" userId="41ca21630c6a60fc" providerId="LiveId" clId="{C95D7631-FC07-0246-86EC-B7E0240422E5}" dt="2025-08-27T09:29:48.336" v="3252" actId="2696"/>
        <pc:sldMkLst>
          <pc:docMk/>
          <pc:sldMk cId="2794528069" sldId="285"/>
        </pc:sldMkLst>
      </pc:sldChg>
      <pc:sldChg chg="addSp delSp modSp mod modTransition modAnim">
        <pc:chgData name="Xuân Triều Nguyễn Vũ" userId="41ca21630c6a60fc" providerId="LiveId" clId="{C95D7631-FC07-0246-86EC-B7E0240422E5}" dt="2025-08-28T17:30:35.823" v="6591" actId="113"/>
        <pc:sldMkLst>
          <pc:docMk/>
          <pc:sldMk cId="813210238" sldId="286"/>
        </pc:sldMkLst>
        <pc:spChg chg="mod">
          <ac:chgData name="Xuân Triều Nguyễn Vũ" userId="41ca21630c6a60fc" providerId="LiveId" clId="{C95D7631-FC07-0246-86EC-B7E0240422E5}" dt="2025-08-28T17:30:35.823" v="6591" actId="113"/>
          <ac:spMkLst>
            <pc:docMk/>
            <pc:sldMk cId="813210238" sldId="286"/>
            <ac:spMk id="2" creationId="{DA17829F-9365-4366-3711-5FEF6B8905B8}"/>
          </ac:spMkLst>
        </pc:spChg>
        <pc:spChg chg="mod">
          <ac:chgData name="Xuân Triều Nguyễn Vũ" userId="41ca21630c6a60fc" providerId="LiveId" clId="{C95D7631-FC07-0246-86EC-B7E0240422E5}" dt="2025-08-27T13:37:52.050" v="5249" actId="170"/>
          <ac:spMkLst>
            <pc:docMk/>
            <pc:sldMk cId="813210238" sldId="286"/>
            <ac:spMk id="4" creationId="{8776CC26-6227-47AC-9FC9-872FA14BBC30}"/>
          </ac:spMkLst>
        </pc:spChg>
        <pc:spChg chg="mod topLvl">
          <ac:chgData name="Xuân Triều Nguyễn Vũ" userId="41ca21630c6a60fc" providerId="LiveId" clId="{C95D7631-FC07-0246-86EC-B7E0240422E5}" dt="2025-08-27T16:02:47.150" v="5449" actId="207"/>
          <ac:spMkLst>
            <pc:docMk/>
            <pc:sldMk cId="813210238" sldId="286"/>
            <ac:spMk id="8" creationId="{A22C4B8E-D819-552B-A50C-D2C8C3E616AA}"/>
          </ac:spMkLst>
        </pc:spChg>
        <pc:spChg chg="mod topLvl">
          <ac:chgData name="Xuân Triều Nguyễn Vũ" userId="41ca21630c6a60fc" providerId="LiveId" clId="{C95D7631-FC07-0246-86EC-B7E0240422E5}" dt="2025-08-27T16:03:51.569" v="5475" actId="1036"/>
          <ac:spMkLst>
            <pc:docMk/>
            <pc:sldMk cId="813210238" sldId="286"/>
            <ac:spMk id="9" creationId="{3F914C32-487A-A393-1D0B-8F111FA46E36}"/>
          </ac:spMkLst>
        </pc:spChg>
        <pc:spChg chg="mod topLvl">
          <ac:chgData name="Xuân Triều Nguyễn Vũ" userId="41ca21630c6a60fc" providerId="LiveId" clId="{C95D7631-FC07-0246-86EC-B7E0240422E5}" dt="2025-08-27T16:03:37.839" v="5470" actId="1036"/>
          <ac:spMkLst>
            <pc:docMk/>
            <pc:sldMk cId="813210238" sldId="286"/>
            <ac:spMk id="10" creationId="{78497EF9-0230-064A-D0D8-149612D03577}"/>
          </ac:spMkLst>
        </pc:spChg>
        <pc:spChg chg="mod topLvl">
          <ac:chgData name="Xuân Triều Nguyễn Vũ" userId="41ca21630c6a60fc" providerId="LiveId" clId="{C95D7631-FC07-0246-86EC-B7E0240422E5}" dt="2025-08-27T16:03:51.569" v="5475" actId="1036"/>
          <ac:spMkLst>
            <pc:docMk/>
            <pc:sldMk cId="813210238" sldId="286"/>
            <ac:spMk id="11" creationId="{7EE52BDF-1DD1-10D3-7F9F-C50F7C988F3E}"/>
          </ac:spMkLst>
        </pc:spChg>
        <pc:spChg chg="mod topLvl">
          <ac:chgData name="Xuân Triều Nguyễn Vũ" userId="41ca21630c6a60fc" providerId="LiveId" clId="{C95D7631-FC07-0246-86EC-B7E0240422E5}" dt="2025-08-27T16:03:51.569" v="5475" actId="1036"/>
          <ac:spMkLst>
            <pc:docMk/>
            <pc:sldMk cId="813210238" sldId="286"/>
            <ac:spMk id="12" creationId="{8C1A0F74-607D-2467-9FDA-53E382B6D593}"/>
          </ac:spMkLst>
        </pc:spChg>
        <pc:spChg chg="mod topLvl">
          <ac:chgData name="Xuân Triều Nguyễn Vũ" userId="41ca21630c6a60fc" providerId="LiveId" clId="{C95D7631-FC07-0246-86EC-B7E0240422E5}" dt="2025-08-27T16:04:46.232" v="5480" actId="1036"/>
          <ac:spMkLst>
            <pc:docMk/>
            <pc:sldMk cId="813210238" sldId="286"/>
            <ac:spMk id="13" creationId="{5C3F25D4-545D-0847-BF19-2CFAEE3456E1}"/>
          </ac:spMkLst>
        </pc:spChg>
        <pc:spChg chg="mod topLvl">
          <ac:chgData name="Xuân Triều Nguyễn Vũ" userId="41ca21630c6a60fc" providerId="LiveId" clId="{C95D7631-FC07-0246-86EC-B7E0240422E5}" dt="2025-08-27T16:03:51.569" v="5475" actId="1036"/>
          <ac:spMkLst>
            <pc:docMk/>
            <pc:sldMk cId="813210238" sldId="286"/>
            <ac:spMk id="14" creationId="{48E1108F-52AC-056D-750E-34BEBCC59269}"/>
          </ac:spMkLst>
        </pc:spChg>
        <pc:spChg chg="mod topLvl">
          <ac:chgData name="Xuân Triều Nguyễn Vũ" userId="41ca21630c6a60fc" providerId="LiveId" clId="{C95D7631-FC07-0246-86EC-B7E0240422E5}" dt="2025-08-27T16:03:51.569" v="5475" actId="1036"/>
          <ac:spMkLst>
            <pc:docMk/>
            <pc:sldMk cId="813210238" sldId="286"/>
            <ac:spMk id="15" creationId="{77B21998-8569-3FF3-A6B9-051E886E54B2}"/>
          </ac:spMkLst>
        </pc:spChg>
        <pc:spChg chg="mod topLvl">
          <ac:chgData name="Xuân Triều Nguyễn Vũ" userId="41ca21630c6a60fc" providerId="LiveId" clId="{C95D7631-FC07-0246-86EC-B7E0240422E5}" dt="2025-08-27T16:03:51.569" v="5475" actId="1036"/>
          <ac:spMkLst>
            <pc:docMk/>
            <pc:sldMk cId="813210238" sldId="286"/>
            <ac:spMk id="16" creationId="{2C0B9041-B166-A572-6FEB-080ED7499903}"/>
          </ac:spMkLst>
        </pc:spChg>
        <pc:spChg chg="mod topLvl">
          <ac:chgData name="Xuân Triều Nguyễn Vũ" userId="41ca21630c6a60fc" providerId="LiveId" clId="{C95D7631-FC07-0246-86EC-B7E0240422E5}" dt="2025-08-27T16:03:51.569" v="5475" actId="1036"/>
          <ac:spMkLst>
            <pc:docMk/>
            <pc:sldMk cId="813210238" sldId="286"/>
            <ac:spMk id="17" creationId="{11B11DE6-0769-CA9D-9185-CB65BC3E7800}"/>
          </ac:spMkLst>
        </pc:spChg>
        <pc:spChg chg="mod topLvl">
          <ac:chgData name="Xuân Triều Nguyễn Vũ" userId="41ca21630c6a60fc" providerId="LiveId" clId="{C95D7631-FC07-0246-86EC-B7E0240422E5}" dt="2025-08-27T16:03:51.569" v="5475" actId="1036"/>
          <ac:spMkLst>
            <pc:docMk/>
            <pc:sldMk cId="813210238" sldId="286"/>
            <ac:spMk id="18" creationId="{B9D21BCA-4C09-BF0D-6720-55062C442765}"/>
          </ac:spMkLst>
        </pc:spChg>
        <pc:spChg chg="mod topLvl">
          <ac:chgData name="Xuân Triều Nguyễn Vũ" userId="41ca21630c6a60fc" providerId="LiveId" clId="{C95D7631-FC07-0246-86EC-B7E0240422E5}" dt="2025-08-27T16:04:50.085" v="5482" actId="1035"/>
          <ac:spMkLst>
            <pc:docMk/>
            <pc:sldMk cId="813210238" sldId="286"/>
            <ac:spMk id="19" creationId="{F39510C7-9EE5-F578-CCBC-929CF6715AFD}"/>
          </ac:spMkLst>
        </pc:spChg>
        <pc:spChg chg="add del mod topLvl">
          <ac:chgData name="Xuân Triều Nguyễn Vũ" userId="41ca21630c6a60fc" providerId="LiveId" clId="{C95D7631-FC07-0246-86EC-B7E0240422E5}" dt="2025-08-27T16:25:37.517" v="5686" actId="207"/>
          <ac:spMkLst>
            <pc:docMk/>
            <pc:sldMk cId="813210238" sldId="286"/>
            <ac:spMk id="20" creationId="{6750F064-F260-306C-E507-E410066BFA28}"/>
          </ac:spMkLst>
        </pc:spChg>
        <pc:spChg chg="add mod">
          <ac:chgData name="Xuân Triều Nguyễn Vũ" userId="41ca21630c6a60fc" providerId="LiveId" clId="{C95D7631-FC07-0246-86EC-B7E0240422E5}" dt="2025-08-27T16:25:37.517" v="5686" actId="207"/>
          <ac:spMkLst>
            <pc:docMk/>
            <pc:sldMk cId="813210238" sldId="286"/>
            <ac:spMk id="43" creationId="{40A52DFE-F9E5-A319-9BB6-5BD940A06279}"/>
          </ac:spMkLst>
        </pc:spChg>
        <pc:spChg chg="add mod">
          <ac:chgData name="Xuân Triều Nguyễn Vũ" userId="41ca21630c6a60fc" providerId="LiveId" clId="{C95D7631-FC07-0246-86EC-B7E0240422E5}" dt="2025-08-27T16:25:37.517" v="5686" actId="207"/>
          <ac:spMkLst>
            <pc:docMk/>
            <pc:sldMk cId="813210238" sldId="286"/>
            <ac:spMk id="44" creationId="{B95B6BCF-8F94-1899-6FAE-141276407EDA}"/>
          </ac:spMkLst>
        </pc:spChg>
        <pc:spChg chg="add mod">
          <ac:chgData name="Xuân Triều Nguyễn Vũ" userId="41ca21630c6a60fc" providerId="LiveId" clId="{C95D7631-FC07-0246-86EC-B7E0240422E5}" dt="2025-08-27T16:25:37.517" v="5686" actId="207"/>
          <ac:spMkLst>
            <pc:docMk/>
            <pc:sldMk cId="813210238" sldId="286"/>
            <ac:spMk id="45" creationId="{D7068A3F-EB0E-2B13-A64D-B6BDDE7DC394}"/>
          </ac:spMkLst>
        </pc:spChg>
        <pc:picChg chg="add mod topLvl modCrop">
          <ac:chgData name="Xuân Triều Nguyễn Vũ" userId="41ca21630c6a60fc" providerId="LiveId" clId="{C95D7631-FC07-0246-86EC-B7E0240422E5}" dt="2025-08-27T16:07:20.365" v="5504" actId="165"/>
          <ac:picMkLst>
            <pc:docMk/>
            <pc:sldMk cId="813210238" sldId="286"/>
            <ac:picMk id="29" creationId="{051893E0-1C51-58C5-8E56-C2DAC539CFB0}"/>
          </ac:picMkLst>
        </pc:picChg>
        <pc:picChg chg="add mod topLvl">
          <ac:chgData name="Xuân Triều Nguyễn Vũ" userId="41ca21630c6a60fc" providerId="LiveId" clId="{C95D7631-FC07-0246-86EC-B7E0240422E5}" dt="2025-08-27T16:07:20.365" v="5504" actId="165"/>
          <ac:picMkLst>
            <pc:docMk/>
            <pc:sldMk cId="813210238" sldId="286"/>
            <ac:picMk id="30" creationId="{877ECFF4-55F5-868D-6058-B7E0278EC3A4}"/>
          </ac:picMkLst>
        </pc:picChg>
        <pc:picChg chg="add mod topLvl modCrop">
          <ac:chgData name="Xuân Triều Nguyễn Vũ" userId="41ca21630c6a60fc" providerId="LiveId" clId="{C95D7631-FC07-0246-86EC-B7E0240422E5}" dt="2025-08-27T16:07:20.365" v="5504" actId="165"/>
          <ac:picMkLst>
            <pc:docMk/>
            <pc:sldMk cId="813210238" sldId="286"/>
            <ac:picMk id="31" creationId="{A0982EF9-B469-F56A-6DA3-862000B5CCCD}"/>
          </ac:picMkLst>
        </pc:picChg>
        <pc:picChg chg="add mod topLvl">
          <ac:chgData name="Xuân Triều Nguyễn Vũ" userId="41ca21630c6a60fc" providerId="LiveId" clId="{C95D7631-FC07-0246-86EC-B7E0240422E5}" dt="2025-08-27T16:07:20.365" v="5504" actId="165"/>
          <ac:picMkLst>
            <pc:docMk/>
            <pc:sldMk cId="813210238" sldId="286"/>
            <ac:picMk id="32" creationId="{D3C84FBF-3732-2C16-C3D7-28D4AC4351B3}"/>
          </ac:picMkLst>
        </pc:picChg>
      </pc:sldChg>
      <pc:sldChg chg="addSp delSp modSp mod modTransition">
        <pc:chgData name="Xuân Triều Nguyễn Vũ" userId="41ca21630c6a60fc" providerId="LiveId" clId="{C95D7631-FC07-0246-86EC-B7E0240422E5}" dt="2025-08-27T16:26:06.811" v="5689"/>
        <pc:sldMkLst>
          <pc:docMk/>
          <pc:sldMk cId="2336046102" sldId="287"/>
        </pc:sldMkLst>
        <pc:spChg chg="mod">
          <ac:chgData name="Xuân Triều Nguyễn Vũ" userId="41ca21630c6a60fc" providerId="LiveId" clId="{C95D7631-FC07-0246-86EC-B7E0240422E5}" dt="2025-08-27T09:33:59.963" v="3313" actId="207"/>
          <ac:spMkLst>
            <pc:docMk/>
            <pc:sldMk cId="2336046102" sldId="287"/>
            <ac:spMk id="2" creationId="{A6F20A65-2450-EF27-650C-AA3BBC17F28B}"/>
          </ac:spMkLst>
        </pc:spChg>
        <pc:spChg chg="add mod topLvl">
          <ac:chgData name="Xuân Triều Nguyễn Vũ" userId="41ca21630c6a60fc" providerId="LiveId" clId="{C95D7631-FC07-0246-86EC-B7E0240422E5}" dt="2025-08-27T13:00:44.762" v="4653" actId="1076"/>
          <ac:spMkLst>
            <pc:docMk/>
            <pc:sldMk cId="2336046102" sldId="287"/>
            <ac:spMk id="14" creationId="{B0800182-C6A8-4399-E216-8CD94B371B1B}"/>
          </ac:spMkLst>
        </pc:spChg>
        <pc:picChg chg="add mod topLvl">
          <ac:chgData name="Xuân Triều Nguyễn Vũ" userId="41ca21630c6a60fc" providerId="LiveId" clId="{C95D7631-FC07-0246-86EC-B7E0240422E5}" dt="2025-08-27T12:20:45.937" v="3645" actId="165"/>
          <ac:picMkLst>
            <pc:docMk/>
            <pc:sldMk cId="2336046102" sldId="287"/>
            <ac:picMk id="10" creationId="{6C556B40-28A3-8475-EA78-22674FDD4DA4}"/>
          </ac:picMkLst>
        </pc:picChg>
        <pc:picChg chg="add mod topLvl">
          <ac:chgData name="Xuân Triều Nguyễn Vũ" userId="41ca21630c6a60fc" providerId="LiveId" clId="{C95D7631-FC07-0246-86EC-B7E0240422E5}" dt="2025-08-27T12:20:47.803" v="3646" actId="165"/>
          <ac:picMkLst>
            <pc:docMk/>
            <pc:sldMk cId="2336046102" sldId="287"/>
            <ac:picMk id="12" creationId="{8E3902C8-1D10-C243-5373-C8F62FB8EE40}"/>
          </ac:picMkLst>
        </pc:picChg>
        <pc:picChg chg="add mod">
          <ac:chgData name="Xuân Triều Nguyễn Vũ" userId="41ca21630c6a60fc" providerId="LiveId" clId="{C95D7631-FC07-0246-86EC-B7E0240422E5}" dt="2025-08-27T12:30:29.852" v="3983" actId="1038"/>
          <ac:picMkLst>
            <pc:docMk/>
            <pc:sldMk cId="2336046102" sldId="287"/>
            <ac:picMk id="19" creationId="{44D44263-5D5E-4ACD-F3A1-122780DFB3CA}"/>
          </ac:picMkLst>
        </pc:picChg>
      </pc:sldChg>
      <pc:sldChg chg="addSp delSp modSp mod modTransition modAnim">
        <pc:chgData name="Xuân Triều Nguyễn Vũ" userId="41ca21630c6a60fc" providerId="LiveId" clId="{C95D7631-FC07-0246-86EC-B7E0240422E5}" dt="2025-08-28T17:31:27.677" v="6597" actId="14100"/>
        <pc:sldMkLst>
          <pc:docMk/>
          <pc:sldMk cId="2766752001" sldId="288"/>
        </pc:sldMkLst>
        <pc:spChg chg="mod">
          <ac:chgData name="Xuân Triều Nguyễn Vũ" userId="41ca21630c6a60fc" providerId="LiveId" clId="{C95D7631-FC07-0246-86EC-B7E0240422E5}" dt="2025-08-28T17:31:27.677" v="6597" actId="14100"/>
          <ac:spMkLst>
            <pc:docMk/>
            <pc:sldMk cId="2766752001" sldId="288"/>
            <ac:spMk id="2" creationId="{589275A2-120C-F551-1356-55F324794326}"/>
          </ac:spMkLst>
        </pc:spChg>
        <pc:spChg chg="add mod topLvl">
          <ac:chgData name="Xuân Triều Nguyễn Vũ" userId="41ca21630c6a60fc" providerId="LiveId" clId="{C95D7631-FC07-0246-86EC-B7E0240422E5}" dt="2025-08-27T16:16:55.905" v="5582" actId="164"/>
          <ac:spMkLst>
            <pc:docMk/>
            <pc:sldMk cId="2766752001" sldId="288"/>
            <ac:spMk id="11" creationId="{0BC68F50-5126-5BF4-0293-B2C1114E397D}"/>
          </ac:spMkLst>
        </pc:spChg>
        <pc:spChg chg="add mod topLvl">
          <ac:chgData name="Xuân Triều Nguyễn Vũ" userId="41ca21630c6a60fc" providerId="LiveId" clId="{C95D7631-FC07-0246-86EC-B7E0240422E5}" dt="2025-08-27T16:17:00.243" v="5583" actId="164"/>
          <ac:spMkLst>
            <pc:docMk/>
            <pc:sldMk cId="2766752001" sldId="288"/>
            <ac:spMk id="12" creationId="{97004311-4217-176B-680B-DD904BEA1B59}"/>
          </ac:spMkLst>
        </pc:spChg>
        <pc:spChg chg="add mod topLvl">
          <ac:chgData name="Xuân Triều Nguyễn Vũ" userId="41ca21630c6a60fc" providerId="LiveId" clId="{C95D7631-FC07-0246-86EC-B7E0240422E5}" dt="2025-08-27T16:17:03.739" v="5584" actId="164"/>
          <ac:spMkLst>
            <pc:docMk/>
            <pc:sldMk cId="2766752001" sldId="288"/>
            <ac:spMk id="13" creationId="{0EADB82E-E0DE-0468-074C-657D06EB7C04}"/>
          </ac:spMkLst>
        </pc:spChg>
        <pc:spChg chg="add mod">
          <ac:chgData name="Xuân Triều Nguyễn Vũ" userId="41ca21630c6a60fc" providerId="LiveId" clId="{C95D7631-FC07-0246-86EC-B7E0240422E5}" dt="2025-08-27T16:24:03.382" v="5678" actId="1076"/>
          <ac:spMkLst>
            <pc:docMk/>
            <pc:sldMk cId="2766752001" sldId="288"/>
            <ac:spMk id="19" creationId="{70E6149F-E1FD-40F8-3EC5-A061362B758E}"/>
          </ac:spMkLst>
        </pc:spChg>
        <pc:spChg chg="add mod">
          <ac:chgData name="Xuân Triều Nguyễn Vũ" userId="41ca21630c6a60fc" providerId="LiveId" clId="{C95D7631-FC07-0246-86EC-B7E0240422E5}" dt="2025-08-27T16:24:03.382" v="5678" actId="1076"/>
          <ac:spMkLst>
            <pc:docMk/>
            <pc:sldMk cId="2766752001" sldId="288"/>
            <ac:spMk id="20" creationId="{0A020D2A-0EF7-3634-A182-D5FB6109A381}"/>
          </ac:spMkLst>
        </pc:spChg>
        <pc:spChg chg="add mod">
          <ac:chgData name="Xuân Triều Nguyễn Vũ" userId="41ca21630c6a60fc" providerId="LiveId" clId="{C95D7631-FC07-0246-86EC-B7E0240422E5}" dt="2025-08-27T16:24:03.382" v="5678" actId="1076"/>
          <ac:spMkLst>
            <pc:docMk/>
            <pc:sldMk cId="2766752001" sldId="288"/>
            <ac:spMk id="21" creationId="{5208822E-6F8A-1064-B539-EF2B591D9FE9}"/>
          </ac:spMkLst>
        </pc:spChg>
        <pc:grpChg chg="add mod">
          <ac:chgData name="Xuân Triều Nguyễn Vũ" userId="41ca21630c6a60fc" providerId="LiveId" clId="{C95D7631-FC07-0246-86EC-B7E0240422E5}" dt="2025-08-27T16:24:03.382" v="5678" actId="1076"/>
          <ac:grpSpMkLst>
            <pc:docMk/>
            <pc:sldMk cId="2766752001" sldId="288"/>
            <ac:grpSpMk id="15" creationId="{33C5930B-6218-DDDD-CDEF-A50606EDFFEC}"/>
          </ac:grpSpMkLst>
        </pc:grpChg>
        <pc:grpChg chg="add mod">
          <ac:chgData name="Xuân Triều Nguyễn Vũ" userId="41ca21630c6a60fc" providerId="LiveId" clId="{C95D7631-FC07-0246-86EC-B7E0240422E5}" dt="2025-08-27T16:24:03.382" v="5678" actId="1076"/>
          <ac:grpSpMkLst>
            <pc:docMk/>
            <pc:sldMk cId="2766752001" sldId="288"/>
            <ac:grpSpMk id="16" creationId="{AD999990-CF26-401C-23C7-46D745BA1215}"/>
          </ac:grpSpMkLst>
        </pc:grpChg>
        <pc:grpChg chg="add mod">
          <ac:chgData name="Xuân Triều Nguyễn Vũ" userId="41ca21630c6a60fc" providerId="LiveId" clId="{C95D7631-FC07-0246-86EC-B7E0240422E5}" dt="2025-08-27T16:24:03.382" v="5678" actId="1076"/>
          <ac:grpSpMkLst>
            <pc:docMk/>
            <pc:sldMk cId="2766752001" sldId="288"/>
            <ac:grpSpMk id="17" creationId="{630692D4-A07B-B24E-D936-D7CD1BF5E1B4}"/>
          </ac:grpSpMkLst>
        </pc:grpChg>
        <pc:picChg chg="add mod">
          <ac:chgData name="Xuân Triều Nguyễn Vũ" userId="41ca21630c6a60fc" providerId="LiveId" clId="{C95D7631-FC07-0246-86EC-B7E0240422E5}" dt="2025-08-27T16:17:00.243" v="5583" actId="164"/>
          <ac:picMkLst>
            <pc:docMk/>
            <pc:sldMk cId="2766752001" sldId="288"/>
            <ac:picMk id="6" creationId="{D6BF0A5C-BEC7-4708-7287-6CFF45F5473C}"/>
          </ac:picMkLst>
        </pc:picChg>
        <pc:picChg chg="add mod">
          <ac:chgData name="Xuân Triều Nguyễn Vũ" userId="41ca21630c6a60fc" providerId="LiveId" clId="{C95D7631-FC07-0246-86EC-B7E0240422E5}" dt="2025-08-27T16:16:55.905" v="5582" actId="164"/>
          <ac:picMkLst>
            <pc:docMk/>
            <pc:sldMk cId="2766752001" sldId="288"/>
            <ac:picMk id="8" creationId="{B308ED89-0C26-547D-DCF1-C7D2C8CEC691}"/>
          </ac:picMkLst>
        </pc:picChg>
        <pc:picChg chg="add mod">
          <ac:chgData name="Xuân Triều Nguyễn Vũ" userId="41ca21630c6a60fc" providerId="LiveId" clId="{C95D7631-FC07-0246-86EC-B7E0240422E5}" dt="2025-08-27T16:17:03.739" v="5584" actId="164"/>
          <ac:picMkLst>
            <pc:docMk/>
            <pc:sldMk cId="2766752001" sldId="288"/>
            <ac:picMk id="10" creationId="{96689E90-3886-40E6-707E-CC11AC8A450E}"/>
          </ac:picMkLst>
        </pc:picChg>
        <pc:picChg chg="add mod">
          <ac:chgData name="Xuân Triều Nguyễn Vũ" userId="41ca21630c6a60fc" providerId="LiveId" clId="{C95D7631-FC07-0246-86EC-B7E0240422E5}" dt="2025-08-27T16:23:57.487" v="5677" actId="1076"/>
          <ac:picMkLst>
            <pc:docMk/>
            <pc:sldMk cId="2766752001" sldId="288"/>
            <ac:picMk id="22" creationId="{A71850AF-9B84-372D-6AF7-AC339E924BE2}"/>
          </ac:picMkLst>
        </pc:picChg>
      </pc:sldChg>
      <pc:sldChg chg="modSp mod modTransition">
        <pc:chgData name="Xuân Triều Nguyễn Vũ" userId="41ca21630c6a60fc" providerId="LiveId" clId="{C95D7631-FC07-0246-86EC-B7E0240422E5}" dt="2025-08-27T16:26:06.811" v="5689"/>
        <pc:sldMkLst>
          <pc:docMk/>
          <pc:sldMk cId="4093594009" sldId="289"/>
        </pc:sldMkLst>
        <pc:spChg chg="mod">
          <ac:chgData name="Xuân Triều Nguyễn Vũ" userId="41ca21630c6a60fc" providerId="LiveId" clId="{C95D7631-FC07-0246-86EC-B7E0240422E5}" dt="2025-08-27T09:37:32.481" v="3387" actId="207"/>
          <ac:spMkLst>
            <pc:docMk/>
            <pc:sldMk cId="4093594009" sldId="289"/>
            <ac:spMk id="2" creationId="{B7CC3C64-EE00-A1ED-2107-B6103E7C99BC}"/>
          </ac:spMkLst>
        </pc:spChg>
        <pc:spChg chg="mod">
          <ac:chgData name="Xuân Triều Nguyễn Vũ" userId="41ca21630c6a60fc" providerId="LiveId" clId="{C95D7631-FC07-0246-86EC-B7E0240422E5}" dt="2025-08-27T09:37:25.522" v="3386" actId="1035"/>
          <ac:spMkLst>
            <pc:docMk/>
            <pc:sldMk cId="4093594009" sldId="289"/>
            <ac:spMk id="3" creationId="{AB63434A-A6FB-D64F-D2E5-EEAA9C5A9512}"/>
          </ac:spMkLst>
        </pc:spChg>
      </pc:sldChg>
      <pc:sldChg chg="modSp mod modTransition">
        <pc:chgData name="Xuân Triều Nguyễn Vũ" userId="41ca21630c6a60fc" providerId="LiveId" clId="{C95D7631-FC07-0246-86EC-B7E0240422E5}" dt="2025-08-29T03:23:37.246" v="6770" actId="14100"/>
        <pc:sldMkLst>
          <pc:docMk/>
          <pc:sldMk cId="645177638" sldId="290"/>
        </pc:sldMkLst>
        <pc:spChg chg="mod">
          <ac:chgData name="Xuân Triều Nguyễn Vũ" userId="41ca21630c6a60fc" providerId="LiveId" clId="{C95D7631-FC07-0246-86EC-B7E0240422E5}" dt="2025-08-27T09:38:12.973" v="3401" actId="207"/>
          <ac:spMkLst>
            <pc:docMk/>
            <pc:sldMk cId="645177638" sldId="290"/>
            <ac:spMk id="2" creationId="{D96AFBCC-B69D-1C38-E40E-E9048B02BF2B}"/>
          </ac:spMkLst>
        </pc:spChg>
        <pc:spChg chg="mod">
          <ac:chgData name="Xuân Triều Nguyễn Vũ" userId="41ca21630c6a60fc" providerId="LiveId" clId="{C95D7631-FC07-0246-86EC-B7E0240422E5}" dt="2025-08-29T03:23:37.246" v="6770" actId="14100"/>
          <ac:spMkLst>
            <pc:docMk/>
            <pc:sldMk cId="645177638" sldId="290"/>
            <ac:spMk id="3" creationId="{AB9F4936-4578-9A62-A457-4BC817F7AB37}"/>
          </ac:spMkLst>
        </pc:spChg>
      </pc:sldChg>
      <pc:sldChg chg="modSp mod modTransition">
        <pc:chgData name="Xuân Triều Nguyễn Vũ" userId="41ca21630c6a60fc" providerId="LiveId" clId="{C95D7631-FC07-0246-86EC-B7E0240422E5}" dt="2025-08-29T03:20:25.194" v="6756" actId="14100"/>
        <pc:sldMkLst>
          <pc:docMk/>
          <pc:sldMk cId="650552456" sldId="291"/>
        </pc:sldMkLst>
        <pc:spChg chg="mod">
          <ac:chgData name="Xuân Triều Nguyễn Vũ" userId="41ca21630c6a60fc" providerId="LiveId" clId="{C95D7631-FC07-0246-86EC-B7E0240422E5}" dt="2025-08-27T09:38:09.879" v="3400" actId="20577"/>
          <ac:spMkLst>
            <pc:docMk/>
            <pc:sldMk cId="650552456" sldId="291"/>
            <ac:spMk id="2" creationId="{B3F48130-4CA3-0B99-64E0-B18FF354DB63}"/>
          </ac:spMkLst>
        </pc:spChg>
        <pc:spChg chg="mod">
          <ac:chgData name="Xuân Triều Nguyễn Vũ" userId="41ca21630c6a60fc" providerId="LiveId" clId="{C95D7631-FC07-0246-86EC-B7E0240422E5}" dt="2025-08-29T03:20:25.194" v="6756" actId="14100"/>
          <ac:spMkLst>
            <pc:docMk/>
            <pc:sldMk cId="650552456" sldId="291"/>
            <ac:spMk id="3" creationId="{68A108BB-A774-D846-F671-A5083E2FE1FC}"/>
          </ac:spMkLst>
        </pc:spChg>
      </pc:sldChg>
      <pc:sldChg chg="modSp add del mod">
        <pc:chgData name="Xuân Triều Nguyễn Vũ" userId="41ca21630c6a60fc" providerId="LiveId" clId="{C95D7631-FC07-0246-86EC-B7E0240422E5}" dt="2025-08-26T16:11:41.200" v="862" actId="2696"/>
        <pc:sldMkLst>
          <pc:docMk/>
          <pc:sldMk cId="3741715173" sldId="292"/>
        </pc:sldMkLst>
      </pc:sldChg>
      <pc:sldChg chg="modSp add del mod">
        <pc:chgData name="Xuân Triều Nguyễn Vũ" userId="41ca21630c6a60fc" providerId="LiveId" clId="{C95D7631-FC07-0246-86EC-B7E0240422E5}" dt="2025-08-26T16:11:41.216" v="863" actId="2696"/>
        <pc:sldMkLst>
          <pc:docMk/>
          <pc:sldMk cId="645008456" sldId="293"/>
        </pc:sldMkLst>
      </pc:sldChg>
      <pc:sldChg chg="addSp delSp modSp new mod modTransition modClrScheme chgLayout">
        <pc:chgData name="Xuân Triều Nguyễn Vũ" userId="41ca21630c6a60fc" providerId="LiveId" clId="{C95D7631-FC07-0246-86EC-B7E0240422E5}" dt="2025-08-27T16:26:06.811" v="5689"/>
        <pc:sldMkLst>
          <pc:docMk/>
          <pc:sldMk cId="3156359878" sldId="294"/>
        </pc:sldMkLst>
        <pc:spChg chg="add mod ord">
          <ac:chgData name="Xuân Triều Nguyễn Vũ" userId="41ca21630c6a60fc" providerId="LiveId" clId="{C95D7631-FC07-0246-86EC-B7E0240422E5}" dt="2025-08-26T16:08:37.291" v="782" actId="20577"/>
          <ac:spMkLst>
            <pc:docMk/>
            <pc:sldMk cId="3156359878" sldId="294"/>
            <ac:spMk id="5" creationId="{421F0008-C98B-0271-ED59-E1C1C3F7D885}"/>
          </ac:spMkLst>
        </pc:spChg>
        <pc:spChg chg="add mod ord">
          <ac:chgData name="Xuân Triều Nguyễn Vũ" userId="41ca21630c6a60fc" providerId="LiveId" clId="{C95D7631-FC07-0246-86EC-B7E0240422E5}" dt="2025-08-27T09:22:33.472" v="3096" actId="255"/>
          <ac:spMkLst>
            <pc:docMk/>
            <pc:sldMk cId="3156359878" sldId="294"/>
            <ac:spMk id="6" creationId="{84819C66-BCB5-0CFC-AEDE-8A9D0E500CEC}"/>
          </ac:spMkLst>
        </pc:spChg>
        <pc:picChg chg="add mod modCrop">
          <ac:chgData name="Xuân Triều Nguyễn Vũ" userId="41ca21630c6a60fc" providerId="LiveId" clId="{C95D7631-FC07-0246-86EC-B7E0240422E5}" dt="2025-08-26T16:08:33.795" v="770" actId="18131"/>
          <ac:picMkLst>
            <pc:docMk/>
            <pc:sldMk cId="3156359878" sldId="294"/>
            <ac:picMk id="9" creationId="{97E26C2C-AA37-1649-CF18-E501F1E507FC}"/>
          </ac:picMkLst>
        </pc:picChg>
      </pc:sldChg>
      <pc:sldChg chg="addSp delSp modSp new del mod modClrScheme chgLayout">
        <pc:chgData name="Xuân Triều Nguyễn Vũ" userId="41ca21630c6a60fc" providerId="LiveId" clId="{C95D7631-FC07-0246-86EC-B7E0240422E5}" dt="2025-08-26T16:07:59.360" v="764" actId="680"/>
        <pc:sldMkLst>
          <pc:docMk/>
          <pc:sldMk cId="3618210564" sldId="294"/>
        </pc:sldMkLst>
      </pc:sldChg>
      <pc:sldChg chg="modSp add mod modTransition">
        <pc:chgData name="Xuân Triều Nguyễn Vũ" userId="41ca21630c6a60fc" providerId="LiveId" clId="{C95D7631-FC07-0246-86EC-B7E0240422E5}" dt="2025-08-27T16:26:35.660" v="5691" actId="18131"/>
        <pc:sldMkLst>
          <pc:docMk/>
          <pc:sldMk cId="212032940" sldId="295"/>
        </pc:sldMkLst>
        <pc:spChg chg="mod">
          <ac:chgData name="Xuân Triều Nguyễn Vũ" userId="41ca21630c6a60fc" providerId="LiveId" clId="{C95D7631-FC07-0246-86EC-B7E0240422E5}" dt="2025-08-27T09:22:40.557" v="3097" actId="255"/>
          <ac:spMkLst>
            <pc:docMk/>
            <pc:sldMk cId="212032940" sldId="295"/>
            <ac:spMk id="6" creationId="{AA0E795E-B47C-4393-979B-B6FB56D3F09C}"/>
          </ac:spMkLst>
        </pc:spChg>
        <pc:picChg chg="mod modCrop">
          <ac:chgData name="Xuân Triều Nguyễn Vũ" userId="41ca21630c6a60fc" providerId="LiveId" clId="{C95D7631-FC07-0246-86EC-B7E0240422E5}" dt="2025-08-27T16:26:35.660" v="5691" actId="18131"/>
          <ac:picMkLst>
            <pc:docMk/>
            <pc:sldMk cId="212032940" sldId="295"/>
            <ac:picMk id="9" creationId="{57B7F2AB-3C23-7E81-4E1B-FE5EB828C307}"/>
          </ac:picMkLst>
        </pc:picChg>
      </pc:sldChg>
      <pc:sldChg chg="addSp delSp modSp new mod ord modTransition modClrScheme chgLayout">
        <pc:chgData name="Xuân Triều Nguyễn Vũ" userId="41ca21630c6a60fc" providerId="LiveId" clId="{C95D7631-FC07-0246-86EC-B7E0240422E5}" dt="2025-08-29T03:15:41.737" v="6744" actId="1035"/>
        <pc:sldMkLst>
          <pc:docMk/>
          <pc:sldMk cId="4174587454" sldId="296"/>
        </pc:sldMkLst>
        <pc:spChg chg="mod">
          <ac:chgData name="Xuân Triều Nguyễn Vũ" userId="41ca21630c6a60fc" providerId="LiveId" clId="{C95D7631-FC07-0246-86EC-B7E0240422E5}" dt="2025-08-26T16:15:54.276" v="897" actId="26606"/>
          <ac:spMkLst>
            <pc:docMk/>
            <pc:sldMk cId="4174587454" sldId="296"/>
            <ac:spMk id="2" creationId="{51324FD6-6760-BCF4-B117-1BFB385ABCA8}"/>
          </ac:spMkLst>
        </pc:spChg>
        <pc:spChg chg="mod">
          <ac:chgData name="Xuân Triều Nguyễn Vũ" userId="41ca21630c6a60fc" providerId="LiveId" clId="{C95D7631-FC07-0246-86EC-B7E0240422E5}" dt="2025-08-26T16:15:54.276" v="897" actId="26606"/>
          <ac:spMkLst>
            <pc:docMk/>
            <pc:sldMk cId="4174587454" sldId="296"/>
            <ac:spMk id="5" creationId="{6FAB71CF-A4F9-E0B3-FF7D-8B89B1668BA7}"/>
          </ac:spMkLst>
        </pc:spChg>
        <pc:graphicFrameChg chg="add mod modGraphic">
          <ac:chgData name="Xuân Triều Nguyễn Vũ" userId="41ca21630c6a60fc" providerId="LiveId" clId="{C95D7631-FC07-0246-86EC-B7E0240422E5}" dt="2025-08-29T03:15:41.737" v="6744" actId="1035"/>
          <ac:graphicFrameMkLst>
            <pc:docMk/>
            <pc:sldMk cId="4174587454" sldId="296"/>
            <ac:graphicFrameMk id="8" creationId="{99FAA528-E684-99B2-45ED-59EDF51D7F23}"/>
          </ac:graphicFrameMkLst>
        </pc:graphicFrameChg>
        <pc:picChg chg="add mod">
          <ac:chgData name="Xuân Triều Nguyễn Vũ" userId="41ca21630c6a60fc" providerId="LiveId" clId="{C95D7631-FC07-0246-86EC-B7E0240422E5}" dt="2025-08-29T03:15:41.737" v="6744" actId="1035"/>
          <ac:picMkLst>
            <pc:docMk/>
            <pc:sldMk cId="4174587454" sldId="296"/>
            <ac:picMk id="3" creationId="{0F356666-2A76-E36E-33A9-42A66D41875A}"/>
          </ac:picMkLst>
        </pc:picChg>
      </pc:sldChg>
      <pc:sldChg chg="addSp delSp modSp new add del mod">
        <pc:chgData name="Xuân Triều Nguyễn Vũ" userId="41ca21630c6a60fc" providerId="LiveId" clId="{C95D7631-FC07-0246-86EC-B7E0240422E5}" dt="2025-08-26T16:25:43.948" v="1153" actId="2696"/>
        <pc:sldMkLst>
          <pc:docMk/>
          <pc:sldMk cId="187058460" sldId="297"/>
        </pc:sldMkLst>
      </pc:sldChg>
      <pc:sldChg chg="new del">
        <pc:chgData name="Xuân Triều Nguyễn Vũ" userId="41ca21630c6a60fc" providerId="LiveId" clId="{C95D7631-FC07-0246-86EC-B7E0240422E5}" dt="2025-08-26T16:21:58.757" v="1083" actId="680"/>
        <pc:sldMkLst>
          <pc:docMk/>
          <pc:sldMk cId="569503388" sldId="297"/>
        </pc:sldMkLst>
      </pc:sldChg>
      <pc:sldChg chg="new del">
        <pc:chgData name="Xuân Triều Nguyễn Vũ" userId="41ca21630c6a60fc" providerId="LiveId" clId="{C95D7631-FC07-0246-86EC-B7E0240422E5}" dt="2025-08-26T16:21:45.324" v="1079" actId="680"/>
        <pc:sldMkLst>
          <pc:docMk/>
          <pc:sldMk cId="957353275" sldId="297"/>
        </pc:sldMkLst>
      </pc:sldChg>
      <pc:sldChg chg="new del">
        <pc:chgData name="Xuân Triều Nguyễn Vũ" userId="41ca21630c6a60fc" providerId="LiveId" clId="{C95D7631-FC07-0246-86EC-B7E0240422E5}" dt="2025-08-26T16:21:50.072" v="1081" actId="680"/>
        <pc:sldMkLst>
          <pc:docMk/>
          <pc:sldMk cId="1740781707" sldId="297"/>
        </pc:sldMkLst>
      </pc:sldChg>
      <pc:sldChg chg="addSp modSp new del">
        <pc:chgData name="Xuân Triều Nguyễn Vũ" userId="41ca21630c6a60fc" providerId="LiveId" clId="{C95D7631-FC07-0246-86EC-B7E0240422E5}" dt="2025-08-26T16:24:07.479" v="1131" actId="680"/>
        <pc:sldMkLst>
          <pc:docMk/>
          <pc:sldMk cId="3177342662" sldId="297"/>
        </pc:sldMkLst>
      </pc:sldChg>
      <pc:sldChg chg="new del">
        <pc:chgData name="Xuân Triều Nguyễn Vũ" userId="41ca21630c6a60fc" providerId="LiveId" clId="{C95D7631-FC07-0246-86EC-B7E0240422E5}" dt="2025-08-26T16:24:17.460" v="1136" actId="680"/>
        <pc:sldMkLst>
          <pc:docMk/>
          <pc:sldMk cId="2123804774" sldId="298"/>
        </pc:sldMkLst>
      </pc:sldChg>
      <pc:sldChg chg="addSp delSp modSp new mod ord modTransition">
        <pc:chgData name="Xuân Triều Nguyễn Vũ" userId="41ca21630c6a60fc" providerId="LiveId" clId="{C95D7631-FC07-0246-86EC-B7E0240422E5}" dt="2025-08-27T16:26:06.811" v="5689"/>
        <pc:sldMkLst>
          <pc:docMk/>
          <pc:sldMk cId="3814433400" sldId="298"/>
        </pc:sldMkLst>
        <pc:spChg chg="add mod">
          <ac:chgData name="Xuân Triều Nguyễn Vũ" userId="41ca21630c6a60fc" providerId="LiveId" clId="{C95D7631-FC07-0246-86EC-B7E0240422E5}" dt="2025-08-26T16:25:35.036" v="1151" actId="242"/>
          <ac:spMkLst>
            <pc:docMk/>
            <pc:sldMk cId="3814433400" sldId="298"/>
            <ac:spMk id="9" creationId="{9700657F-FDC0-458F-C677-B30912B8455C}"/>
          </ac:spMkLst>
        </pc:spChg>
        <pc:picChg chg="add mod">
          <ac:chgData name="Xuân Triều Nguyễn Vũ" userId="41ca21630c6a60fc" providerId="LiveId" clId="{C95D7631-FC07-0246-86EC-B7E0240422E5}" dt="2025-08-26T16:25:42.429" v="1152"/>
          <ac:picMkLst>
            <pc:docMk/>
            <pc:sldMk cId="3814433400" sldId="298"/>
            <ac:picMk id="10" creationId="{2F3CB483-37F7-9123-EDC6-631A46353D28}"/>
          </ac:picMkLst>
        </pc:picChg>
      </pc:sldChg>
      <pc:sldChg chg="addSp delSp modSp add mod ord modTransition">
        <pc:chgData name="Xuân Triều Nguyễn Vũ" userId="41ca21630c6a60fc" providerId="LiveId" clId="{C95D7631-FC07-0246-86EC-B7E0240422E5}" dt="2025-08-27T16:26:06.811" v="5689"/>
        <pc:sldMkLst>
          <pc:docMk/>
          <pc:sldMk cId="1392800409" sldId="299"/>
        </pc:sldMkLst>
        <pc:spChg chg="add mod">
          <ac:chgData name="Xuân Triều Nguyễn Vũ" userId="41ca21630c6a60fc" providerId="LiveId" clId="{C95D7631-FC07-0246-86EC-B7E0240422E5}" dt="2025-08-26T16:28:47.961" v="1292" actId="20577"/>
          <ac:spMkLst>
            <pc:docMk/>
            <pc:sldMk cId="1392800409" sldId="299"/>
            <ac:spMk id="3" creationId="{ADE32D4C-7EDF-BC76-E7A0-79F37B77D97C}"/>
          </ac:spMkLst>
        </pc:spChg>
      </pc:sldChg>
      <pc:sldChg chg="addSp delSp modSp add mod ord modTransition">
        <pc:chgData name="Xuân Triều Nguyễn Vũ" userId="41ca21630c6a60fc" providerId="LiveId" clId="{C95D7631-FC07-0246-86EC-B7E0240422E5}" dt="2025-08-27T16:26:06.811" v="5689"/>
        <pc:sldMkLst>
          <pc:docMk/>
          <pc:sldMk cId="3978253157" sldId="300"/>
        </pc:sldMkLst>
        <pc:spChg chg="add mod">
          <ac:chgData name="Xuân Triều Nguyễn Vũ" userId="41ca21630c6a60fc" providerId="LiveId" clId="{C95D7631-FC07-0246-86EC-B7E0240422E5}" dt="2025-08-26T16:28:26.298" v="1286" actId="171"/>
          <ac:spMkLst>
            <pc:docMk/>
            <pc:sldMk cId="3978253157" sldId="300"/>
            <ac:spMk id="3" creationId="{15A4F56E-8BEF-A678-DD76-7B20A7489194}"/>
          </ac:spMkLst>
        </pc:spChg>
      </pc:sldChg>
      <pc:sldChg chg="addSp delSp modSp add mod ord modTransition">
        <pc:chgData name="Xuân Triều Nguyễn Vũ" userId="41ca21630c6a60fc" providerId="LiveId" clId="{C95D7631-FC07-0246-86EC-B7E0240422E5}" dt="2025-08-27T16:26:06.811" v="5689"/>
        <pc:sldMkLst>
          <pc:docMk/>
          <pc:sldMk cId="3517082305" sldId="301"/>
        </pc:sldMkLst>
        <pc:spChg chg="mod">
          <ac:chgData name="Xuân Triều Nguyễn Vũ" userId="41ca21630c6a60fc" providerId="LiveId" clId="{C95D7631-FC07-0246-86EC-B7E0240422E5}" dt="2025-08-26T16:32:24.308" v="1474" actId="20577"/>
          <ac:spMkLst>
            <pc:docMk/>
            <pc:sldMk cId="3517082305" sldId="301"/>
            <ac:spMk id="3" creationId="{92BEE160-40FA-DACD-E596-2A7C0E2393E3}"/>
          </ac:spMkLst>
        </pc:spChg>
      </pc:sldChg>
      <pc:sldChg chg="addSp delSp modSp add mod ord modTransition">
        <pc:chgData name="Xuân Triều Nguyễn Vũ" userId="41ca21630c6a60fc" providerId="LiveId" clId="{C95D7631-FC07-0246-86EC-B7E0240422E5}" dt="2025-08-27T16:26:06.811" v="5689"/>
        <pc:sldMkLst>
          <pc:docMk/>
          <pc:sldMk cId="2036599762" sldId="302"/>
        </pc:sldMkLst>
        <pc:spChg chg="add mod">
          <ac:chgData name="Xuân Triều Nguyễn Vũ" userId="41ca21630c6a60fc" providerId="LiveId" clId="{C95D7631-FC07-0246-86EC-B7E0240422E5}" dt="2025-08-26T16:32:09.786" v="1462" actId="171"/>
          <ac:spMkLst>
            <pc:docMk/>
            <pc:sldMk cId="2036599762" sldId="302"/>
            <ac:spMk id="4" creationId="{58A2F2B2-D6C5-3EDE-6E37-1F82B709DA80}"/>
          </ac:spMkLst>
        </pc:spChg>
      </pc:sldChg>
      <pc:sldChg chg="addSp delSp modSp add mod ord modTransition">
        <pc:chgData name="Xuân Triều Nguyễn Vũ" userId="41ca21630c6a60fc" providerId="LiveId" clId="{C95D7631-FC07-0246-86EC-B7E0240422E5}" dt="2025-08-27T16:26:06.811" v="5689"/>
        <pc:sldMkLst>
          <pc:docMk/>
          <pc:sldMk cId="4167378946" sldId="303"/>
        </pc:sldMkLst>
        <pc:spChg chg="add mod">
          <ac:chgData name="Xuân Triều Nguyễn Vũ" userId="41ca21630c6a60fc" providerId="LiveId" clId="{C95D7631-FC07-0246-86EC-B7E0240422E5}" dt="2025-08-26T16:34:02.540" v="1490" actId="171"/>
          <ac:spMkLst>
            <pc:docMk/>
            <pc:sldMk cId="4167378946" sldId="303"/>
            <ac:spMk id="3" creationId="{0D841991-A106-23E0-D919-87D58B145350}"/>
          </ac:spMkLst>
        </pc:spChg>
      </pc:sldChg>
      <pc:sldChg chg="addSp delSp modSp add mod modTransition modAnim modNotesTx">
        <pc:chgData name="Xuân Triều Nguyễn Vũ" userId="41ca21630c6a60fc" providerId="LiveId" clId="{C95D7631-FC07-0246-86EC-B7E0240422E5}" dt="2025-08-27T16:38:12.849" v="5706" actId="1582"/>
        <pc:sldMkLst>
          <pc:docMk/>
          <pc:sldMk cId="854761518" sldId="304"/>
        </pc:sldMkLst>
        <pc:spChg chg="mod">
          <ac:chgData name="Xuân Triều Nguyễn Vũ" userId="41ca21630c6a60fc" providerId="LiveId" clId="{C95D7631-FC07-0246-86EC-B7E0240422E5}" dt="2025-08-26T16:53:47.803" v="1546" actId="207"/>
          <ac:spMkLst>
            <pc:docMk/>
            <pc:sldMk cId="854761518" sldId="304"/>
            <ac:spMk id="2" creationId="{D49D55C3-2CD9-A386-1A28-A8DC34AB95BC}"/>
          </ac:spMkLst>
        </pc:spChg>
        <pc:spChg chg="add mod topLvl">
          <ac:chgData name="Xuân Triều Nguyễn Vũ" userId="41ca21630c6a60fc" providerId="LiveId" clId="{C95D7631-FC07-0246-86EC-B7E0240422E5}" dt="2025-08-27T16:38:12.849" v="5706" actId="1582"/>
          <ac:spMkLst>
            <pc:docMk/>
            <pc:sldMk cId="854761518" sldId="304"/>
            <ac:spMk id="8" creationId="{6FDE048A-AA19-C78B-28E8-8294532F0419}"/>
          </ac:spMkLst>
        </pc:spChg>
        <pc:spChg chg="add mod topLvl">
          <ac:chgData name="Xuân Triều Nguyễn Vũ" userId="41ca21630c6a60fc" providerId="LiveId" clId="{C95D7631-FC07-0246-86EC-B7E0240422E5}" dt="2025-08-27T16:38:12.849" v="5706" actId="1582"/>
          <ac:spMkLst>
            <pc:docMk/>
            <pc:sldMk cId="854761518" sldId="304"/>
            <ac:spMk id="9" creationId="{72CEF04D-2D38-D085-CE24-7B0101A282EF}"/>
          </ac:spMkLst>
        </pc:spChg>
        <pc:spChg chg="add mod topLvl">
          <ac:chgData name="Xuân Triều Nguyễn Vũ" userId="41ca21630c6a60fc" providerId="LiveId" clId="{C95D7631-FC07-0246-86EC-B7E0240422E5}" dt="2025-08-27T16:38:12.849" v="5706" actId="1582"/>
          <ac:spMkLst>
            <pc:docMk/>
            <pc:sldMk cId="854761518" sldId="304"/>
            <ac:spMk id="10" creationId="{48E6E206-98C2-9078-4E4B-A50328B7EA17}"/>
          </ac:spMkLst>
        </pc:spChg>
      </pc:sldChg>
      <pc:sldChg chg="modSp add mod ord modTransition">
        <pc:chgData name="Xuân Triều Nguyễn Vũ" userId="41ca21630c6a60fc" providerId="LiveId" clId="{C95D7631-FC07-0246-86EC-B7E0240422E5}" dt="2025-08-29T03:23:19.133" v="6768" actId="403"/>
        <pc:sldMkLst>
          <pc:docMk/>
          <pc:sldMk cId="4017116821" sldId="305"/>
        </pc:sldMkLst>
        <pc:spChg chg="mod">
          <ac:chgData name="Xuân Triều Nguyễn Vũ" userId="41ca21630c6a60fc" providerId="LiveId" clId="{C95D7631-FC07-0246-86EC-B7E0240422E5}" dt="2025-08-27T09:20:51.897" v="3087" actId="207"/>
          <ac:spMkLst>
            <pc:docMk/>
            <pc:sldMk cId="4017116821" sldId="305"/>
            <ac:spMk id="2" creationId="{534E11A9-EE7A-071A-F3F2-D921F4320C47}"/>
          </ac:spMkLst>
        </pc:spChg>
        <pc:spChg chg="mod">
          <ac:chgData name="Xuân Triều Nguyễn Vũ" userId="41ca21630c6a60fc" providerId="LiveId" clId="{C95D7631-FC07-0246-86EC-B7E0240422E5}" dt="2025-08-29T03:23:19.133" v="6768" actId="403"/>
          <ac:spMkLst>
            <pc:docMk/>
            <pc:sldMk cId="4017116821" sldId="305"/>
            <ac:spMk id="3" creationId="{8445D125-7107-9386-FAAE-2157C038E1CB}"/>
          </ac:spMkLst>
        </pc:spChg>
      </pc:sldChg>
      <pc:sldChg chg="addSp delSp modSp add mod modTransition">
        <pc:chgData name="Xuân Triều Nguyễn Vũ" userId="41ca21630c6a60fc" providerId="LiveId" clId="{C95D7631-FC07-0246-86EC-B7E0240422E5}" dt="2025-08-29T03:19:13.158" v="6752" actId="14100"/>
        <pc:sldMkLst>
          <pc:docMk/>
          <pc:sldMk cId="2739192524" sldId="306"/>
        </pc:sldMkLst>
        <pc:spChg chg="mod">
          <ac:chgData name="Xuân Triều Nguyễn Vũ" userId="41ca21630c6a60fc" providerId="LiveId" clId="{C95D7631-FC07-0246-86EC-B7E0240422E5}" dt="2025-08-28T17:30:54.381" v="6593" actId="113"/>
          <ac:spMkLst>
            <pc:docMk/>
            <pc:sldMk cId="2739192524" sldId="306"/>
            <ac:spMk id="2" creationId="{BD65192E-BEDD-FF3D-8CC1-FE94AB4442E9}"/>
          </ac:spMkLst>
        </pc:spChg>
        <pc:spChg chg="add mod topLvl">
          <ac:chgData name="Xuân Triều Nguyễn Vũ" userId="41ca21630c6a60fc" providerId="LiveId" clId="{C95D7631-FC07-0246-86EC-B7E0240422E5}" dt="2025-08-29T03:19:13.158" v="6752" actId="14100"/>
          <ac:spMkLst>
            <pc:docMk/>
            <pc:sldMk cId="2739192524" sldId="306"/>
            <ac:spMk id="5" creationId="{D7A3084C-827C-410C-5FB7-D7D3A6AE4099}"/>
          </ac:spMkLst>
        </pc:spChg>
        <pc:spChg chg="add mod">
          <ac:chgData name="Xuân Triều Nguyễn Vũ" userId="41ca21630c6a60fc" providerId="LiveId" clId="{C95D7631-FC07-0246-86EC-B7E0240422E5}" dt="2025-08-27T12:58:01.012" v="4641"/>
          <ac:spMkLst>
            <pc:docMk/>
            <pc:sldMk cId="2739192524" sldId="306"/>
            <ac:spMk id="12" creationId="{063F1D42-8080-3BD5-3880-2511842864D6}"/>
          </ac:spMkLst>
        </pc:spChg>
        <pc:picChg chg="add mod topLvl modCrop">
          <ac:chgData name="Xuân Triều Nguyễn Vũ" userId="41ca21630c6a60fc" providerId="LiveId" clId="{C95D7631-FC07-0246-86EC-B7E0240422E5}" dt="2025-08-27T12:44:25.385" v="4336" actId="165"/>
          <ac:picMkLst>
            <pc:docMk/>
            <pc:sldMk cId="2739192524" sldId="306"/>
            <ac:picMk id="9" creationId="{5FFBA3E6-57D4-2983-17C9-7CC03EDC14F0}"/>
          </ac:picMkLst>
        </pc:picChg>
        <pc:picChg chg="add mod">
          <ac:chgData name="Xuân Triều Nguyễn Vũ" userId="41ca21630c6a60fc" providerId="LiveId" clId="{C95D7631-FC07-0246-86EC-B7E0240422E5}" dt="2025-08-27T12:44:41.391" v="4344" actId="1036"/>
          <ac:picMkLst>
            <pc:docMk/>
            <pc:sldMk cId="2739192524" sldId="306"/>
            <ac:picMk id="11" creationId="{5BDC9381-529A-B622-9B16-DCFD9930E14E}"/>
          </ac:picMkLst>
        </pc:picChg>
      </pc:sldChg>
      <pc:sldChg chg="addSp delSp modSp add mod ord modTransition">
        <pc:chgData name="Xuân Triều Nguyễn Vũ" userId="41ca21630c6a60fc" providerId="LiveId" clId="{C95D7631-FC07-0246-86EC-B7E0240422E5}" dt="2025-08-28T17:31:04.495" v="6595" actId="113"/>
        <pc:sldMkLst>
          <pc:docMk/>
          <pc:sldMk cId="4157724110" sldId="307"/>
        </pc:sldMkLst>
        <pc:spChg chg="mod">
          <ac:chgData name="Xuân Triều Nguyễn Vũ" userId="41ca21630c6a60fc" providerId="LiveId" clId="{C95D7631-FC07-0246-86EC-B7E0240422E5}" dt="2025-08-28T17:31:04.495" v="6595" actId="113"/>
          <ac:spMkLst>
            <pc:docMk/>
            <pc:sldMk cId="4157724110" sldId="307"/>
            <ac:spMk id="2" creationId="{0A19A834-5D15-CFCA-C407-DA1F30F9318D}"/>
          </ac:spMkLst>
        </pc:spChg>
        <pc:spChg chg="add del mod">
          <ac:chgData name="Xuân Triều Nguyễn Vũ" userId="41ca21630c6a60fc" providerId="LiveId" clId="{C95D7631-FC07-0246-86EC-B7E0240422E5}" dt="2025-08-27T13:01:50.268" v="4674" actId="1076"/>
          <ac:spMkLst>
            <pc:docMk/>
            <pc:sldMk cId="4157724110" sldId="307"/>
            <ac:spMk id="10" creationId="{6CE4440C-ACA9-6339-C04F-70643E5132BD}"/>
          </ac:spMkLst>
        </pc:spChg>
        <pc:spChg chg="add mod">
          <ac:chgData name="Xuân Triều Nguyễn Vũ" userId="41ca21630c6a60fc" providerId="LiveId" clId="{C95D7631-FC07-0246-86EC-B7E0240422E5}" dt="2025-08-27T12:57:11.280" v="4630" actId="1076"/>
          <ac:spMkLst>
            <pc:docMk/>
            <pc:sldMk cId="4157724110" sldId="307"/>
            <ac:spMk id="12" creationId="{6C53C238-5926-70AD-A7E8-088F0B80C636}"/>
          </ac:spMkLst>
        </pc:spChg>
        <pc:picChg chg="add mod">
          <ac:chgData name="Xuân Triều Nguyễn Vũ" userId="41ca21630c6a60fc" providerId="LiveId" clId="{C95D7631-FC07-0246-86EC-B7E0240422E5}" dt="2025-08-27T12:57:07.230" v="4629" actId="1076"/>
          <ac:picMkLst>
            <pc:docMk/>
            <pc:sldMk cId="4157724110" sldId="307"/>
            <ac:picMk id="7" creationId="{CD922D97-E70A-9EE8-53E5-1F53E1012FF2}"/>
          </ac:picMkLst>
        </pc:picChg>
        <pc:picChg chg="add mod">
          <ac:chgData name="Xuân Triều Nguyễn Vũ" userId="41ca21630c6a60fc" providerId="LiveId" clId="{C95D7631-FC07-0246-86EC-B7E0240422E5}" dt="2025-08-27T13:00:13.142" v="4649" actId="1036"/>
          <ac:picMkLst>
            <pc:docMk/>
            <pc:sldMk cId="4157724110" sldId="307"/>
            <ac:picMk id="13" creationId="{2810870F-DCAB-876B-F9DA-D8DE9E606A4A}"/>
          </ac:picMkLst>
        </pc:picChg>
      </pc:sldChg>
      <pc:sldChg chg="addSp delSp modSp add mod modTransition">
        <pc:chgData name="Xuân Triều Nguyễn Vũ" userId="41ca21630c6a60fc" providerId="LiveId" clId="{C95D7631-FC07-0246-86EC-B7E0240422E5}" dt="2025-08-28T17:30:59.538" v="6594" actId="113"/>
        <pc:sldMkLst>
          <pc:docMk/>
          <pc:sldMk cId="2019279244" sldId="308"/>
        </pc:sldMkLst>
        <pc:spChg chg="mod">
          <ac:chgData name="Xuân Triều Nguyễn Vũ" userId="41ca21630c6a60fc" providerId="LiveId" clId="{C95D7631-FC07-0246-86EC-B7E0240422E5}" dt="2025-08-28T17:30:59.538" v="6594" actId="113"/>
          <ac:spMkLst>
            <pc:docMk/>
            <pc:sldMk cId="2019279244" sldId="308"/>
            <ac:spMk id="2" creationId="{74CBAAEF-0DA4-1087-7E9F-7C81FF29A62B}"/>
          </ac:spMkLst>
        </pc:spChg>
        <pc:spChg chg="add mod">
          <ac:chgData name="Xuân Triều Nguyễn Vũ" userId="41ca21630c6a60fc" providerId="LiveId" clId="{C95D7631-FC07-0246-86EC-B7E0240422E5}" dt="2025-08-27T13:21:43.752" v="5102" actId="1076"/>
          <ac:spMkLst>
            <pc:docMk/>
            <pc:sldMk cId="2019279244" sldId="308"/>
            <ac:spMk id="16" creationId="{5965E8B9-FC6B-53F3-ED11-7CE077E24104}"/>
          </ac:spMkLst>
        </pc:spChg>
        <pc:spChg chg="add mod">
          <ac:chgData name="Xuân Triều Nguyễn Vũ" userId="41ca21630c6a60fc" providerId="LiveId" clId="{C95D7631-FC07-0246-86EC-B7E0240422E5}" dt="2025-08-27T13:21:45.575" v="5119" actId="2085"/>
          <ac:spMkLst>
            <pc:docMk/>
            <pc:sldMk cId="2019279244" sldId="308"/>
            <ac:spMk id="17" creationId="{3723C198-035F-D8CA-33A6-325892B602AC}"/>
          </ac:spMkLst>
        </pc:spChg>
        <pc:grpChg chg="add mod">
          <ac:chgData name="Xuân Triều Nguyễn Vũ" userId="41ca21630c6a60fc" providerId="LiveId" clId="{C95D7631-FC07-0246-86EC-B7E0240422E5}" dt="2025-08-27T13:14:37.939" v="4924" actId="1076"/>
          <ac:grpSpMkLst>
            <pc:docMk/>
            <pc:sldMk cId="2019279244" sldId="308"/>
            <ac:grpSpMk id="14" creationId="{F06A5FEE-2AD7-698D-DAA3-83DBDA8779B5}"/>
          </ac:grpSpMkLst>
        </pc:grpChg>
        <pc:picChg chg="add mod">
          <ac:chgData name="Xuân Triều Nguyễn Vũ" userId="41ca21630c6a60fc" providerId="LiveId" clId="{C95D7631-FC07-0246-86EC-B7E0240422E5}" dt="2025-08-27T13:10:19.487" v="4714" actId="1076"/>
          <ac:picMkLst>
            <pc:docMk/>
            <pc:sldMk cId="2019279244" sldId="308"/>
            <ac:picMk id="11" creationId="{BE33D560-215F-F44A-48D1-330D514309BC}"/>
          </ac:picMkLst>
        </pc:picChg>
        <pc:picChg chg="add mod">
          <ac:chgData name="Xuân Triều Nguyễn Vũ" userId="41ca21630c6a60fc" providerId="LiveId" clId="{C95D7631-FC07-0246-86EC-B7E0240422E5}" dt="2025-08-27T13:10:02.411" v="4710" actId="208"/>
          <ac:picMkLst>
            <pc:docMk/>
            <pc:sldMk cId="2019279244" sldId="308"/>
            <ac:picMk id="13" creationId="{8DFEB676-7DA6-15E1-B9E6-9CBCF897CF0E}"/>
          </ac:picMkLst>
        </pc:picChg>
        <pc:picChg chg="add mod">
          <ac:chgData name="Xuân Triều Nguyễn Vũ" userId="41ca21630c6a60fc" providerId="LiveId" clId="{C95D7631-FC07-0246-86EC-B7E0240422E5}" dt="2025-08-27T13:21:44.771" v="5112" actId="1036"/>
          <ac:picMkLst>
            <pc:docMk/>
            <pc:sldMk cId="2019279244" sldId="308"/>
            <ac:picMk id="19" creationId="{CAF9FB4C-DD0E-E4DB-AD0E-4E7608AA87D1}"/>
          </ac:picMkLst>
        </pc:picChg>
        <pc:picChg chg="add del mod">
          <ac:chgData name="Xuân Triều Nguyễn Vũ" userId="41ca21630c6a60fc" providerId="LiveId" clId="{C95D7631-FC07-0246-86EC-B7E0240422E5}" dt="2025-08-27T13:21:45.066" v="5114" actId="1076"/>
          <ac:picMkLst>
            <pc:docMk/>
            <pc:sldMk cId="2019279244" sldId="308"/>
            <ac:picMk id="20" creationId="{78E085AC-D56B-2E7E-A2B8-A139D00ED4FA}"/>
          </ac:picMkLst>
        </pc:picChg>
        <pc:picChg chg="add mod">
          <ac:chgData name="Xuân Triều Nguyễn Vũ" userId="41ca21630c6a60fc" providerId="LiveId" clId="{C95D7631-FC07-0246-86EC-B7E0240422E5}" dt="2025-08-27T16:24:21.182" v="5680" actId="1076"/>
          <ac:picMkLst>
            <pc:docMk/>
            <pc:sldMk cId="2019279244" sldId="308"/>
            <ac:picMk id="22" creationId="{41AF2926-95E3-3F3A-CF62-93C0DE86D8FB}"/>
          </ac:picMkLst>
        </pc:picChg>
      </pc:sldChg>
      <pc:sldChg chg="add del">
        <pc:chgData name="Xuân Triều Nguyễn Vũ" userId="41ca21630c6a60fc" providerId="LiveId" clId="{C95D7631-FC07-0246-86EC-B7E0240422E5}" dt="2025-08-27T13:23:08.660" v="5120" actId="2696"/>
        <pc:sldMkLst>
          <pc:docMk/>
          <pc:sldMk cId="184277046" sldId="309"/>
        </pc:sldMkLst>
      </pc:sldChg>
      <pc:sldChg chg="addSp delSp modSp add mod modTransition">
        <pc:chgData name="Xuân Triều Nguyễn Vũ" userId="41ca21630c6a60fc" providerId="LiveId" clId="{C95D7631-FC07-0246-86EC-B7E0240422E5}" dt="2025-08-28T17:30:49.432" v="6592" actId="113"/>
        <pc:sldMkLst>
          <pc:docMk/>
          <pc:sldMk cId="2943971164" sldId="310"/>
        </pc:sldMkLst>
        <pc:spChg chg="mod">
          <ac:chgData name="Xuân Triều Nguyễn Vũ" userId="41ca21630c6a60fc" providerId="LiveId" clId="{C95D7631-FC07-0246-86EC-B7E0240422E5}" dt="2025-08-28T17:30:49.432" v="6592" actId="113"/>
          <ac:spMkLst>
            <pc:docMk/>
            <pc:sldMk cId="2943971164" sldId="310"/>
            <ac:spMk id="2" creationId="{AD602006-9272-B61D-4099-B486AC601BF4}"/>
          </ac:spMkLst>
        </pc:spChg>
        <pc:spChg chg="add mod">
          <ac:chgData name="Xuân Triều Nguyễn Vũ" userId="41ca21630c6a60fc" providerId="LiveId" clId="{C95D7631-FC07-0246-86EC-B7E0240422E5}" dt="2025-08-27T13:01:07.607" v="4660" actId="1076"/>
          <ac:spMkLst>
            <pc:docMk/>
            <pc:sldMk cId="2943971164" sldId="310"/>
            <ac:spMk id="8" creationId="{4CB3571C-377D-8CAA-76F3-37D57325B81B}"/>
          </ac:spMkLst>
        </pc:spChg>
        <pc:spChg chg="add mod">
          <ac:chgData name="Xuân Triều Nguyễn Vũ" userId="41ca21630c6a60fc" providerId="LiveId" clId="{C95D7631-FC07-0246-86EC-B7E0240422E5}" dt="2025-08-27T13:01:07.607" v="4660" actId="1076"/>
          <ac:spMkLst>
            <pc:docMk/>
            <pc:sldMk cId="2943971164" sldId="310"/>
            <ac:spMk id="9" creationId="{F1A31335-BC83-CF6E-8376-97AE4939AD17}"/>
          </ac:spMkLst>
        </pc:spChg>
        <pc:spChg chg="add mod">
          <ac:chgData name="Xuân Triều Nguyễn Vũ" userId="41ca21630c6a60fc" providerId="LiveId" clId="{C95D7631-FC07-0246-86EC-B7E0240422E5}" dt="2025-08-27T13:01:07.607" v="4660" actId="1076"/>
          <ac:spMkLst>
            <pc:docMk/>
            <pc:sldMk cId="2943971164" sldId="310"/>
            <ac:spMk id="11" creationId="{AFDFE89C-73ED-D2B7-9A88-6CF59B71BE1E}"/>
          </ac:spMkLst>
        </pc:spChg>
        <pc:spChg chg="mod">
          <ac:chgData name="Xuân Triều Nguyễn Vũ" userId="41ca21630c6a60fc" providerId="LiveId" clId="{C95D7631-FC07-0246-86EC-B7E0240422E5}" dt="2025-08-27T13:01:58.395" v="4677" actId="1035"/>
          <ac:spMkLst>
            <pc:docMk/>
            <pc:sldMk cId="2943971164" sldId="310"/>
            <ac:spMk id="14" creationId="{BBA5C51D-8AFA-8387-3352-D22B895BB12B}"/>
          </ac:spMkLst>
        </pc:spChg>
        <pc:picChg chg="add mod">
          <ac:chgData name="Xuân Triều Nguyễn Vũ" userId="41ca21630c6a60fc" providerId="LiveId" clId="{C95D7631-FC07-0246-86EC-B7E0240422E5}" dt="2025-08-27T13:01:07.607" v="4660" actId="1076"/>
          <ac:picMkLst>
            <pc:docMk/>
            <pc:sldMk cId="2943971164" sldId="310"/>
            <ac:picMk id="7" creationId="{848A3F27-8D85-D20E-31C6-8FC762544655}"/>
          </ac:picMkLst>
        </pc:picChg>
        <pc:picChg chg="add mod">
          <ac:chgData name="Xuân Triều Nguyễn Vũ" userId="41ca21630c6a60fc" providerId="LiveId" clId="{C95D7631-FC07-0246-86EC-B7E0240422E5}" dt="2025-08-27T13:01:07.607" v="4660" actId="1076"/>
          <ac:picMkLst>
            <pc:docMk/>
            <pc:sldMk cId="2943971164" sldId="310"/>
            <ac:picMk id="13" creationId="{490A6E83-5015-033E-13F9-6C405FCA7514}"/>
          </ac:picMkLst>
        </pc:picChg>
        <pc:picChg chg="add del mod">
          <ac:chgData name="Xuân Triều Nguyễn Vũ" userId="41ca21630c6a60fc" providerId="LiveId" clId="{C95D7631-FC07-0246-86EC-B7E0240422E5}" dt="2025-08-28T16:16:07.772" v="6138" actId="21"/>
          <ac:picMkLst>
            <pc:docMk/>
            <pc:sldMk cId="2943971164" sldId="310"/>
            <ac:picMk id="16" creationId="{11C75B0A-D750-023E-8DDA-379785C6DB9F}"/>
          </ac:picMkLst>
        </pc:picChg>
      </pc:sldChg>
      <pc:sldChg chg="add del">
        <pc:chgData name="Xuân Triều Nguyễn Vũ" userId="41ca21630c6a60fc" providerId="LiveId" clId="{C95D7631-FC07-0246-86EC-B7E0240422E5}" dt="2025-08-27T12:11:51.921" v="3489" actId="2696"/>
        <pc:sldMkLst>
          <pc:docMk/>
          <pc:sldMk cId="3280889056" sldId="310"/>
        </pc:sldMkLst>
      </pc:sldChg>
      <pc:sldChg chg="addSp delSp modSp new mod ord modClrScheme chgLayout">
        <pc:chgData name="Xuân Triều Nguyễn Vũ" userId="41ca21630c6a60fc" providerId="LiveId" clId="{C95D7631-FC07-0246-86EC-B7E0240422E5}" dt="2025-08-29T03:22:36.479" v="6762" actId="20577"/>
        <pc:sldMkLst>
          <pc:docMk/>
          <pc:sldMk cId="1154626600" sldId="311"/>
        </pc:sldMkLst>
        <pc:spChg chg="mod ord">
          <ac:chgData name="Xuân Triều Nguyễn Vũ" userId="41ca21630c6a60fc" providerId="LiveId" clId="{C95D7631-FC07-0246-86EC-B7E0240422E5}" dt="2025-08-28T15:03:13.714" v="5720" actId="700"/>
          <ac:spMkLst>
            <pc:docMk/>
            <pc:sldMk cId="1154626600" sldId="311"/>
            <ac:spMk id="2" creationId="{71A09812-9726-1164-C75A-F78DC1B278A9}"/>
          </ac:spMkLst>
        </pc:spChg>
        <pc:spChg chg="add del mod ord">
          <ac:chgData name="Xuân Triều Nguyễn Vũ" userId="41ca21630c6a60fc" providerId="LiveId" clId="{C95D7631-FC07-0246-86EC-B7E0240422E5}" dt="2025-08-28T15:03:04.515" v="5718" actId="700"/>
          <ac:spMkLst>
            <pc:docMk/>
            <pc:sldMk cId="1154626600" sldId="311"/>
            <ac:spMk id="3" creationId="{5A59B3F2-70F3-D629-9B05-9B2172311D55}"/>
          </ac:spMkLst>
        </pc:spChg>
        <pc:spChg chg="add del mod ord">
          <ac:chgData name="Xuân Triều Nguyễn Vũ" userId="41ca21630c6a60fc" providerId="LiveId" clId="{C95D7631-FC07-0246-86EC-B7E0240422E5}" dt="2025-08-28T15:03:04.515" v="5718" actId="700"/>
          <ac:spMkLst>
            <pc:docMk/>
            <pc:sldMk cId="1154626600" sldId="311"/>
            <ac:spMk id="4" creationId="{23421668-6DD1-E0E7-DE27-877C62BE48B3}"/>
          </ac:spMkLst>
        </pc:spChg>
        <pc:spChg chg="add del mod ord">
          <ac:chgData name="Xuân Triều Nguyễn Vũ" userId="41ca21630c6a60fc" providerId="LiveId" clId="{C95D7631-FC07-0246-86EC-B7E0240422E5}" dt="2025-08-28T15:03:04.515" v="5718" actId="700"/>
          <ac:spMkLst>
            <pc:docMk/>
            <pc:sldMk cId="1154626600" sldId="311"/>
            <ac:spMk id="5" creationId="{EAE5D0E1-2358-2F54-62D6-1F5DD12B751E}"/>
          </ac:spMkLst>
        </pc:spChg>
        <pc:spChg chg="add del mod ord">
          <ac:chgData name="Xuân Triều Nguyễn Vũ" userId="41ca21630c6a60fc" providerId="LiveId" clId="{C95D7631-FC07-0246-86EC-B7E0240422E5}" dt="2025-08-28T15:03:09.200" v="5719" actId="700"/>
          <ac:spMkLst>
            <pc:docMk/>
            <pc:sldMk cId="1154626600" sldId="311"/>
            <ac:spMk id="6" creationId="{A5F24590-C2E5-6DF8-6D6E-151E95947FAF}"/>
          </ac:spMkLst>
        </pc:spChg>
        <pc:spChg chg="add del mod ord">
          <ac:chgData name="Xuân Triều Nguyễn Vũ" userId="41ca21630c6a60fc" providerId="LiveId" clId="{C95D7631-FC07-0246-86EC-B7E0240422E5}" dt="2025-08-28T15:03:09.200" v="5719" actId="700"/>
          <ac:spMkLst>
            <pc:docMk/>
            <pc:sldMk cId="1154626600" sldId="311"/>
            <ac:spMk id="7" creationId="{4A0FF77E-1D97-3C60-7BC7-CEE8923AD2A5}"/>
          </ac:spMkLst>
        </pc:spChg>
        <pc:spChg chg="add del mod ord">
          <ac:chgData name="Xuân Triều Nguyễn Vũ" userId="41ca21630c6a60fc" providerId="LiveId" clId="{C95D7631-FC07-0246-86EC-B7E0240422E5}" dt="2025-08-28T15:03:09.200" v="5719" actId="700"/>
          <ac:spMkLst>
            <pc:docMk/>
            <pc:sldMk cId="1154626600" sldId="311"/>
            <ac:spMk id="8" creationId="{2CFE737A-B979-61C7-5581-649730FFE2B3}"/>
          </ac:spMkLst>
        </pc:spChg>
        <pc:spChg chg="add del mod ord">
          <ac:chgData name="Xuân Triều Nguyễn Vũ" userId="41ca21630c6a60fc" providerId="LiveId" clId="{C95D7631-FC07-0246-86EC-B7E0240422E5}" dt="2025-08-28T15:03:13.714" v="5720" actId="700"/>
          <ac:spMkLst>
            <pc:docMk/>
            <pc:sldMk cId="1154626600" sldId="311"/>
            <ac:spMk id="9" creationId="{1AADB8E4-258B-9EF6-68E8-27BF3C4435E8}"/>
          </ac:spMkLst>
        </pc:spChg>
        <pc:spChg chg="add del mod ord">
          <ac:chgData name="Xuân Triều Nguyễn Vũ" userId="41ca21630c6a60fc" providerId="LiveId" clId="{C95D7631-FC07-0246-86EC-B7E0240422E5}" dt="2025-08-28T15:03:13.714" v="5720" actId="700"/>
          <ac:spMkLst>
            <pc:docMk/>
            <pc:sldMk cId="1154626600" sldId="311"/>
            <ac:spMk id="10" creationId="{66EC10A6-6773-E407-1560-D88F2B009589}"/>
          </ac:spMkLst>
        </pc:spChg>
        <pc:spChg chg="add del mod ord">
          <ac:chgData name="Xuân Triều Nguyễn Vũ" userId="41ca21630c6a60fc" providerId="LiveId" clId="{C95D7631-FC07-0246-86EC-B7E0240422E5}" dt="2025-08-28T15:03:13.714" v="5720" actId="700"/>
          <ac:spMkLst>
            <pc:docMk/>
            <pc:sldMk cId="1154626600" sldId="311"/>
            <ac:spMk id="11" creationId="{C81E3E57-E40F-483E-CADE-54DE4F2C4319}"/>
          </ac:spMkLst>
        </pc:spChg>
        <pc:spChg chg="add mod ord">
          <ac:chgData name="Xuân Triều Nguyễn Vũ" userId="41ca21630c6a60fc" providerId="LiveId" clId="{C95D7631-FC07-0246-86EC-B7E0240422E5}" dt="2025-08-28T15:03:16.325" v="5731" actId="20577"/>
          <ac:spMkLst>
            <pc:docMk/>
            <pc:sldMk cId="1154626600" sldId="311"/>
            <ac:spMk id="12" creationId="{2835AD2C-3E56-26E3-BF8D-E31C7537A4E5}"/>
          </ac:spMkLst>
        </pc:spChg>
        <pc:spChg chg="add mod ord">
          <ac:chgData name="Xuân Triều Nguyễn Vũ" userId="41ca21630c6a60fc" providerId="LiveId" clId="{C95D7631-FC07-0246-86EC-B7E0240422E5}" dt="2025-08-29T03:22:36.479" v="6762" actId="20577"/>
          <ac:spMkLst>
            <pc:docMk/>
            <pc:sldMk cId="1154626600" sldId="311"/>
            <ac:spMk id="13" creationId="{C49A4091-F00D-A153-903C-15DB141D83C9}"/>
          </ac:spMkLst>
        </pc:spChg>
      </pc:sldChg>
      <pc:sldChg chg="addSp delSp modSp new add del mod">
        <pc:chgData name="Xuân Triều Nguyễn Vũ" userId="41ca21630c6a60fc" providerId="LiveId" clId="{C95D7631-FC07-0246-86EC-B7E0240422E5}" dt="2025-08-28T17:23:34.438" v="6493" actId="20577"/>
        <pc:sldMkLst>
          <pc:docMk/>
          <pc:sldMk cId="4217731052" sldId="312"/>
        </pc:sldMkLst>
        <pc:spChg chg="mod">
          <ac:chgData name="Xuân Triều Nguyễn Vũ" userId="41ca21630c6a60fc" providerId="LiveId" clId="{C95D7631-FC07-0246-86EC-B7E0240422E5}" dt="2025-08-28T17:23:34.438" v="6493" actId="20577"/>
          <ac:spMkLst>
            <pc:docMk/>
            <pc:sldMk cId="4217731052" sldId="312"/>
            <ac:spMk id="2" creationId="{42CB9169-DC43-6B33-C7A0-2FA40D1B5486}"/>
          </ac:spMkLst>
        </pc:spChg>
        <pc:spChg chg="add del">
          <ac:chgData name="Xuân Triều Nguyễn Vũ" userId="41ca21630c6a60fc" providerId="LiveId" clId="{C95D7631-FC07-0246-86EC-B7E0240422E5}" dt="2025-08-28T15:53:11.261" v="5869" actId="478"/>
          <ac:spMkLst>
            <pc:docMk/>
            <pc:sldMk cId="4217731052" sldId="312"/>
            <ac:spMk id="3" creationId="{254403BC-A22F-144D-E7C4-2E6CF3EFFA45}"/>
          </ac:spMkLst>
        </pc:spChg>
        <pc:spChg chg="add mod">
          <ac:chgData name="Xuân Triều Nguyễn Vũ" userId="41ca21630c6a60fc" providerId="LiveId" clId="{C95D7631-FC07-0246-86EC-B7E0240422E5}" dt="2025-08-28T15:58:43.195" v="5948" actId="164"/>
          <ac:spMkLst>
            <pc:docMk/>
            <pc:sldMk cId="4217731052" sldId="312"/>
            <ac:spMk id="8" creationId="{57E838FE-B00C-C30E-81D3-8DEEA3FA93F9}"/>
          </ac:spMkLst>
        </pc:spChg>
        <pc:spChg chg="add mod">
          <ac:chgData name="Xuân Triều Nguyễn Vũ" userId="41ca21630c6a60fc" providerId="LiveId" clId="{C95D7631-FC07-0246-86EC-B7E0240422E5}" dt="2025-08-28T15:58:43.195" v="5948" actId="164"/>
          <ac:spMkLst>
            <pc:docMk/>
            <pc:sldMk cId="4217731052" sldId="312"/>
            <ac:spMk id="9" creationId="{5CAC8CFF-7BBE-6EFC-3186-0B1BD5C4AA0B}"/>
          </ac:spMkLst>
        </pc:spChg>
        <pc:spChg chg="mod">
          <ac:chgData name="Xuân Triều Nguyễn Vũ" userId="41ca21630c6a60fc" providerId="LiveId" clId="{C95D7631-FC07-0246-86EC-B7E0240422E5}" dt="2025-08-28T15:57:02.357" v="5925" actId="207"/>
          <ac:spMkLst>
            <pc:docMk/>
            <pc:sldMk cId="4217731052" sldId="312"/>
            <ac:spMk id="12" creationId="{82C0B7BB-0F67-8267-7F0B-820CA687B20F}"/>
          </ac:spMkLst>
        </pc:spChg>
        <pc:spChg chg="mod">
          <ac:chgData name="Xuân Triều Nguyễn Vũ" userId="41ca21630c6a60fc" providerId="LiveId" clId="{C95D7631-FC07-0246-86EC-B7E0240422E5}" dt="2025-08-28T15:58:43.195" v="5948" actId="164"/>
          <ac:spMkLst>
            <pc:docMk/>
            <pc:sldMk cId="4217731052" sldId="312"/>
            <ac:spMk id="13" creationId="{FA82238D-2BA4-68C2-5D79-940503153A87}"/>
          </ac:spMkLst>
        </pc:spChg>
        <pc:spChg chg="mod">
          <ac:chgData name="Xuân Triều Nguyễn Vũ" userId="41ca21630c6a60fc" providerId="LiveId" clId="{C95D7631-FC07-0246-86EC-B7E0240422E5}" dt="2025-08-28T15:54:44.208" v="5895"/>
          <ac:spMkLst>
            <pc:docMk/>
            <pc:sldMk cId="4217731052" sldId="312"/>
            <ac:spMk id="15" creationId="{D0BB45EF-6255-B5D2-EF7E-F281D19BB8F5}"/>
          </ac:spMkLst>
        </pc:spChg>
        <pc:spChg chg="mod">
          <ac:chgData name="Xuân Triều Nguyễn Vũ" userId="41ca21630c6a60fc" providerId="LiveId" clId="{C95D7631-FC07-0246-86EC-B7E0240422E5}" dt="2025-08-28T15:54:44.208" v="5895"/>
          <ac:spMkLst>
            <pc:docMk/>
            <pc:sldMk cId="4217731052" sldId="312"/>
            <ac:spMk id="16" creationId="{414FD595-EF64-AA82-7796-2969ADD47A7F}"/>
          </ac:spMkLst>
        </pc:spChg>
        <pc:spChg chg="mod">
          <ac:chgData name="Xuân Triều Nguyễn Vũ" userId="41ca21630c6a60fc" providerId="LiveId" clId="{C95D7631-FC07-0246-86EC-B7E0240422E5}" dt="2025-08-28T15:58:43.195" v="5948" actId="164"/>
          <ac:spMkLst>
            <pc:docMk/>
            <pc:sldMk cId="4217731052" sldId="312"/>
            <ac:spMk id="18" creationId="{4E291F42-3ED5-44F2-9376-AE180A646B75}"/>
          </ac:spMkLst>
        </pc:spChg>
        <pc:spChg chg="mod">
          <ac:chgData name="Xuân Triều Nguyễn Vũ" userId="41ca21630c6a60fc" providerId="LiveId" clId="{C95D7631-FC07-0246-86EC-B7E0240422E5}" dt="2025-08-28T15:58:43.195" v="5948" actId="164"/>
          <ac:spMkLst>
            <pc:docMk/>
            <pc:sldMk cId="4217731052" sldId="312"/>
            <ac:spMk id="19" creationId="{D64B1F3A-9615-27C1-4F36-B9D868C9D1C6}"/>
          </ac:spMkLst>
        </pc:spChg>
        <pc:spChg chg="add mod">
          <ac:chgData name="Xuân Triều Nguyễn Vũ" userId="41ca21630c6a60fc" providerId="LiveId" clId="{C95D7631-FC07-0246-86EC-B7E0240422E5}" dt="2025-08-28T15:58:44.725" v="5949" actId="164"/>
          <ac:spMkLst>
            <pc:docMk/>
            <pc:sldMk cId="4217731052" sldId="312"/>
            <ac:spMk id="20" creationId="{5E1C48FE-F3B4-D001-29D6-173F1F687C62}"/>
          </ac:spMkLst>
        </pc:spChg>
        <pc:spChg chg="add mod">
          <ac:chgData name="Xuân Triều Nguyễn Vũ" userId="41ca21630c6a60fc" providerId="LiveId" clId="{C95D7631-FC07-0246-86EC-B7E0240422E5}" dt="2025-08-28T15:58:44.725" v="5949" actId="164"/>
          <ac:spMkLst>
            <pc:docMk/>
            <pc:sldMk cId="4217731052" sldId="312"/>
            <ac:spMk id="21" creationId="{0738CD3F-0044-6745-F16E-7BC79C4B60E1}"/>
          </ac:spMkLst>
        </pc:spChg>
        <pc:spChg chg="add mod">
          <ac:chgData name="Xuân Triều Nguyễn Vũ" userId="41ca21630c6a60fc" providerId="LiveId" clId="{C95D7631-FC07-0246-86EC-B7E0240422E5}" dt="2025-08-28T16:06:05.312" v="6000" actId="14100"/>
          <ac:spMkLst>
            <pc:docMk/>
            <pc:sldMk cId="4217731052" sldId="312"/>
            <ac:spMk id="22" creationId="{75AD8E44-1A2D-FB0B-67D9-6122DACAC431}"/>
          </ac:spMkLst>
        </pc:spChg>
        <pc:spChg chg="add mod">
          <ac:chgData name="Xuân Triều Nguyễn Vũ" userId="41ca21630c6a60fc" providerId="LiveId" clId="{C95D7631-FC07-0246-86EC-B7E0240422E5}" dt="2025-08-28T16:06:25.551" v="6004" actId="14100"/>
          <ac:spMkLst>
            <pc:docMk/>
            <pc:sldMk cId="4217731052" sldId="312"/>
            <ac:spMk id="23" creationId="{0FD493D5-1E44-49B0-1335-26187A553E5A}"/>
          </ac:spMkLst>
        </pc:spChg>
        <pc:spChg chg="add mod">
          <ac:chgData name="Xuân Triều Nguyễn Vũ" userId="41ca21630c6a60fc" providerId="LiveId" clId="{C95D7631-FC07-0246-86EC-B7E0240422E5}" dt="2025-08-28T16:06:16.350" v="6002" actId="14100"/>
          <ac:spMkLst>
            <pc:docMk/>
            <pc:sldMk cId="4217731052" sldId="312"/>
            <ac:spMk id="24" creationId="{EC3F65F5-D225-32B9-B51D-9CE25A1E3D2D}"/>
          </ac:spMkLst>
        </pc:spChg>
        <pc:spChg chg="add mod">
          <ac:chgData name="Xuân Triều Nguyễn Vũ" userId="41ca21630c6a60fc" providerId="LiveId" clId="{C95D7631-FC07-0246-86EC-B7E0240422E5}" dt="2025-08-28T17:22:55.964" v="6492" actId="27636"/>
          <ac:spMkLst>
            <pc:docMk/>
            <pc:sldMk cId="4217731052" sldId="312"/>
            <ac:spMk id="28" creationId="{355266C6-E440-CA36-8451-AFC822ACCBB7}"/>
          </ac:spMkLst>
        </pc:spChg>
        <pc:grpChg chg="add mod">
          <ac:chgData name="Xuân Triều Nguyễn Vũ" userId="41ca21630c6a60fc" providerId="LiveId" clId="{C95D7631-FC07-0246-86EC-B7E0240422E5}" dt="2025-08-28T15:58:44.725" v="5949" actId="164"/>
          <ac:grpSpMkLst>
            <pc:docMk/>
            <pc:sldMk cId="4217731052" sldId="312"/>
            <ac:grpSpMk id="10" creationId="{D85C5947-92CC-BCB7-7FA4-8F9FA88B2E21}"/>
          </ac:grpSpMkLst>
        </pc:grpChg>
        <pc:grpChg chg="add mod">
          <ac:chgData name="Xuân Triều Nguyễn Vũ" userId="41ca21630c6a60fc" providerId="LiveId" clId="{C95D7631-FC07-0246-86EC-B7E0240422E5}" dt="2025-08-28T15:58:44.725" v="5949" actId="164"/>
          <ac:grpSpMkLst>
            <pc:docMk/>
            <pc:sldMk cId="4217731052" sldId="312"/>
            <ac:grpSpMk id="11" creationId="{A5224F70-0496-29F2-1FBF-AEBFC0297618}"/>
          </ac:grpSpMkLst>
        </pc:grpChg>
        <pc:grpChg chg="add del mod">
          <ac:chgData name="Xuân Triều Nguyễn Vũ" userId="41ca21630c6a60fc" providerId="LiveId" clId="{C95D7631-FC07-0246-86EC-B7E0240422E5}" dt="2025-08-28T15:56:43.777" v="5923" actId="478"/>
          <ac:grpSpMkLst>
            <pc:docMk/>
            <pc:sldMk cId="4217731052" sldId="312"/>
            <ac:grpSpMk id="14" creationId="{D39A34B7-0CC7-4505-9933-5F804C24F537}"/>
          </ac:grpSpMkLst>
        </pc:grpChg>
        <pc:grpChg chg="add mod">
          <ac:chgData name="Xuân Triều Nguyễn Vũ" userId="41ca21630c6a60fc" providerId="LiveId" clId="{C95D7631-FC07-0246-86EC-B7E0240422E5}" dt="2025-08-28T15:58:44.725" v="5949" actId="164"/>
          <ac:grpSpMkLst>
            <pc:docMk/>
            <pc:sldMk cId="4217731052" sldId="312"/>
            <ac:grpSpMk id="17" creationId="{27173828-0BE7-7C0C-082D-C912B46B7820}"/>
          </ac:grpSpMkLst>
        </pc:grpChg>
        <pc:grpChg chg="add mod">
          <ac:chgData name="Xuân Triều Nguyễn Vũ" userId="41ca21630c6a60fc" providerId="LiveId" clId="{C95D7631-FC07-0246-86EC-B7E0240422E5}" dt="2025-08-28T17:21:00.460" v="6254" actId="1076"/>
          <ac:grpSpMkLst>
            <pc:docMk/>
            <pc:sldMk cId="4217731052" sldId="312"/>
            <ac:grpSpMk id="25" creationId="{009D8BB3-7F64-1851-5CC7-951AC40925C0}"/>
          </ac:grpSpMkLst>
        </pc:grpChg>
        <pc:graphicFrameChg chg="add del mod modGraphic">
          <ac:chgData name="Xuân Triều Nguyễn Vũ" userId="41ca21630c6a60fc" providerId="LiveId" clId="{C95D7631-FC07-0246-86EC-B7E0240422E5}" dt="2025-08-28T17:18:41.884" v="6238" actId="478"/>
          <ac:graphicFrameMkLst>
            <pc:docMk/>
            <pc:sldMk cId="4217731052" sldId="312"/>
            <ac:graphicFrameMk id="27" creationId="{20927C9D-22D8-41F7-8B63-AC6D8B9598C7}"/>
          </ac:graphicFrameMkLst>
        </pc:graphicFrameChg>
        <pc:picChg chg="add del mod ord">
          <ac:chgData name="Xuân Triều Nguyễn Vũ" userId="41ca21630c6a60fc" providerId="LiveId" clId="{C95D7631-FC07-0246-86EC-B7E0240422E5}" dt="2025-08-28T15:51:30.943" v="5868" actId="34307"/>
          <ac:picMkLst>
            <pc:docMk/>
            <pc:sldMk cId="4217731052" sldId="312"/>
            <ac:picMk id="5" creationId="{27E8900B-9DCF-7991-A91A-C76AD6F98057}"/>
          </ac:picMkLst>
        </pc:picChg>
        <pc:picChg chg="add mod">
          <ac:chgData name="Xuân Triều Nguyễn Vũ" userId="41ca21630c6a60fc" providerId="LiveId" clId="{C95D7631-FC07-0246-86EC-B7E0240422E5}" dt="2025-08-28T15:58:44.725" v="5949" actId="164"/>
          <ac:picMkLst>
            <pc:docMk/>
            <pc:sldMk cId="4217731052" sldId="312"/>
            <ac:picMk id="7" creationId="{F03A561F-AC2F-5AED-08DE-D130CBFB0243}"/>
          </ac:picMkLst>
        </pc:picChg>
      </pc:sldChg>
      <pc:sldChg chg="new del">
        <pc:chgData name="Xuân Triều Nguyễn Vũ" userId="41ca21630c6a60fc" providerId="LiveId" clId="{C95D7631-FC07-0246-86EC-B7E0240422E5}" dt="2025-08-28T16:04:06.342" v="5954" actId="2696"/>
        <pc:sldMkLst>
          <pc:docMk/>
          <pc:sldMk cId="149633581" sldId="313"/>
        </pc:sldMkLst>
      </pc:sldChg>
      <pc:sldChg chg="new del">
        <pc:chgData name="Xuân Triều Nguyễn Vũ" userId="41ca21630c6a60fc" providerId="LiveId" clId="{C95D7631-FC07-0246-86EC-B7E0240422E5}" dt="2025-08-28T17:17:40.370" v="6233" actId="680"/>
        <pc:sldMkLst>
          <pc:docMk/>
          <pc:sldMk cId="1366717418" sldId="313"/>
        </pc:sldMkLst>
      </pc:sldChg>
      <pc:sldChg chg="addSp delSp modSp add mod">
        <pc:chgData name="Xuân Triều Nguyễn Vũ" userId="41ca21630c6a60fc" providerId="LiveId" clId="{C95D7631-FC07-0246-86EC-B7E0240422E5}" dt="2025-08-28T17:29:25.046" v="6583" actId="1035"/>
        <pc:sldMkLst>
          <pc:docMk/>
          <pc:sldMk cId="1393751277" sldId="313"/>
        </pc:sldMkLst>
        <pc:spChg chg="mod">
          <ac:chgData name="Xuân Triều Nguyễn Vũ" userId="41ca21630c6a60fc" providerId="LiveId" clId="{C95D7631-FC07-0246-86EC-B7E0240422E5}" dt="2025-08-28T17:24:05.584" v="6540"/>
          <ac:spMkLst>
            <pc:docMk/>
            <pc:sldMk cId="1393751277" sldId="313"/>
            <ac:spMk id="2" creationId="{210D4165-CFFC-6B6F-348D-D39802ADEC40}"/>
          </ac:spMkLst>
        </pc:spChg>
        <pc:graphicFrameChg chg="add mod modGraphic">
          <ac:chgData name="Xuân Triều Nguyễn Vũ" userId="41ca21630c6a60fc" providerId="LiveId" clId="{C95D7631-FC07-0246-86EC-B7E0240422E5}" dt="2025-08-28T17:29:25.046" v="6583" actId="1035"/>
          <ac:graphicFrameMkLst>
            <pc:docMk/>
            <pc:sldMk cId="1393751277" sldId="313"/>
            <ac:graphicFrameMk id="7" creationId="{85A83BA3-CE75-81EC-2469-F3EE13B1FCB0}"/>
          </ac:graphicFrameMkLst>
        </pc:graphicFrameChg>
        <pc:graphicFrameChg chg="del">
          <ac:chgData name="Xuân Triều Nguyễn Vũ" userId="41ca21630c6a60fc" providerId="LiveId" clId="{C95D7631-FC07-0246-86EC-B7E0240422E5}" dt="2025-08-28T17:18:33.868" v="6237" actId="478"/>
          <ac:graphicFrameMkLst>
            <pc:docMk/>
            <pc:sldMk cId="1393751277" sldId="313"/>
            <ac:graphicFrameMk id="32" creationId="{0BB4CF90-6B51-D7FF-6E6A-D2B979F8EEC1}"/>
          </ac:graphicFrameMkLst>
        </pc:graphicFrameChg>
      </pc:sldChg>
      <pc:sldChg chg="addSp delSp modSp add del mod">
        <pc:chgData name="Xuân Triều Nguyễn Vũ" userId="41ca21630c6a60fc" providerId="LiveId" clId="{C95D7631-FC07-0246-86EC-B7E0240422E5}" dt="2025-08-28T17:17:28.045" v="6229" actId="2696"/>
        <pc:sldMkLst>
          <pc:docMk/>
          <pc:sldMk cId="1452213915" sldId="313"/>
        </pc:sldMkLst>
        <pc:spChg chg="mod">
          <ac:chgData name="Xuân Triều Nguyễn Vũ" userId="41ca21630c6a60fc" providerId="LiveId" clId="{C95D7631-FC07-0246-86EC-B7E0240422E5}" dt="2025-08-28T16:07:58.004" v="6024" actId="313"/>
          <ac:spMkLst>
            <pc:docMk/>
            <pc:sldMk cId="1452213915" sldId="313"/>
            <ac:spMk id="2" creationId="{D3B050B4-7313-3403-2E7D-BCC75E6F899D}"/>
          </ac:spMkLst>
        </pc:spChg>
        <pc:spChg chg="add mod">
          <ac:chgData name="Xuân Triều Nguyễn Vũ" userId="41ca21630c6a60fc" providerId="LiveId" clId="{C95D7631-FC07-0246-86EC-B7E0240422E5}" dt="2025-08-28T16:09:36.355" v="6062" actId="164"/>
          <ac:spMkLst>
            <pc:docMk/>
            <pc:sldMk cId="1452213915" sldId="313"/>
            <ac:spMk id="6" creationId="{3469A8DB-7C80-981F-A112-4D4051ECF23B}"/>
          </ac:spMkLst>
        </pc:spChg>
        <pc:spChg chg="add mod">
          <ac:chgData name="Xuân Triều Nguyễn Vũ" userId="41ca21630c6a60fc" providerId="LiveId" clId="{C95D7631-FC07-0246-86EC-B7E0240422E5}" dt="2025-08-28T16:09:36.355" v="6062" actId="164"/>
          <ac:spMkLst>
            <pc:docMk/>
            <pc:sldMk cId="1452213915" sldId="313"/>
            <ac:spMk id="14" creationId="{1C018BD3-9C68-D490-3E94-8E9AA84D5567}"/>
          </ac:spMkLst>
        </pc:spChg>
        <pc:spChg chg="add mod">
          <ac:chgData name="Xuân Triều Nguyễn Vũ" userId="41ca21630c6a60fc" providerId="LiveId" clId="{C95D7631-FC07-0246-86EC-B7E0240422E5}" dt="2025-08-28T16:09:36.355" v="6062" actId="164"/>
          <ac:spMkLst>
            <pc:docMk/>
            <pc:sldMk cId="1452213915" sldId="313"/>
            <ac:spMk id="15" creationId="{5D32DCA4-4247-6162-F9C1-8C578E264886}"/>
          </ac:spMkLst>
        </pc:spChg>
        <pc:spChg chg="add mod">
          <ac:chgData name="Xuân Triều Nguyễn Vũ" userId="41ca21630c6a60fc" providerId="LiveId" clId="{C95D7631-FC07-0246-86EC-B7E0240422E5}" dt="2025-08-28T16:11:56.672" v="6075" actId="113"/>
          <ac:spMkLst>
            <pc:docMk/>
            <pc:sldMk cId="1452213915" sldId="313"/>
            <ac:spMk id="16" creationId="{2522A76A-542D-3DCF-72ED-07934A313BF3}"/>
          </ac:spMkLst>
        </pc:spChg>
        <pc:spChg chg="add mod">
          <ac:chgData name="Xuân Triều Nguyễn Vũ" userId="41ca21630c6a60fc" providerId="LiveId" clId="{C95D7631-FC07-0246-86EC-B7E0240422E5}" dt="2025-08-28T16:09:36.355" v="6062" actId="164"/>
          <ac:spMkLst>
            <pc:docMk/>
            <pc:sldMk cId="1452213915" sldId="313"/>
            <ac:spMk id="26" creationId="{232BBC7F-3409-7DF4-4C5F-E793334DE972}"/>
          </ac:spMkLst>
        </pc:spChg>
        <pc:spChg chg="add mod">
          <ac:chgData name="Xuân Triều Nguyễn Vũ" userId="41ca21630c6a60fc" providerId="LiveId" clId="{C95D7631-FC07-0246-86EC-B7E0240422E5}" dt="2025-08-28T16:09:36.355" v="6062" actId="164"/>
          <ac:spMkLst>
            <pc:docMk/>
            <pc:sldMk cId="1452213915" sldId="313"/>
            <ac:spMk id="27" creationId="{FBE0065D-CA1D-FCDA-3D2D-F7960C0BFF85}"/>
          </ac:spMkLst>
        </pc:spChg>
        <pc:spChg chg="add mod">
          <ac:chgData name="Xuân Triều Nguyễn Vũ" userId="41ca21630c6a60fc" providerId="LiveId" clId="{C95D7631-FC07-0246-86EC-B7E0240422E5}" dt="2025-08-28T16:11:56.672" v="6075" actId="113"/>
          <ac:spMkLst>
            <pc:docMk/>
            <pc:sldMk cId="1452213915" sldId="313"/>
            <ac:spMk id="28" creationId="{0CC68B80-0C8C-0F20-89BC-984A217C2C24}"/>
          </ac:spMkLst>
        </pc:spChg>
        <pc:spChg chg="add mod">
          <ac:chgData name="Xuân Triều Nguyễn Vũ" userId="41ca21630c6a60fc" providerId="LiveId" clId="{C95D7631-FC07-0246-86EC-B7E0240422E5}" dt="2025-08-28T16:11:56.672" v="6075" actId="113"/>
          <ac:spMkLst>
            <pc:docMk/>
            <pc:sldMk cId="1452213915" sldId="313"/>
            <ac:spMk id="29" creationId="{959E0D13-AC4B-BADC-6670-C631CD77DA61}"/>
          </ac:spMkLst>
        </pc:spChg>
        <pc:grpChg chg="del">
          <ac:chgData name="Xuân Triều Nguyễn Vũ" userId="41ca21630c6a60fc" providerId="LiveId" clId="{C95D7631-FC07-0246-86EC-B7E0240422E5}" dt="2025-08-28T16:04:19.111" v="5956" actId="478"/>
          <ac:grpSpMkLst>
            <pc:docMk/>
            <pc:sldMk cId="1452213915" sldId="313"/>
            <ac:grpSpMk id="25" creationId="{BB514ABD-B3C4-EBC9-B0C7-F281F05BED36}"/>
          </ac:grpSpMkLst>
        </pc:grpChg>
        <pc:grpChg chg="add mod">
          <ac:chgData name="Xuân Triều Nguyễn Vũ" userId="41ca21630c6a60fc" providerId="LiveId" clId="{C95D7631-FC07-0246-86EC-B7E0240422E5}" dt="2025-08-28T16:09:36.355" v="6062" actId="164"/>
          <ac:grpSpMkLst>
            <pc:docMk/>
            <pc:sldMk cId="1452213915" sldId="313"/>
            <ac:grpSpMk id="30" creationId="{13D459A3-8765-9BAB-F6AA-C7B97D10ACC4}"/>
          </ac:grpSpMkLst>
        </pc:grpChg>
        <pc:graphicFrameChg chg="add mod modGraphic">
          <ac:chgData name="Xuân Triều Nguyễn Vũ" userId="41ca21630c6a60fc" providerId="LiveId" clId="{C95D7631-FC07-0246-86EC-B7E0240422E5}" dt="2025-08-28T16:23:09.117" v="6217" actId="1035"/>
          <ac:graphicFrameMkLst>
            <pc:docMk/>
            <pc:sldMk cId="1452213915" sldId="313"/>
            <ac:graphicFrameMk id="32" creationId="{46A630C1-77C9-F625-C479-F3AD2E072C9C}"/>
          </ac:graphicFrameMkLst>
        </pc:graphicFrameChg>
        <pc:picChg chg="add mod modCrop">
          <ac:chgData name="Xuân Triều Nguyễn Vũ" userId="41ca21630c6a60fc" providerId="LiveId" clId="{C95D7631-FC07-0246-86EC-B7E0240422E5}" dt="2025-08-28T16:09:36.355" v="6062" actId="164"/>
          <ac:picMkLst>
            <pc:docMk/>
            <pc:sldMk cId="1452213915" sldId="313"/>
            <ac:picMk id="5" creationId="{F0DAAEEE-0E8B-0BD1-9288-972625AF3249}"/>
          </ac:picMkLst>
        </pc:picChg>
      </pc:sldChg>
      <pc:sldChg chg="addSp delSp modSp add del mod modAnim">
        <pc:chgData name="Xuân Triều Nguyễn Vũ" userId="41ca21630c6a60fc" providerId="LiveId" clId="{C95D7631-FC07-0246-86EC-B7E0240422E5}" dt="2025-08-28T17:17:28.045" v="6229" actId="2696"/>
        <pc:sldMkLst>
          <pc:docMk/>
          <pc:sldMk cId="1768595537" sldId="314"/>
        </pc:sldMkLst>
        <pc:spChg chg="mod">
          <ac:chgData name="Xuân Triều Nguyễn Vũ" userId="41ca21630c6a60fc" providerId="LiveId" clId="{C95D7631-FC07-0246-86EC-B7E0240422E5}" dt="2025-08-28T16:13:50.999" v="6105" actId="120"/>
          <ac:spMkLst>
            <pc:docMk/>
            <pc:sldMk cId="1768595537" sldId="314"/>
            <ac:spMk id="2" creationId="{41C8097B-EA4C-6BC5-5681-9F1198D3015C}"/>
          </ac:spMkLst>
        </pc:spChg>
        <pc:spChg chg="add del mod">
          <ac:chgData name="Xuân Triều Nguyễn Vũ" userId="41ca21630c6a60fc" providerId="LiveId" clId="{C95D7631-FC07-0246-86EC-B7E0240422E5}" dt="2025-08-28T16:14:19.202" v="6111" actId="478"/>
          <ac:spMkLst>
            <pc:docMk/>
            <pc:sldMk cId="1768595537" sldId="314"/>
            <ac:spMk id="8" creationId="{919B12E3-DAEC-EAE9-5220-8E36AA3BD434}"/>
          </ac:spMkLst>
        </pc:spChg>
        <pc:spChg chg="add mod">
          <ac:chgData name="Xuân Triều Nguyễn Vũ" userId="41ca21630c6a60fc" providerId="LiveId" clId="{C95D7631-FC07-0246-86EC-B7E0240422E5}" dt="2025-08-28T16:16:40.255" v="6152" actId="20577"/>
          <ac:spMkLst>
            <pc:docMk/>
            <pc:sldMk cId="1768595537" sldId="314"/>
            <ac:spMk id="9" creationId="{B7ECAE31-4A0F-EEA3-1606-85846CA1325A}"/>
          </ac:spMkLst>
        </pc:spChg>
        <pc:grpChg chg="del">
          <ac:chgData name="Xuân Triều Nguyễn Vũ" userId="41ca21630c6a60fc" providerId="LiveId" clId="{C95D7631-FC07-0246-86EC-B7E0240422E5}" dt="2025-08-28T16:12:05.988" v="6076" actId="478"/>
          <ac:grpSpMkLst>
            <pc:docMk/>
            <pc:sldMk cId="1768595537" sldId="314"/>
            <ac:grpSpMk id="30" creationId="{60C40E43-C96D-5E42-8D7B-9FBD145B0918}"/>
          </ac:grpSpMkLst>
        </pc:grpChg>
        <pc:picChg chg="add del mod">
          <ac:chgData name="Xuân Triều Nguyễn Vũ" userId="41ca21630c6a60fc" providerId="LiveId" clId="{C95D7631-FC07-0246-86EC-B7E0240422E5}" dt="2025-08-28T16:16:14.905" v="6139" actId="478"/>
          <ac:picMkLst>
            <pc:docMk/>
            <pc:sldMk cId="1768595537" sldId="314"/>
            <ac:picMk id="7" creationId="{D302427D-4E93-E272-CBD2-3A413B2C3F06}"/>
          </ac:picMkLst>
        </pc:picChg>
        <pc:picChg chg="add mod">
          <ac:chgData name="Xuân Triều Nguyễn Vũ" userId="41ca21630c6a60fc" providerId="LiveId" clId="{C95D7631-FC07-0246-86EC-B7E0240422E5}" dt="2025-08-28T16:16:23.076" v="6142" actId="171"/>
          <ac:picMkLst>
            <pc:docMk/>
            <pc:sldMk cId="1768595537" sldId="314"/>
            <ac:picMk id="10" creationId="{725BD80E-F3B7-7C7D-CFA4-6E9CC42156B8}"/>
          </ac:picMkLst>
        </pc:picChg>
        <pc:picChg chg="add mod">
          <ac:chgData name="Xuân Triều Nguyễn Vũ" userId="41ca21630c6a60fc" providerId="LiveId" clId="{C95D7631-FC07-0246-86EC-B7E0240422E5}" dt="2025-08-28T16:17:32.245" v="6158" actId="1076"/>
          <ac:picMkLst>
            <pc:docMk/>
            <pc:sldMk cId="1768595537" sldId="314"/>
            <ac:picMk id="12" creationId="{36F8F95E-A9D8-10B8-693E-4E9A4808EEA6}"/>
          </ac:picMkLst>
        </pc:picChg>
        <pc:picChg chg="add mod">
          <ac:chgData name="Xuân Triều Nguyễn Vũ" userId="41ca21630c6a60fc" providerId="LiveId" clId="{C95D7631-FC07-0246-86EC-B7E0240422E5}" dt="2025-08-28T16:18:24.029" v="6164" actId="14100"/>
          <ac:picMkLst>
            <pc:docMk/>
            <pc:sldMk cId="1768595537" sldId="314"/>
            <ac:picMk id="17" creationId="{04993A68-6F85-B81C-238A-5E2D2D98D541}"/>
          </ac:picMkLst>
        </pc:picChg>
        <pc:picChg chg="add mod">
          <ac:chgData name="Xuân Triều Nguyễn Vũ" userId="41ca21630c6a60fc" providerId="LiveId" clId="{C95D7631-FC07-0246-86EC-B7E0240422E5}" dt="2025-08-28T16:19:08.461" v="6170" actId="14100"/>
          <ac:picMkLst>
            <pc:docMk/>
            <pc:sldMk cId="1768595537" sldId="314"/>
            <ac:picMk id="19" creationId="{1C369C9D-9FD3-2E8F-30C7-E1FDE210347E}"/>
          </ac:picMkLst>
        </pc:picChg>
        <pc:picChg chg="add mod">
          <ac:chgData name="Xuân Triều Nguyễn Vũ" userId="41ca21630c6a60fc" providerId="LiveId" clId="{C95D7631-FC07-0246-86EC-B7E0240422E5}" dt="2025-08-28T16:20:06.560" v="6180" actId="1076"/>
          <ac:picMkLst>
            <pc:docMk/>
            <pc:sldMk cId="1768595537" sldId="314"/>
            <ac:picMk id="21" creationId="{4F1A0236-3972-977E-95D2-6921D278B977}"/>
          </ac:picMkLst>
        </pc:picChg>
        <pc:picChg chg="add mod">
          <ac:chgData name="Xuân Triều Nguyễn Vũ" userId="41ca21630c6a60fc" providerId="LiveId" clId="{C95D7631-FC07-0246-86EC-B7E0240422E5}" dt="2025-08-28T16:21:21.259" v="6188" actId="14100"/>
          <ac:picMkLst>
            <pc:docMk/>
            <pc:sldMk cId="1768595537" sldId="314"/>
            <ac:picMk id="23" creationId="{E4174687-158A-F41A-AD21-BDC596F2F0AE}"/>
          </ac:picMkLst>
        </pc:picChg>
      </pc:sldChg>
      <pc:sldChg chg="modSp add mod">
        <pc:chgData name="Xuân Triều Nguyễn Vũ" userId="41ca21630c6a60fc" providerId="LiveId" clId="{C95D7631-FC07-0246-86EC-B7E0240422E5}" dt="2025-08-28T17:24:31.674" v="6549" actId="14100"/>
        <pc:sldMkLst>
          <pc:docMk/>
          <pc:sldMk cId="2936829959" sldId="314"/>
        </pc:sldMkLst>
        <pc:spChg chg="mod">
          <ac:chgData name="Xuân Triều Nguyễn Vũ" userId="41ca21630c6a60fc" providerId="LiveId" clId="{C95D7631-FC07-0246-86EC-B7E0240422E5}" dt="2025-08-28T17:24:31.674" v="6549" actId="14100"/>
          <ac:spMkLst>
            <pc:docMk/>
            <pc:sldMk cId="2936829959" sldId="314"/>
            <ac:spMk id="2" creationId="{E356F5F4-AFFA-DA44-F7A9-D454CDC93F14}"/>
          </ac:spMkLst>
        </pc:spChg>
        <pc:spChg chg="mod">
          <ac:chgData name="Xuân Triều Nguyễn Vũ" userId="41ca21630c6a60fc" providerId="LiveId" clId="{C95D7631-FC07-0246-86EC-B7E0240422E5}" dt="2025-08-28T17:24:27.569" v="6548" actId="1037"/>
          <ac:spMkLst>
            <pc:docMk/>
            <pc:sldMk cId="2936829959" sldId="314"/>
            <ac:spMk id="9" creationId="{14BF4A2F-9A24-963D-7309-371AF94C41FF}"/>
          </ac:spMkLst>
        </pc:spChg>
        <pc:picChg chg="mod">
          <ac:chgData name="Xuân Triều Nguyễn Vũ" userId="41ca21630c6a60fc" providerId="LiveId" clId="{C95D7631-FC07-0246-86EC-B7E0240422E5}" dt="2025-08-28T17:24:27.569" v="6548" actId="1037"/>
          <ac:picMkLst>
            <pc:docMk/>
            <pc:sldMk cId="2936829959" sldId="314"/>
            <ac:picMk id="10" creationId="{138E88A0-E8DC-CE18-125C-E2CEDE74D0C6}"/>
          </ac:picMkLst>
        </pc:picChg>
        <pc:picChg chg="mod">
          <ac:chgData name="Xuân Triều Nguyễn Vũ" userId="41ca21630c6a60fc" providerId="LiveId" clId="{C95D7631-FC07-0246-86EC-B7E0240422E5}" dt="2025-08-28T17:24:27.569" v="6548" actId="1037"/>
          <ac:picMkLst>
            <pc:docMk/>
            <pc:sldMk cId="2936829959" sldId="314"/>
            <ac:picMk id="12" creationId="{971BD049-9B33-BC59-FFF9-BB6B6E4A6BD9}"/>
          </ac:picMkLst>
        </pc:picChg>
        <pc:picChg chg="mod">
          <ac:chgData name="Xuân Triều Nguyễn Vũ" userId="41ca21630c6a60fc" providerId="LiveId" clId="{C95D7631-FC07-0246-86EC-B7E0240422E5}" dt="2025-08-28T17:24:27.569" v="6548" actId="1037"/>
          <ac:picMkLst>
            <pc:docMk/>
            <pc:sldMk cId="2936829959" sldId="314"/>
            <ac:picMk id="17" creationId="{223D8069-993E-1AB7-BF19-94E6B0A1C462}"/>
          </ac:picMkLst>
        </pc:picChg>
        <pc:picChg chg="mod">
          <ac:chgData name="Xuân Triều Nguyễn Vũ" userId="41ca21630c6a60fc" providerId="LiveId" clId="{C95D7631-FC07-0246-86EC-B7E0240422E5}" dt="2025-08-28T17:24:27.569" v="6548" actId="1037"/>
          <ac:picMkLst>
            <pc:docMk/>
            <pc:sldMk cId="2936829959" sldId="314"/>
            <ac:picMk id="19" creationId="{D3AB60A0-A104-9B6F-1E5E-2AF4999CC5C9}"/>
          </ac:picMkLst>
        </pc:picChg>
        <pc:picChg chg="mod">
          <ac:chgData name="Xuân Triều Nguyễn Vũ" userId="41ca21630c6a60fc" providerId="LiveId" clId="{C95D7631-FC07-0246-86EC-B7E0240422E5}" dt="2025-08-28T17:24:27.569" v="6548" actId="1037"/>
          <ac:picMkLst>
            <pc:docMk/>
            <pc:sldMk cId="2936829959" sldId="314"/>
            <ac:picMk id="21" creationId="{80E3DDBF-9BC1-2F93-89AC-760A1548F3C9}"/>
          </ac:picMkLst>
        </pc:picChg>
        <pc:picChg chg="mod">
          <ac:chgData name="Xuân Triều Nguyễn Vũ" userId="41ca21630c6a60fc" providerId="LiveId" clId="{C95D7631-FC07-0246-86EC-B7E0240422E5}" dt="2025-08-28T17:24:27.569" v="6548" actId="1037"/>
          <ac:picMkLst>
            <pc:docMk/>
            <pc:sldMk cId="2936829959" sldId="314"/>
            <ac:picMk id="23" creationId="{351ACCA4-53C1-D4D3-113C-63ECA1541822}"/>
          </ac:picMkLst>
        </pc:picChg>
      </pc:sldChg>
      <pc:sldChg chg="add del">
        <pc:chgData name="Xuân Triều Nguyễn Vũ" userId="41ca21630c6a60fc" providerId="LiveId" clId="{C95D7631-FC07-0246-86EC-B7E0240422E5}" dt="2025-08-28T17:17:38.865" v="6232"/>
        <pc:sldMkLst>
          <pc:docMk/>
          <pc:sldMk cId="3486693932" sldId="314"/>
        </pc:sldMkLst>
      </pc:sldChg>
      <pc:sldChg chg="addSp delSp modSp new del mod">
        <pc:chgData name="Xuân Triều Nguyễn Vũ" userId="41ca21630c6a60fc" providerId="LiveId" clId="{C95D7631-FC07-0246-86EC-B7E0240422E5}" dt="2025-08-28T16:21:45.716" v="6190" actId="27022"/>
        <pc:sldMkLst>
          <pc:docMk/>
          <pc:sldMk cId="96357576" sldId="315"/>
        </pc:sldMkLst>
        <pc:graphicFrameChg chg="add del modGraphic">
          <ac:chgData name="Xuân Triều Nguyễn Vũ" userId="41ca21630c6a60fc" providerId="LiveId" clId="{C95D7631-FC07-0246-86EC-B7E0240422E5}" dt="2025-08-28T16:21:45.716" v="6190" actId="27022"/>
          <ac:graphicFrameMkLst>
            <pc:docMk/>
            <pc:sldMk cId="96357576" sldId="315"/>
            <ac:graphicFrameMk id="6" creationId="{E5D26007-E666-9DD1-3F22-4883B6B0B86F}"/>
          </ac:graphicFrameMkLst>
        </pc:graphicFrameChg>
      </pc:sldChg>
      <pc:sldChg chg="addSp delSp modSp new del mod">
        <pc:chgData name="Xuân Triều Nguyễn Vũ" userId="41ca21630c6a60fc" providerId="LiveId" clId="{C95D7631-FC07-0246-86EC-B7E0240422E5}" dt="2025-08-28T16:21:57.717" v="6192" actId="27022"/>
        <pc:sldMkLst>
          <pc:docMk/>
          <pc:sldMk cId="634646151" sldId="315"/>
        </pc:sldMkLst>
        <pc:graphicFrameChg chg="add del modGraphic">
          <ac:chgData name="Xuân Triều Nguyễn Vũ" userId="41ca21630c6a60fc" providerId="LiveId" clId="{C95D7631-FC07-0246-86EC-B7E0240422E5}" dt="2025-08-28T16:21:57.717" v="6192" actId="27022"/>
          <ac:graphicFrameMkLst>
            <pc:docMk/>
            <pc:sldMk cId="634646151" sldId="315"/>
            <ac:graphicFrameMk id="6" creationId="{05C61F0B-229E-FD96-D83F-52F0CDAAD0E0}"/>
          </ac:graphicFrameMkLst>
        </pc:graphicFrameChg>
      </pc:sldChg>
      <pc:sldChg chg="addSp delSp modSp add del mod ord">
        <pc:chgData name="Xuân Triều Nguyễn Vũ" userId="41ca21630c6a60fc" providerId="LiveId" clId="{C95D7631-FC07-0246-86EC-B7E0240422E5}" dt="2025-08-28T17:17:28.045" v="6229" actId="2696"/>
        <pc:sldMkLst>
          <pc:docMk/>
          <pc:sldMk cId="729288599" sldId="315"/>
        </pc:sldMkLst>
        <pc:grpChg chg="del">
          <ac:chgData name="Xuân Triều Nguyễn Vũ" userId="41ca21630c6a60fc" providerId="LiveId" clId="{C95D7631-FC07-0246-86EC-B7E0240422E5}" dt="2025-08-28T16:30:49.087" v="6219" actId="478"/>
          <ac:grpSpMkLst>
            <pc:docMk/>
            <pc:sldMk cId="729288599" sldId="315"/>
            <ac:grpSpMk id="30" creationId="{557D0072-2037-A572-F31A-817E5691D4E6}"/>
          </ac:grpSpMkLst>
        </pc:grpChg>
        <pc:graphicFrameChg chg="del">
          <ac:chgData name="Xuân Triều Nguyễn Vũ" userId="41ca21630c6a60fc" providerId="LiveId" clId="{C95D7631-FC07-0246-86EC-B7E0240422E5}" dt="2025-08-28T16:30:51.363" v="6220" actId="478"/>
          <ac:graphicFrameMkLst>
            <pc:docMk/>
            <pc:sldMk cId="729288599" sldId="315"/>
            <ac:graphicFrameMk id="32" creationId="{2B273A3D-6C0D-A255-4964-7163D938D87B}"/>
          </ac:graphicFrameMkLst>
        </pc:graphicFrameChg>
        <pc:picChg chg="add mod">
          <ac:chgData name="Xuân Triều Nguyễn Vũ" userId="41ca21630c6a60fc" providerId="LiveId" clId="{C95D7631-FC07-0246-86EC-B7E0240422E5}" dt="2025-08-28T16:31:24.805" v="6226" actId="14100"/>
          <ac:picMkLst>
            <pc:docMk/>
            <pc:sldMk cId="729288599" sldId="315"/>
            <ac:picMk id="7" creationId="{AAD9EF0D-9534-B49D-BDC6-5D13671613E8}"/>
          </ac:picMkLst>
        </pc:picChg>
      </pc:sldChg>
      <pc:sldChg chg="add del">
        <pc:chgData name="Xuân Triều Nguyễn Vũ" userId="41ca21630c6a60fc" providerId="LiveId" clId="{C95D7631-FC07-0246-86EC-B7E0240422E5}" dt="2025-08-28T17:17:38.865" v="6232"/>
        <pc:sldMkLst>
          <pc:docMk/>
          <pc:sldMk cId="872754247" sldId="315"/>
        </pc:sldMkLst>
      </pc:sldChg>
      <pc:sldChg chg="addSp delSp modSp add mod modNotesTx">
        <pc:chgData name="Xuân Triều Nguyễn Vũ" userId="41ca21630c6a60fc" providerId="LiveId" clId="{C95D7631-FC07-0246-86EC-B7E0240422E5}" dt="2025-08-28T17:30:10.017" v="6590"/>
        <pc:sldMkLst>
          <pc:docMk/>
          <pc:sldMk cId="1748656483" sldId="315"/>
        </pc:sldMkLst>
        <pc:spChg chg="mod">
          <ac:chgData name="Xuân Triều Nguyễn Vũ" userId="41ca21630c6a60fc" providerId="LiveId" clId="{C95D7631-FC07-0246-86EC-B7E0240422E5}" dt="2025-08-28T17:24:39.528" v="6550"/>
          <ac:spMkLst>
            <pc:docMk/>
            <pc:sldMk cId="1748656483" sldId="315"/>
            <ac:spMk id="2" creationId="{210109E1-317A-2C40-4540-1FCA439948B8}"/>
          </ac:spMkLst>
        </pc:spChg>
        <pc:spChg chg="add del mod">
          <ac:chgData name="Xuân Triều Nguyễn Vũ" userId="41ca21630c6a60fc" providerId="LiveId" clId="{C95D7631-FC07-0246-86EC-B7E0240422E5}" dt="2025-08-28T17:30:10.017" v="6590"/>
          <ac:spMkLst>
            <pc:docMk/>
            <pc:sldMk cId="1748656483" sldId="315"/>
            <ac:spMk id="3" creationId="{6435AC45-6F5B-F9F2-B24B-5F3B3A7C90AE}"/>
          </ac:spMkLst>
        </pc:spChg>
      </pc:sldChg>
      <pc:sldChg chg="addSp delSp modSp add mod">
        <pc:chgData name="Xuân Triều Nguyễn Vũ" userId="41ca21630c6a60fc" providerId="LiveId" clId="{C95D7631-FC07-0246-86EC-B7E0240422E5}" dt="2025-08-28T17:28:06.110" v="6572" actId="1076"/>
        <pc:sldMkLst>
          <pc:docMk/>
          <pc:sldMk cId="1166092597" sldId="316"/>
        </pc:sldMkLst>
        <pc:spChg chg="mod">
          <ac:chgData name="Xuân Triều Nguyễn Vũ" userId="41ca21630c6a60fc" providerId="LiveId" clId="{C95D7631-FC07-0246-86EC-B7E0240422E5}" dt="2025-08-28T17:23:59.768" v="6539" actId="313"/>
          <ac:spMkLst>
            <pc:docMk/>
            <pc:sldMk cId="1166092597" sldId="316"/>
            <ac:spMk id="2" creationId="{FEA71495-6163-7B79-35CB-24CB1F50A6D3}"/>
          </ac:spMkLst>
        </pc:spChg>
        <pc:spChg chg="add del mod">
          <ac:chgData name="Xuân Triều Nguyễn Vũ" userId="41ca21630c6a60fc" providerId="LiveId" clId="{C95D7631-FC07-0246-86EC-B7E0240422E5}" dt="2025-08-28T17:27:52.038" v="6569" actId="478"/>
          <ac:spMkLst>
            <pc:docMk/>
            <pc:sldMk cId="1166092597" sldId="316"/>
            <ac:spMk id="3" creationId="{C981E3EC-072D-3B3B-8BEF-D7A1D270AAF6}"/>
          </ac:spMkLst>
        </pc:spChg>
        <pc:graphicFrameChg chg="add mod modGraphic">
          <ac:chgData name="Xuân Triều Nguyễn Vũ" userId="41ca21630c6a60fc" providerId="LiveId" clId="{C95D7631-FC07-0246-86EC-B7E0240422E5}" dt="2025-08-28T17:28:06.110" v="6572" actId="1076"/>
          <ac:graphicFrameMkLst>
            <pc:docMk/>
            <pc:sldMk cId="1166092597" sldId="316"/>
            <ac:graphicFrameMk id="6" creationId="{AE72E9E4-1288-195B-BA1B-1A9366575051}"/>
          </ac:graphicFrameMkLst>
        </pc:graphicFrameChg>
        <pc:graphicFrameChg chg="del">
          <ac:chgData name="Xuân Triều Nguyễn Vũ" userId="41ca21630c6a60fc" providerId="LiveId" clId="{C95D7631-FC07-0246-86EC-B7E0240422E5}" dt="2025-08-28T17:18:29.388" v="6236" actId="478"/>
          <ac:graphicFrameMkLst>
            <pc:docMk/>
            <pc:sldMk cId="1166092597" sldId="316"/>
            <ac:graphicFrameMk id="27" creationId="{A2D2E278-89C4-CF69-FF29-E4CE2799C27D}"/>
          </ac:graphicFrameMkLst>
        </pc:graphicFrameChg>
      </pc:sldChg>
      <pc:sldChg chg="add del">
        <pc:chgData name="Xuân Triều Nguyễn Vũ" userId="41ca21630c6a60fc" providerId="LiveId" clId="{C95D7631-FC07-0246-86EC-B7E0240422E5}" dt="2025-08-28T17:17:38.865" v="6232"/>
        <pc:sldMkLst>
          <pc:docMk/>
          <pc:sldMk cId="4272387161" sldId="316"/>
        </pc:sldMkLst>
      </pc:sldChg>
      <pc:sldChg chg="modSp del mod">
        <pc:chgData name="Xuân Triều Nguyễn Vũ" userId="41ca21630c6a60fc" providerId="LiveId" clId="{C95D7631-FC07-0246-86EC-B7E0240422E5}" dt="2025-08-28T17:34:10.446" v="6603" actId="2696"/>
        <pc:sldMkLst>
          <pc:docMk/>
          <pc:sldMk cId="1819958696" sldId="317"/>
        </pc:sldMkLst>
        <pc:graphicFrameChg chg="mod modGraphic">
          <ac:chgData name="Xuân Triều Nguyễn Vũ" userId="41ca21630c6a60fc" providerId="LiveId" clId="{C95D7631-FC07-0246-86EC-B7E0240422E5}" dt="2025-08-28T17:33:50.437" v="6599" actId="14100"/>
          <ac:graphicFrameMkLst>
            <pc:docMk/>
            <pc:sldMk cId="1819958696" sldId="317"/>
            <ac:graphicFrameMk id="6" creationId="{373EDD05-7B34-C450-2226-057AF90CEFED}"/>
          </ac:graphicFrameMkLst>
        </pc:graphicFrameChg>
      </pc:sldChg>
      <pc:sldChg chg="addSp delSp modSp new mod">
        <pc:chgData name="Xuân Triều Nguyễn Vũ" userId="41ca21630c6a60fc" providerId="LiveId" clId="{C95D7631-FC07-0246-86EC-B7E0240422E5}" dt="2025-08-28T17:36:25.316" v="6646" actId="2084"/>
        <pc:sldMkLst>
          <pc:docMk/>
          <pc:sldMk cId="824412814" sldId="318"/>
        </pc:sldMkLst>
        <pc:spChg chg="mod">
          <ac:chgData name="Xuân Triều Nguyễn Vũ" userId="41ca21630c6a60fc" providerId="LiveId" clId="{C95D7631-FC07-0246-86EC-B7E0240422E5}" dt="2025-08-28T17:34:29.507" v="6624" actId="20577"/>
          <ac:spMkLst>
            <pc:docMk/>
            <pc:sldMk cId="824412814" sldId="318"/>
            <ac:spMk id="2" creationId="{94B532BA-FBC3-C0E1-1AB9-36D525EC39A6}"/>
          </ac:spMkLst>
        </pc:spChg>
        <pc:spChg chg="del">
          <ac:chgData name="Xuân Triều Nguyễn Vũ" userId="41ca21630c6a60fc" providerId="LiveId" clId="{C95D7631-FC07-0246-86EC-B7E0240422E5}" dt="2025-08-28T17:34:07.002" v="6601" actId="478"/>
          <ac:spMkLst>
            <pc:docMk/>
            <pc:sldMk cId="824412814" sldId="318"/>
            <ac:spMk id="3" creationId="{369F898D-4F5C-F1F6-7F4D-EF6C439CA579}"/>
          </ac:spMkLst>
        </pc:spChg>
        <pc:graphicFrameChg chg="add mod modGraphic">
          <ac:chgData name="Xuân Triều Nguyễn Vũ" userId="41ca21630c6a60fc" providerId="LiveId" clId="{C95D7631-FC07-0246-86EC-B7E0240422E5}" dt="2025-08-28T17:36:25.316" v="6646" actId="2084"/>
          <ac:graphicFrameMkLst>
            <pc:docMk/>
            <pc:sldMk cId="824412814" sldId="318"/>
            <ac:graphicFrameMk id="5" creationId="{AE0BC05C-6775-0F03-6228-2C94A8CB18FF}"/>
          </ac:graphicFrameMkLst>
        </pc:graphicFrameChg>
      </pc:sldChg>
    </pc:docChg>
  </pc:docChgLst>
  <pc:docChgLst>
    <pc:chgData clId="Web-{6A64EB5E-A3D6-BE5A-82A5-EB8C00E3FCD2}"/>
    <pc:docChg chg="sldOrd">
      <pc:chgData name="" userId="" providerId="" clId="Web-{6A64EB5E-A3D6-BE5A-82A5-EB8C00E3FCD2}" dt="2025-08-26T10:16:24.313" v="0"/>
      <pc:docMkLst>
        <pc:docMk/>
      </pc:docMkLst>
      <pc:sldChg chg="ord">
        <pc:chgData name="" userId="" providerId="" clId="Web-{6A64EB5E-A3D6-BE5A-82A5-EB8C00E3FCD2}" dt="2025-08-26T10:16:24.313" v="0"/>
        <pc:sldMkLst>
          <pc:docMk/>
          <pc:sldMk cId="1799866443" sldId="272"/>
        </pc:sldMkLst>
      </pc:sldChg>
    </pc:docChg>
  </pc:docChgLst>
  <pc:docChgLst>
    <pc:chgData name="Guest User" providerId="Windows Live" clId="Web-{F938F60C-B53D-3B65-16CE-0F80D7DE3F65}"/>
    <pc:docChg chg="addSld delSld modSld sldOrd">
      <pc:chgData name="Guest User" userId="" providerId="Windows Live" clId="Web-{F938F60C-B53D-3B65-16CE-0F80D7DE3F65}" dt="2025-08-28T17:34:08.706" v="121"/>
      <pc:docMkLst>
        <pc:docMk/>
      </pc:docMkLst>
      <pc:sldChg chg="modSp">
        <pc:chgData name="Guest User" userId="" providerId="Windows Live" clId="Web-{F938F60C-B53D-3B65-16CE-0F80D7DE3F65}" dt="2025-08-28T17:16:13.031" v="21"/>
        <pc:sldMkLst>
          <pc:docMk/>
          <pc:sldMk cId="1359125344" sldId="280"/>
        </pc:sldMkLst>
        <pc:graphicFrameChg chg="mod modGraphic">
          <ac:chgData name="Guest User" userId="" providerId="Windows Live" clId="Web-{F938F60C-B53D-3B65-16CE-0F80D7DE3F65}" dt="2025-08-28T17:16:13.031" v="21"/>
          <ac:graphicFrameMkLst>
            <pc:docMk/>
            <pc:sldMk cId="1359125344" sldId="280"/>
            <ac:graphicFrameMk id="7" creationId="{04FC42D2-1504-21AA-1EC8-29602A737171}"/>
          </ac:graphicFrameMkLst>
        </pc:graphicFrameChg>
      </pc:sldChg>
      <pc:sldChg chg="modSp">
        <pc:chgData name="Guest User" userId="" providerId="Windows Live" clId="Web-{F938F60C-B53D-3B65-16CE-0F80D7DE3F65}" dt="2025-08-28T17:30:30.744" v="61" actId="14100"/>
        <pc:sldMkLst>
          <pc:docMk/>
          <pc:sldMk cId="813210238" sldId="286"/>
        </pc:sldMkLst>
        <pc:spChg chg="mod">
          <ac:chgData name="Guest User" userId="" providerId="Windows Live" clId="Web-{F938F60C-B53D-3B65-16CE-0F80D7DE3F65}" dt="2025-08-28T17:30:30.744" v="61" actId="14100"/>
          <ac:spMkLst>
            <pc:docMk/>
            <pc:sldMk cId="813210238" sldId="286"/>
            <ac:spMk id="2" creationId="{DA17829F-9365-4366-3711-5FEF6B8905B8}"/>
          </ac:spMkLst>
        </pc:spChg>
      </pc:sldChg>
      <pc:sldChg chg="modSp">
        <pc:chgData name="Guest User" userId="" providerId="Windows Live" clId="Web-{F938F60C-B53D-3B65-16CE-0F80D7DE3F65}" dt="2025-08-28T17:30:37.291" v="62" actId="20577"/>
        <pc:sldMkLst>
          <pc:docMk/>
          <pc:sldMk cId="2336046102" sldId="287"/>
        </pc:sldMkLst>
        <pc:spChg chg="mod">
          <ac:chgData name="Guest User" userId="" providerId="Windows Live" clId="Web-{F938F60C-B53D-3B65-16CE-0F80D7DE3F65}" dt="2025-08-28T17:30:37.291" v="62" actId="20577"/>
          <ac:spMkLst>
            <pc:docMk/>
            <pc:sldMk cId="2336046102" sldId="287"/>
            <ac:spMk id="2" creationId="{A6F20A65-2450-EF27-650C-AA3BBC17F28B}"/>
          </ac:spMkLst>
        </pc:spChg>
      </pc:sldChg>
      <pc:sldChg chg="modSp">
        <pc:chgData name="Guest User" userId="" providerId="Windows Live" clId="Web-{F938F60C-B53D-3B65-16CE-0F80D7DE3F65}" dt="2025-08-28T17:31:20.871" v="68" actId="14100"/>
        <pc:sldMkLst>
          <pc:docMk/>
          <pc:sldMk cId="2766752001" sldId="288"/>
        </pc:sldMkLst>
        <pc:spChg chg="mod">
          <ac:chgData name="Guest User" userId="" providerId="Windows Live" clId="Web-{F938F60C-B53D-3B65-16CE-0F80D7DE3F65}" dt="2025-08-28T17:31:20.871" v="68" actId="14100"/>
          <ac:spMkLst>
            <pc:docMk/>
            <pc:sldMk cId="2766752001" sldId="288"/>
            <ac:spMk id="2" creationId="{589275A2-120C-F551-1356-55F324794326}"/>
          </ac:spMkLst>
        </pc:spChg>
      </pc:sldChg>
      <pc:sldChg chg="modSp">
        <pc:chgData name="Guest User" userId="" providerId="Windows Live" clId="Web-{F938F60C-B53D-3B65-16CE-0F80D7DE3F65}" dt="2025-08-28T17:30:46.010" v="64" actId="20577"/>
        <pc:sldMkLst>
          <pc:docMk/>
          <pc:sldMk cId="2739192524" sldId="306"/>
        </pc:sldMkLst>
        <pc:spChg chg="mod">
          <ac:chgData name="Guest User" userId="" providerId="Windows Live" clId="Web-{F938F60C-B53D-3B65-16CE-0F80D7DE3F65}" dt="2025-08-28T17:30:46.010" v="64" actId="20577"/>
          <ac:spMkLst>
            <pc:docMk/>
            <pc:sldMk cId="2739192524" sldId="306"/>
            <ac:spMk id="2" creationId="{BD65192E-BEDD-FF3D-8CC1-FE94AB4442E9}"/>
          </ac:spMkLst>
        </pc:spChg>
      </pc:sldChg>
      <pc:sldChg chg="modSp ord">
        <pc:chgData name="Guest User" userId="" providerId="Windows Live" clId="Web-{F938F60C-B53D-3B65-16CE-0F80D7DE3F65}" dt="2025-08-28T17:30:53.526" v="66" actId="20577"/>
        <pc:sldMkLst>
          <pc:docMk/>
          <pc:sldMk cId="4157724110" sldId="307"/>
        </pc:sldMkLst>
        <pc:spChg chg="mod">
          <ac:chgData name="Guest User" userId="" providerId="Windows Live" clId="Web-{F938F60C-B53D-3B65-16CE-0F80D7DE3F65}" dt="2025-08-28T17:30:53.526" v="66" actId="20577"/>
          <ac:spMkLst>
            <pc:docMk/>
            <pc:sldMk cId="4157724110" sldId="307"/>
            <ac:spMk id="2" creationId="{0A19A834-5D15-CFCA-C407-DA1F30F9318D}"/>
          </ac:spMkLst>
        </pc:spChg>
      </pc:sldChg>
      <pc:sldChg chg="modSp">
        <pc:chgData name="Guest User" userId="" providerId="Windows Live" clId="Web-{F938F60C-B53D-3B65-16CE-0F80D7DE3F65}" dt="2025-08-28T17:30:49.917" v="65" actId="20577"/>
        <pc:sldMkLst>
          <pc:docMk/>
          <pc:sldMk cId="2019279244" sldId="308"/>
        </pc:sldMkLst>
        <pc:spChg chg="mod">
          <ac:chgData name="Guest User" userId="" providerId="Windows Live" clId="Web-{F938F60C-B53D-3B65-16CE-0F80D7DE3F65}" dt="2025-08-28T17:30:49.917" v="65" actId="20577"/>
          <ac:spMkLst>
            <pc:docMk/>
            <pc:sldMk cId="2019279244" sldId="308"/>
            <ac:spMk id="2" creationId="{74CBAAEF-0DA4-1087-7E9F-7C81FF29A62B}"/>
          </ac:spMkLst>
        </pc:spChg>
      </pc:sldChg>
      <pc:sldChg chg="modSp">
        <pc:chgData name="Guest User" userId="" providerId="Windows Live" clId="Web-{F938F60C-B53D-3B65-16CE-0F80D7DE3F65}" dt="2025-08-28T17:30:42.323" v="63" actId="20577"/>
        <pc:sldMkLst>
          <pc:docMk/>
          <pc:sldMk cId="2943971164" sldId="310"/>
        </pc:sldMkLst>
        <pc:spChg chg="mod">
          <ac:chgData name="Guest User" userId="" providerId="Windows Live" clId="Web-{F938F60C-B53D-3B65-16CE-0F80D7DE3F65}" dt="2025-08-28T17:30:42.323" v="63" actId="20577"/>
          <ac:spMkLst>
            <pc:docMk/>
            <pc:sldMk cId="2943971164" sldId="310"/>
            <ac:spMk id="2" creationId="{AD602006-9272-B61D-4099-B486AC601BF4}"/>
          </ac:spMkLst>
        </pc:spChg>
      </pc:sldChg>
      <pc:sldChg chg="modSp">
        <pc:chgData name="Guest User" userId="" providerId="Windows Live" clId="Web-{F938F60C-B53D-3B65-16CE-0F80D7DE3F65}" dt="2025-08-28T17:22:59.204" v="22" actId="1076"/>
        <pc:sldMkLst>
          <pc:docMk/>
          <pc:sldMk cId="4217731052" sldId="312"/>
        </pc:sldMkLst>
        <pc:grpChg chg="mod">
          <ac:chgData name="Guest User" userId="" providerId="Windows Live" clId="Web-{F938F60C-B53D-3B65-16CE-0F80D7DE3F65}" dt="2025-08-28T17:22:59.204" v="22" actId="1076"/>
          <ac:grpSpMkLst>
            <pc:docMk/>
            <pc:sldMk cId="4217731052" sldId="312"/>
            <ac:grpSpMk id="25" creationId="{009D8BB3-7F64-1851-5CC7-951AC40925C0}"/>
          </ac:grpSpMkLst>
        </pc:grpChg>
      </pc:sldChg>
      <pc:sldChg chg="modNotes">
        <pc:chgData name="Guest User" userId="" providerId="Windows Live" clId="Web-{F938F60C-B53D-3B65-16CE-0F80D7DE3F65}" dt="2025-08-28T17:29:53.946" v="48"/>
        <pc:sldMkLst>
          <pc:docMk/>
          <pc:sldMk cId="1748656483" sldId="315"/>
        </pc:sldMkLst>
      </pc:sldChg>
      <pc:sldChg chg="addSp delSp modSp new mod setBg">
        <pc:chgData name="Guest User" userId="" providerId="Windows Live" clId="Web-{F938F60C-B53D-3B65-16CE-0F80D7DE3F65}" dt="2025-08-28T17:34:08.706" v="121"/>
        <pc:sldMkLst>
          <pc:docMk/>
          <pc:sldMk cId="1819958696" sldId="317"/>
        </pc:sldMkLst>
        <pc:spChg chg="mod">
          <ac:chgData name="Guest User" userId="" providerId="Windows Live" clId="Web-{F938F60C-B53D-3B65-16CE-0F80D7DE3F65}" dt="2025-08-28T17:32:49.125" v="72"/>
          <ac:spMkLst>
            <pc:docMk/>
            <pc:sldMk cId="1819958696" sldId="317"/>
            <ac:spMk id="2" creationId="{B8D94369-E0E4-8D32-46C6-53857C892962}"/>
          </ac:spMkLst>
        </pc:spChg>
        <pc:spChg chg="del">
          <ac:chgData name="Guest User" userId="" providerId="Windows Live" clId="Web-{F938F60C-B53D-3B65-16CE-0F80D7DE3F65}" dt="2025-08-28T17:32:41.171" v="70"/>
          <ac:spMkLst>
            <pc:docMk/>
            <pc:sldMk cId="1819958696" sldId="317"/>
            <ac:spMk id="3" creationId="{B85B1164-2968-8A55-064E-7CD3280CBF3A}"/>
          </ac:spMkLst>
        </pc:spChg>
        <pc:spChg chg="mod">
          <ac:chgData name="Guest User" userId="" providerId="Windows Live" clId="Web-{F938F60C-B53D-3B65-16CE-0F80D7DE3F65}" dt="2025-08-28T17:32:49.125" v="72"/>
          <ac:spMkLst>
            <pc:docMk/>
            <pc:sldMk cId="1819958696" sldId="317"/>
            <ac:spMk id="4" creationId="{24584D3E-B24E-09DD-0C7C-E0590582F3FD}"/>
          </ac:spMkLst>
        </pc:spChg>
        <pc:spChg chg="add">
          <ac:chgData name="Guest User" userId="" providerId="Windows Live" clId="Web-{F938F60C-B53D-3B65-16CE-0F80D7DE3F65}" dt="2025-08-28T17:32:49.125" v="72"/>
          <ac:spMkLst>
            <pc:docMk/>
            <pc:sldMk cId="1819958696" sldId="317"/>
            <ac:spMk id="11" creationId="{A4AC5506-6312-4701-8D3C-40187889A947}"/>
          </ac:spMkLst>
        </pc:spChg>
        <pc:graphicFrameChg chg="add mod modGraphic">
          <ac:chgData name="Guest User" userId="" providerId="Windows Live" clId="Web-{F938F60C-B53D-3B65-16CE-0F80D7DE3F65}" dt="2025-08-28T17:34:08.706" v="121"/>
          <ac:graphicFrameMkLst>
            <pc:docMk/>
            <pc:sldMk cId="1819958696" sldId="317"/>
            <ac:graphicFrameMk id="6" creationId="{373EDD05-7B34-C450-2226-057AF90CEFED}"/>
          </ac:graphicFrameMkLst>
        </pc:graphicFrameChg>
      </pc:sldChg>
      <pc:sldChg chg="modSp new del ord">
        <pc:chgData name="Guest User" userId="" providerId="Windows Live" clId="Web-{F938F60C-B53D-3B65-16CE-0F80D7DE3F65}" dt="2025-08-28T17:26:32.354" v="44"/>
        <pc:sldMkLst>
          <pc:docMk/>
          <pc:sldMk cId="2502187326" sldId="317"/>
        </pc:sldMkLst>
        <pc:spChg chg="mod">
          <ac:chgData name="Guest User" userId="" providerId="Windows Live" clId="Web-{F938F60C-B53D-3B65-16CE-0F80D7DE3F65}" dt="2025-08-28T17:25:51.837" v="43" actId="20577"/>
          <ac:spMkLst>
            <pc:docMk/>
            <pc:sldMk cId="2502187326" sldId="317"/>
            <ac:spMk id="2" creationId="{C2554E10-EF91-2B44-D3C2-F3E0ADBB398C}"/>
          </ac:spMkLst>
        </pc:spChg>
        <pc:spChg chg="mod">
          <ac:chgData name="Guest User" userId="" providerId="Windows Live" clId="Web-{F938F60C-B53D-3B65-16CE-0F80D7DE3F65}" dt="2025-08-28T17:25:39.180" v="33" actId="20577"/>
          <ac:spMkLst>
            <pc:docMk/>
            <pc:sldMk cId="2502187326" sldId="317"/>
            <ac:spMk id="3" creationId="{2B725D3D-BCC9-74F5-9935-0CD0CAEDB2AD}"/>
          </ac:spMkLst>
        </pc:spChg>
      </pc:sldChg>
      <pc:sldChg chg="modSp new del">
        <pc:chgData name="Guest User" userId="" providerId="Windows Live" clId="Web-{F938F60C-B53D-3B65-16CE-0F80D7DE3F65}" dt="2025-08-28T17:25:25.929" v="28"/>
        <pc:sldMkLst>
          <pc:docMk/>
          <pc:sldMk cId="3829844242" sldId="317"/>
        </pc:sldMkLst>
        <pc:spChg chg="mod">
          <ac:chgData name="Guest User" userId="" providerId="Windows Live" clId="Web-{F938F60C-B53D-3B65-16CE-0F80D7DE3F65}" dt="2025-08-28T17:25:23.476" v="27" actId="20577"/>
          <ac:spMkLst>
            <pc:docMk/>
            <pc:sldMk cId="3829844242" sldId="317"/>
            <ac:spMk id="2" creationId="{EEDC0FB9-54AF-71CD-4358-09E5FE967F05}"/>
          </ac:spMkLst>
        </pc:spChg>
      </pc:sldChg>
    </pc:docChg>
  </pc:docChgLst>
  <pc:docChgLst>
    <pc:chgData name="Guest User" providerId="Windows Live" clId="Web-{64DE8E26-11A9-5CA1-BE90-85B3295F3907}"/>
    <pc:docChg chg="modSld sldOrd">
      <pc:chgData name="Guest User" userId="" providerId="Windows Live" clId="Web-{64DE8E26-11A9-5CA1-BE90-85B3295F3907}" dt="2025-08-27T13:36:40.130" v="9"/>
      <pc:docMkLst>
        <pc:docMk/>
      </pc:docMkLst>
      <pc:sldChg chg="ord modNotes">
        <pc:chgData name="Guest User" userId="" providerId="Windows Live" clId="Web-{64DE8E26-11A9-5CA1-BE90-85B3295F3907}" dt="2025-08-27T13:31:12.337" v="7"/>
        <pc:sldMkLst>
          <pc:docMk/>
          <pc:sldMk cId="650552456" sldId="291"/>
        </pc:sldMkLst>
      </pc:sldChg>
      <pc:sldChg chg="modNotes">
        <pc:chgData name="Guest User" userId="" providerId="Windows Live" clId="Web-{64DE8E26-11A9-5CA1-BE90-85B3295F3907}" dt="2025-08-27T12:16:56.654" v="1"/>
        <pc:sldMkLst>
          <pc:docMk/>
          <pc:sldMk cId="4017116821" sldId="305"/>
        </pc:sldMkLst>
      </pc:sldChg>
      <pc:sldChg chg="ord">
        <pc:chgData name="Guest User" userId="" providerId="Windows Live" clId="Web-{64DE8E26-11A9-5CA1-BE90-85B3295F3907}" dt="2025-08-27T13:36:40.130" v="9"/>
        <pc:sldMkLst>
          <pc:docMk/>
          <pc:sldMk cId="2739192524" sldId="306"/>
        </pc:sldMkLst>
      </pc:sldChg>
    </pc:docChg>
  </pc:docChgLst>
  <pc:docChgLst>
    <pc:chgData name="Guest User" providerId="Windows Live" clId="Web-{5DFADF39-5E16-3E5F-8AF1-E66D612D5A60}"/>
    <pc:docChg chg="modSld">
      <pc:chgData name="Guest User" userId="" providerId="Windows Live" clId="Web-{5DFADF39-5E16-3E5F-8AF1-E66D612D5A60}" dt="2025-08-26T15:26:04.660" v="1"/>
      <pc:docMkLst>
        <pc:docMk/>
      </pc:docMkLst>
      <pc:sldChg chg="modNotes">
        <pc:chgData name="Guest User" userId="" providerId="Windows Live" clId="Web-{5DFADF39-5E16-3E5F-8AF1-E66D612D5A60}" dt="2025-08-26T15:26:04.660" v="1"/>
        <pc:sldMkLst>
          <pc:docMk/>
          <pc:sldMk cId="3712295471" sldId="281"/>
        </pc:sldMkLst>
      </pc:sldChg>
    </pc:docChg>
  </pc:docChgLst>
  <pc:docChgLst>
    <pc:chgData name="Guest User" providerId="Windows Live" clId="Web-{6A64EB5E-A3D6-BE5A-82A5-EB8C00E3FCD2}"/>
    <pc:docChg chg="addSld modSld sldOrd">
      <pc:chgData name="Guest User" userId="" providerId="Windows Live" clId="Web-{6A64EB5E-A3D6-BE5A-82A5-EB8C00E3FCD2}" dt="2025-08-26T10:24:40.161" v="111"/>
      <pc:docMkLst>
        <pc:docMk/>
      </pc:docMkLst>
      <pc:sldChg chg="modSp ord modNotes">
        <pc:chgData name="Guest User" userId="" providerId="Windows Live" clId="Web-{6A64EB5E-A3D6-BE5A-82A5-EB8C00E3FCD2}" dt="2025-08-26T10:24:00.129" v="106"/>
        <pc:sldMkLst>
          <pc:docMk/>
          <pc:sldMk cId="2566688145" sldId="271"/>
        </pc:sldMkLst>
        <pc:spChg chg="mod">
          <ac:chgData name="Guest User" userId="" providerId="Windows Live" clId="Web-{6A64EB5E-A3D6-BE5A-82A5-EB8C00E3FCD2}" dt="2025-08-26T10:17:14.313" v="9" actId="20577"/>
          <ac:spMkLst>
            <pc:docMk/>
            <pc:sldMk cId="2566688145" sldId="271"/>
            <ac:spMk id="2" creationId="{193C964F-845F-48D4-5931-7EAFE0197550}"/>
          </ac:spMkLst>
        </pc:spChg>
      </pc:sldChg>
      <pc:sldChg chg="ord">
        <pc:chgData name="Guest User" userId="" providerId="Windows Live" clId="Web-{6A64EB5E-A3D6-BE5A-82A5-EB8C00E3FCD2}" dt="2025-08-26T10:16:32.281" v="1"/>
        <pc:sldMkLst>
          <pc:docMk/>
          <pc:sldMk cId="1799866443" sldId="272"/>
        </pc:sldMkLst>
      </pc:sldChg>
      <pc:sldChg chg="modSp add replId modNotes">
        <pc:chgData name="Guest User" userId="" providerId="Windows Live" clId="Web-{6A64EB5E-A3D6-BE5A-82A5-EB8C00E3FCD2}" dt="2025-08-26T10:24:02.895" v="107"/>
        <pc:sldMkLst>
          <pc:docMk/>
          <pc:sldMk cId="2654898870" sldId="278"/>
        </pc:sldMkLst>
        <pc:spChg chg="mod">
          <ac:chgData name="Guest User" userId="" providerId="Windows Live" clId="Web-{6A64EB5E-A3D6-BE5A-82A5-EB8C00E3FCD2}" dt="2025-08-26T10:17:32.157" v="16" actId="20577"/>
          <ac:spMkLst>
            <pc:docMk/>
            <pc:sldMk cId="2654898870" sldId="278"/>
            <ac:spMk id="2" creationId="{2613584C-DE29-D542-85AD-BE3BE3C42325}"/>
          </ac:spMkLst>
        </pc:spChg>
      </pc:sldChg>
      <pc:sldChg chg="modSp add replId modNotes">
        <pc:chgData name="Guest User" userId="" providerId="Windows Live" clId="Web-{6A64EB5E-A3D6-BE5A-82A5-EB8C00E3FCD2}" dt="2025-08-26T10:24:19.770" v="108"/>
        <pc:sldMkLst>
          <pc:docMk/>
          <pc:sldMk cId="2604265932" sldId="279"/>
        </pc:sldMkLst>
        <pc:spChg chg="mod">
          <ac:chgData name="Guest User" userId="" providerId="Windows Live" clId="Web-{6A64EB5E-A3D6-BE5A-82A5-EB8C00E3FCD2}" dt="2025-08-26T10:18:26.001" v="40" actId="20577"/>
          <ac:spMkLst>
            <pc:docMk/>
            <pc:sldMk cId="2604265932" sldId="279"/>
            <ac:spMk id="2" creationId="{C8522016-F733-D2A7-3C3E-8E4BFB9A4752}"/>
          </ac:spMkLst>
        </pc:spChg>
        <pc:spChg chg="mod">
          <ac:chgData name="Guest User" userId="" providerId="Windows Live" clId="Web-{6A64EB5E-A3D6-BE5A-82A5-EB8C00E3FCD2}" dt="2025-08-26T10:18:58.017" v="50" actId="20577"/>
          <ac:spMkLst>
            <pc:docMk/>
            <pc:sldMk cId="2604265932" sldId="279"/>
            <ac:spMk id="3" creationId="{2DA37C1D-69CE-EAAB-2847-FF82615571CA}"/>
          </ac:spMkLst>
        </pc:spChg>
      </pc:sldChg>
      <pc:sldChg chg="modSp add replId modNotes">
        <pc:chgData name="Guest User" userId="" providerId="Windows Live" clId="Web-{6A64EB5E-A3D6-BE5A-82A5-EB8C00E3FCD2}" dt="2025-08-26T10:24:40.161" v="111"/>
        <pc:sldMkLst>
          <pc:docMk/>
          <pc:sldMk cId="1359125344" sldId="280"/>
        </pc:sldMkLst>
        <pc:spChg chg="mod">
          <ac:chgData name="Guest User" userId="" providerId="Windows Live" clId="Web-{6A64EB5E-A3D6-BE5A-82A5-EB8C00E3FCD2}" dt="2025-08-26T10:19:22.127" v="57" actId="20577"/>
          <ac:spMkLst>
            <pc:docMk/>
            <pc:sldMk cId="1359125344" sldId="280"/>
            <ac:spMk id="2" creationId="{1925766C-AC95-D8D0-B581-BA7CECD05BDD}"/>
          </ac:spMkLst>
        </pc:spChg>
      </pc:sldChg>
      <pc:sldChg chg="modSp add replId">
        <pc:chgData name="Guest User" userId="" providerId="Windows Live" clId="Web-{6A64EB5E-A3D6-BE5A-82A5-EB8C00E3FCD2}" dt="2025-08-26T10:22:23.316" v="103" actId="20577"/>
        <pc:sldMkLst>
          <pc:docMk/>
          <pc:sldMk cId="3712295471" sldId="281"/>
        </pc:sldMkLst>
        <pc:spChg chg="mod">
          <ac:chgData name="Guest User" userId="" providerId="Windows Live" clId="Web-{6A64EB5E-A3D6-BE5A-82A5-EB8C00E3FCD2}" dt="2025-08-26T10:21:19.237" v="73" actId="20577"/>
          <ac:spMkLst>
            <pc:docMk/>
            <pc:sldMk cId="3712295471" sldId="281"/>
            <ac:spMk id="2" creationId="{453B443F-0BE6-BFD5-063C-E540071CA98E}"/>
          </ac:spMkLst>
        </pc:spChg>
        <pc:spChg chg="mod">
          <ac:chgData name="Guest User" userId="" providerId="Windows Live" clId="Web-{6A64EB5E-A3D6-BE5A-82A5-EB8C00E3FCD2}" dt="2025-08-26T10:22:23.316" v="103" actId="20577"/>
          <ac:spMkLst>
            <pc:docMk/>
            <pc:sldMk cId="3712295471" sldId="281"/>
            <ac:spMk id="3" creationId="{465E71C0-2D5D-B0F3-D992-2E1AA61159E8}"/>
          </ac:spMkLst>
        </pc:spChg>
      </pc:sldChg>
    </pc:docChg>
  </pc:docChgLst>
  <pc:docChgLst>
    <pc:chgData name="Guest User" providerId="Windows Live" clId="Web-{4CBD1004-1DA0-33F1-F41B-4A76D642CD82}"/>
    <pc:docChg chg="modSld sldOrd">
      <pc:chgData name="Guest User" userId="" providerId="Windows Live" clId="Web-{4CBD1004-1DA0-33F1-F41B-4A76D642CD82}" dt="2025-08-25T13:21:27.938" v="91" actId="20577"/>
      <pc:docMkLst>
        <pc:docMk/>
      </pc:docMkLst>
      <pc:sldChg chg="ord">
        <pc:chgData name="Guest User" userId="" providerId="Windows Live" clId="Web-{4CBD1004-1DA0-33F1-F41B-4A76D642CD82}" dt="2025-08-25T12:55:18.583" v="1"/>
        <pc:sldMkLst>
          <pc:docMk/>
          <pc:sldMk cId="2211707640" sldId="266"/>
        </pc:sldMkLst>
      </pc:sldChg>
      <pc:sldChg chg="modSp ord">
        <pc:chgData name="Guest User" userId="" providerId="Windows Live" clId="Web-{4CBD1004-1DA0-33F1-F41B-4A76D642CD82}" dt="2025-08-25T13:21:27.938" v="91" actId="20577"/>
        <pc:sldMkLst>
          <pc:docMk/>
          <pc:sldMk cId="1799866443" sldId="272"/>
        </pc:sldMkLst>
      </pc:sldChg>
    </pc:docChg>
  </pc:docChgLst>
  <pc:docChgLst>
    <pc:chgData name="Guest User" providerId="Windows Live" clId="Web-{E92188F7-15C0-35A0-0B33-ECBAD73A3043}"/>
    <pc:docChg chg="addSld modSld">
      <pc:chgData name="Guest User" userId="" providerId="Windows Live" clId="Web-{E92188F7-15C0-35A0-0B33-ECBAD73A3043}" dt="2025-08-26T16:00:26.208" v="159"/>
      <pc:docMkLst>
        <pc:docMk/>
      </pc:docMkLst>
      <pc:sldChg chg="modSp">
        <pc:chgData name="Guest User" userId="" providerId="Windows Live" clId="Web-{E92188F7-15C0-35A0-0B33-ECBAD73A3043}" dt="2025-08-26T15:29:42.764" v="43" actId="20577"/>
        <pc:sldMkLst>
          <pc:docMk/>
          <pc:sldMk cId="3712295471" sldId="281"/>
        </pc:sldMkLst>
        <pc:spChg chg="mod">
          <ac:chgData name="Guest User" userId="" providerId="Windows Live" clId="Web-{E92188F7-15C0-35A0-0B33-ECBAD73A3043}" dt="2025-08-26T15:29:42.764" v="43" actId="20577"/>
          <ac:spMkLst>
            <pc:docMk/>
            <pc:sldMk cId="3712295471" sldId="281"/>
            <ac:spMk id="3" creationId="{465E71C0-2D5D-B0F3-D992-2E1AA61159E8}"/>
          </ac:spMkLst>
        </pc:spChg>
      </pc:sldChg>
      <pc:sldChg chg="modSp modNotes">
        <pc:chgData name="Guest User" userId="" providerId="Windows Live" clId="Web-{E92188F7-15C0-35A0-0B33-ECBAD73A3043}" dt="2025-08-26T15:32:51.787" v="45"/>
        <pc:sldMkLst>
          <pc:docMk/>
          <pc:sldMk cId="2474908372" sldId="282"/>
        </pc:sldMkLst>
        <pc:spChg chg="mod">
          <ac:chgData name="Guest User" userId="" providerId="Windows Live" clId="Web-{E92188F7-15C0-35A0-0B33-ECBAD73A3043}" dt="2025-08-26T15:27:57.432" v="4" actId="20577"/>
          <ac:spMkLst>
            <pc:docMk/>
            <pc:sldMk cId="2474908372" sldId="282"/>
            <ac:spMk id="2" creationId="{A9BDB301-3631-3C1C-A6E1-9D3295EFE1E7}"/>
          </ac:spMkLst>
        </pc:spChg>
      </pc:sldChg>
      <pc:sldChg chg="modSp new modNotes">
        <pc:chgData name="Guest User" userId="" providerId="Windows Live" clId="Web-{E92188F7-15C0-35A0-0B33-ECBAD73A3043}" dt="2025-08-26T15:37:17.063" v="66"/>
        <pc:sldMkLst>
          <pc:docMk/>
          <pc:sldMk cId="864312111" sldId="283"/>
        </pc:sldMkLst>
        <pc:spChg chg="mod">
          <ac:chgData name="Guest User" userId="" providerId="Windows Live" clId="Web-{E92188F7-15C0-35A0-0B33-ECBAD73A3043}" dt="2025-08-26T15:36:32.624" v="56" actId="20577"/>
          <ac:spMkLst>
            <pc:docMk/>
            <pc:sldMk cId="864312111" sldId="283"/>
            <ac:spMk id="2" creationId="{54490B22-30CD-0E4D-2E25-9C0F0A0AC31A}"/>
          </ac:spMkLst>
        </pc:spChg>
      </pc:sldChg>
      <pc:sldChg chg="modSp new modNotes">
        <pc:chgData name="Guest User" userId="" providerId="Windows Live" clId="Web-{E92188F7-15C0-35A0-0B33-ECBAD73A3043}" dt="2025-08-26T15:43:03.091" v="79"/>
        <pc:sldMkLst>
          <pc:docMk/>
          <pc:sldMk cId="1160044786" sldId="284"/>
        </pc:sldMkLst>
        <pc:spChg chg="mod">
          <ac:chgData name="Guest User" userId="" providerId="Windows Live" clId="Web-{E92188F7-15C0-35A0-0B33-ECBAD73A3043}" dt="2025-08-26T15:42:18.605" v="70" actId="20577"/>
          <ac:spMkLst>
            <pc:docMk/>
            <pc:sldMk cId="1160044786" sldId="284"/>
            <ac:spMk id="2" creationId="{B0E08263-B505-6C98-53A2-A26730C4DA43}"/>
          </ac:spMkLst>
        </pc:spChg>
        <pc:spChg chg="mod">
          <ac:chgData name="Guest User" userId="" providerId="Windows Live" clId="Web-{E92188F7-15C0-35A0-0B33-ECBAD73A3043}" dt="2025-08-26T15:42:34.871" v="75" actId="20577"/>
          <ac:spMkLst>
            <pc:docMk/>
            <pc:sldMk cId="1160044786" sldId="284"/>
            <ac:spMk id="3" creationId="{1E4EF8D4-8AC6-29DE-E774-EEDC6D5D0D3C}"/>
          </ac:spMkLst>
        </pc:spChg>
      </pc:sldChg>
      <pc:sldChg chg="modSp new modNotes">
        <pc:chgData name="Guest User" userId="" providerId="Windows Live" clId="Web-{E92188F7-15C0-35A0-0B33-ECBAD73A3043}" dt="2025-08-26T15:45:13.440" v="95"/>
        <pc:sldMkLst>
          <pc:docMk/>
          <pc:sldMk cId="2794528069" sldId="285"/>
        </pc:sldMkLst>
      </pc:sldChg>
      <pc:sldChg chg="add replId">
        <pc:chgData name="Guest User" userId="" providerId="Windows Live" clId="Web-{E92188F7-15C0-35A0-0B33-ECBAD73A3043}" dt="2025-08-26T15:45:16.518" v="96"/>
        <pc:sldMkLst>
          <pc:docMk/>
          <pc:sldMk cId="813210238" sldId="286"/>
        </pc:sldMkLst>
      </pc:sldChg>
      <pc:sldChg chg="modSp new modNotes">
        <pc:chgData name="Guest User" userId="" providerId="Windows Live" clId="Web-{E92188F7-15C0-35A0-0B33-ECBAD73A3043}" dt="2025-08-26T15:50:10.170" v="109"/>
        <pc:sldMkLst>
          <pc:docMk/>
          <pc:sldMk cId="2336046102" sldId="287"/>
        </pc:sldMkLst>
        <pc:spChg chg="mod">
          <ac:chgData name="Guest User" userId="" providerId="Windows Live" clId="Web-{E92188F7-15C0-35A0-0B33-ECBAD73A3043}" dt="2025-08-26T15:47:31.179" v="101" actId="20577"/>
          <ac:spMkLst>
            <pc:docMk/>
            <pc:sldMk cId="2336046102" sldId="287"/>
            <ac:spMk id="2" creationId="{A6F20A65-2450-EF27-650C-AA3BBC17F28B}"/>
          </ac:spMkLst>
        </pc:spChg>
      </pc:sldChg>
      <pc:sldChg chg="modSp new modNotes">
        <pc:chgData name="Guest User" userId="" providerId="Windows Live" clId="Web-{E92188F7-15C0-35A0-0B33-ECBAD73A3043}" dt="2025-08-26T15:52:34.956" v="117"/>
        <pc:sldMkLst>
          <pc:docMk/>
          <pc:sldMk cId="2766752001" sldId="288"/>
        </pc:sldMkLst>
        <pc:spChg chg="mod">
          <ac:chgData name="Guest User" userId="" providerId="Windows Live" clId="Web-{E92188F7-15C0-35A0-0B33-ECBAD73A3043}" dt="2025-08-26T15:52:03.487" v="113" actId="20577"/>
          <ac:spMkLst>
            <pc:docMk/>
            <pc:sldMk cId="2766752001" sldId="288"/>
            <ac:spMk id="2" creationId="{589275A2-120C-F551-1356-55F324794326}"/>
          </ac:spMkLst>
        </pc:spChg>
      </pc:sldChg>
      <pc:sldChg chg="modSp new modNotes">
        <pc:chgData name="Guest User" userId="" providerId="Windows Live" clId="Web-{E92188F7-15C0-35A0-0B33-ECBAD73A3043}" dt="2025-08-26T15:56:04.402" v="128"/>
        <pc:sldMkLst>
          <pc:docMk/>
          <pc:sldMk cId="4093594009" sldId="289"/>
        </pc:sldMkLst>
        <pc:spChg chg="mod">
          <ac:chgData name="Guest User" userId="" providerId="Windows Live" clId="Web-{E92188F7-15C0-35A0-0B33-ECBAD73A3043}" dt="2025-08-26T15:55:44.932" v="123" actId="20577"/>
          <ac:spMkLst>
            <pc:docMk/>
            <pc:sldMk cId="4093594009" sldId="289"/>
            <ac:spMk id="2" creationId="{B7CC3C64-EE00-A1ED-2107-B6103E7C99BC}"/>
          </ac:spMkLst>
        </pc:spChg>
        <pc:spChg chg="mod">
          <ac:chgData name="Guest User" userId="" providerId="Windows Live" clId="Web-{E92188F7-15C0-35A0-0B33-ECBAD73A3043}" dt="2025-08-26T15:55:54.589" v="126" actId="20577"/>
          <ac:spMkLst>
            <pc:docMk/>
            <pc:sldMk cId="4093594009" sldId="289"/>
            <ac:spMk id="3" creationId="{AB63434A-A6FB-D64F-D2E5-EEAA9C5A9512}"/>
          </ac:spMkLst>
        </pc:spChg>
      </pc:sldChg>
      <pc:sldChg chg="modSp new modNotes">
        <pc:chgData name="Guest User" userId="" providerId="Windows Live" clId="Web-{E92188F7-15C0-35A0-0B33-ECBAD73A3043}" dt="2025-08-26T15:59:11.393" v="141"/>
        <pc:sldMkLst>
          <pc:docMk/>
          <pc:sldMk cId="645177638" sldId="290"/>
        </pc:sldMkLst>
        <pc:spChg chg="mod">
          <ac:chgData name="Guest User" userId="" providerId="Windows Live" clId="Web-{E92188F7-15C0-35A0-0B33-ECBAD73A3043}" dt="2025-08-26T15:56:23.184" v="136" actId="20577"/>
          <ac:spMkLst>
            <pc:docMk/>
            <pc:sldMk cId="645177638" sldId="290"/>
            <ac:spMk id="2" creationId="{D96AFBCC-B69D-1C38-E40E-E9048B02BF2B}"/>
          </ac:spMkLst>
        </pc:spChg>
        <pc:spChg chg="mod">
          <ac:chgData name="Guest User" userId="" providerId="Windows Live" clId="Web-{E92188F7-15C0-35A0-0B33-ECBAD73A3043}" dt="2025-08-26T15:57:17.592" v="139" actId="20577"/>
          <ac:spMkLst>
            <pc:docMk/>
            <pc:sldMk cId="645177638" sldId="290"/>
            <ac:spMk id="3" creationId="{AB9F4936-4578-9A62-A457-4BC817F7AB37}"/>
          </ac:spMkLst>
        </pc:spChg>
      </pc:sldChg>
      <pc:sldChg chg="modSp new modNotes">
        <pc:chgData name="Guest User" userId="" providerId="Windows Live" clId="Web-{E92188F7-15C0-35A0-0B33-ECBAD73A3043}" dt="2025-08-26T16:00:26.208" v="159"/>
        <pc:sldMkLst>
          <pc:docMk/>
          <pc:sldMk cId="650552456" sldId="291"/>
        </pc:sldMkLst>
        <pc:spChg chg="mod">
          <ac:chgData name="Guest User" userId="" providerId="Windows Live" clId="Web-{E92188F7-15C0-35A0-0B33-ECBAD73A3043}" dt="2025-08-26T15:59:24.019" v="153" actId="20577"/>
          <ac:spMkLst>
            <pc:docMk/>
            <pc:sldMk cId="650552456" sldId="291"/>
            <ac:spMk id="2" creationId="{B3F48130-4CA3-0B99-64E0-B18FF354DB63}"/>
          </ac:spMkLst>
        </pc:spChg>
        <pc:spChg chg="mod">
          <ac:chgData name="Guest User" userId="" providerId="Windows Live" clId="Web-{E92188F7-15C0-35A0-0B33-ECBAD73A3043}" dt="2025-08-26T15:59:41.050" v="156" actId="20577"/>
          <ac:spMkLst>
            <pc:docMk/>
            <pc:sldMk cId="650552456" sldId="291"/>
            <ac:spMk id="3" creationId="{68A108BB-A774-D846-F671-A5083E2FE1F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BD5C6F-0C18-B7F7-86CE-455427029F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F0090984-0D88-EA9B-111A-CB9A335190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BD25B-1B0A-4DD4-9BC2-5C7F3B24B655}" type="datetimeFigureOut">
              <a:rPr lang="vi-VN" smtClean="0"/>
              <a:t>29/8/25</a:t>
            </a:fld>
            <a:endParaRPr lang="vi-VN"/>
          </a:p>
        </p:txBody>
      </p:sp>
      <p:sp>
        <p:nvSpPr>
          <p:cNvPr id="4" name="Footer Placeholder 3">
            <a:extLst>
              <a:ext uri="{FF2B5EF4-FFF2-40B4-BE49-F238E27FC236}">
                <a16:creationId xmlns:a16="http://schemas.microsoft.com/office/drawing/2014/main" id="{108EDC81-C20F-9880-552A-837938211D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98C3A598-988C-CE3F-63FE-83BAFEC30B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AD532F-75AC-4707-8728-B8DA2842FF13}" type="slidenum">
              <a:rPr lang="vi-VN" smtClean="0"/>
              <a:t>‹#›</a:t>
            </a:fld>
            <a:endParaRPr lang="vi-VN"/>
          </a:p>
        </p:txBody>
      </p:sp>
    </p:spTree>
    <p:extLst>
      <p:ext uri="{BB962C8B-B14F-4D97-AF65-F5344CB8AC3E}">
        <p14:creationId xmlns:p14="http://schemas.microsoft.com/office/powerpoint/2010/main" val="1643178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E5091-6D58-4164-A5CC-AD85EA696803}" type="datetimeFigureOut">
              <a:rPr lang="vi-VN" smtClean="0"/>
              <a:t>29/8/25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1EFB8-D0AE-4893-8CB1-3521AD4F2FD3}" type="slidenum">
              <a:rPr lang="vi-VN" smtClean="0"/>
              <a:t>‹#›</a:t>
            </a:fld>
            <a:endParaRPr lang="vi-VN"/>
          </a:p>
        </p:txBody>
      </p:sp>
    </p:spTree>
    <p:extLst>
      <p:ext uri="{BB962C8B-B14F-4D97-AF65-F5344CB8AC3E}">
        <p14:creationId xmlns:p14="http://schemas.microsoft.com/office/powerpoint/2010/main" val="85327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motivation for this study comes from a simple observation: AI tools are rapidly entering classrooms, especially in IELTS preparation, where feedback is time-intensive and high-stakes. Learners often find automated scoring useful for practice, but they also report confusion or skepticism about what the feedback really means.</a:t>
            </a:r>
          </a:p>
          <a:p>
            <a:r>
              <a:rPr lang="en-US"/>
              <a:t>This is where teachers come in. Teachers are not passive facilitators—they </a:t>
            </a:r>
            <a:r>
              <a:rPr lang="en-US" b="1"/>
              <a:t>mediate, scaffold, and reframe</a:t>
            </a:r>
            <a:r>
              <a:rPr lang="en-US"/>
              <a:t> the feedback so that it becomes actionable. Mediation can build trust, guide reflection, and foster autonomy.</a:t>
            </a:r>
          </a:p>
        </p:txBody>
      </p:sp>
      <p:sp>
        <p:nvSpPr>
          <p:cNvPr id="4" name="Slide Number Placeholder 3"/>
          <p:cNvSpPr>
            <a:spLocks noGrp="1"/>
          </p:cNvSpPr>
          <p:nvPr>
            <p:ph type="sldNum" sz="quarter" idx="5"/>
          </p:nvPr>
        </p:nvSpPr>
        <p:spPr/>
        <p:txBody>
          <a:bodyPr/>
          <a:lstStyle/>
          <a:p>
            <a:fld id="{6D21EFB8-D0AE-4893-8CB1-3521AD4F2FD3}" type="slidenum">
              <a:rPr lang="vi-VN" smtClean="0"/>
              <a:t>8</a:t>
            </a:fld>
            <a:endParaRPr lang="vi-VN"/>
          </a:p>
        </p:txBody>
      </p:sp>
    </p:spTree>
    <p:extLst>
      <p:ext uri="{BB962C8B-B14F-4D97-AF65-F5344CB8AC3E}">
        <p14:creationId xmlns:p14="http://schemas.microsoft.com/office/powerpoint/2010/main" val="1899296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a:t>Answer.</a:t>
            </a:r>
            <a:r>
              <a:rPr lang="en-US" sz="2800"/>
              <a:t> Teachers embed Native into IELTS-aligned tasks (P1–P3), give pre-task guidance, then </a:t>
            </a:r>
            <a:r>
              <a:rPr lang="en-US" sz="2800" b="1"/>
              <a:t>interpret/reframe</a:t>
            </a:r>
            <a:r>
              <a:rPr lang="en-US" sz="2800"/>
              <a:t> the app’s scores/comments into concrete targets (e.g., “add linkers for coherence”), set </a:t>
            </a:r>
            <a:r>
              <a:rPr lang="en-US" sz="2800" b="1"/>
              <a:t>focused re-record goals</a:t>
            </a:r>
            <a:r>
              <a:rPr lang="en-US" sz="2800"/>
              <a:t>, and monitor </a:t>
            </a:r>
            <a:r>
              <a:rPr lang="en-US" sz="2800" b="1"/>
              <a:t>submission + re-record counts</a:t>
            </a:r>
            <a:r>
              <a:rPr lang="en-US" sz="2800"/>
              <a:t> on dashboards. This design turns raw scores into teachable moves and closes the loop with follow-up mediation.</a:t>
            </a:r>
          </a:p>
        </p:txBody>
      </p:sp>
      <p:sp>
        <p:nvSpPr>
          <p:cNvPr id="4" name="Slide Number Placeholder 3"/>
          <p:cNvSpPr>
            <a:spLocks noGrp="1"/>
          </p:cNvSpPr>
          <p:nvPr>
            <p:ph type="sldNum" sz="quarter" idx="5"/>
          </p:nvPr>
        </p:nvSpPr>
        <p:spPr/>
        <p:txBody>
          <a:bodyPr/>
          <a:lstStyle/>
          <a:p>
            <a:fld id="{6D21EFB8-D0AE-4893-8CB1-3521AD4F2FD3}" type="slidenum">
              <a:rPr lang="vi-VN" smtClean="0"/>
              <a:t>22</a:t>
            </a:fld>
            <a:endParaRPr lang="vi-VN"/>
          </a:p>
        </p:txBody>
      </p:sp>
    </p:spTree>
    <p:extLst>
      <p:ext uri="{BB962C8B-B14F-4D97-AF65-F5344CB8AC3E}">
        <p14:creationId xmlns:p14="http://schemas.microsoft.com/office/powerpoint/2010/main" val="3128457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F7154-2D0D-FB0A-FA2A-CB2D0A738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ED6DB-E4E2-4AD5-776A-5F1387D8A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0AA36-C612-CA69-BF55-275BDAB3EE4B}"/>
              </a:ext>
            </a:extLst>
          </p:cNvPr>
          <p:cNvSpPr>
            <a:spLocks noGrp="1"/>
          </p:cNvSpPr>
          <p:nvPr>
            <p:ph type="body" idx="1"/>
          </p:nvPr>
        </p:nvSpPr>
        <p:spPr/>
        <p:txBody>
          <a:bodyPr/>
          <a:lstStyle/>
          <a:p>
            <a:r>
              <a:rPr lang="en-US"/>
              <a:t>Our preliminary analysis suggests three notable patterns emerging across classrooms.</a:t>
            </a:r>
          </a:p>
          <a:p>
            <a:r>
              <a:rPr lang="en-US" b="1"/>
              <a:t>First, trust-building strategies.</a:t>
            </a:r>
            <a:r>
              <a:rPr lang="en-US"/>
              <a:t> Teachers often acted as interpreters of AI feedback. For instance, when students expressed doubt about an unexpectedly low fluency score, teachers contextualized the metric, clarified what fluency really meant in IELTS terms, and linked it to concrete speaking strategies. This mediation was key to building learner trust—students became more willing to engage with the AI feedback once teachers validated or reinterpreted it.</a:t>
            </a:r>
          </a:p>
          <a:p>
            <a:r>
              <a:rPr lang="en-US" b="1"/>
              <a:t>Second, we observed increased submission frequency and purposeful re-recording.</a:t>
            </a:r>
            <a:r>
              <a:rPr lang="en-US"/>
              <a:t> With teacher scaffolding, learners moved beyond simply ‘retrying until the score improved.’ Instead, they re-recorded with specific goals: slowing down to improve coherence, using more cohesive devices, or experimenting with lexical resource. System logs confirmed a higher frequency of submissions, but the crucial difference was that these were targeted rather than random attempts.</a:t>
            </a:r>
          </a:p>
          <a:p>
            <a:r>
              <a:rPr lang="en-US" b="1"/>
              <a:t>Third, we noted a shift toward more reflective self-monitoring.</a:t>
            </a:r>
            <a:r>
              <a:rPr lang="en-US"/>
              <a:t> Early student journals contained vague remarks like ‘my fluency is bad.’ Over time, especially after guided mediation, entries became more specific and strategic—such as ‘I need to add linking words to make my sentences flow.’ This indicates a move toward greater learner autonomy, not in isolation but as a socially constructed outcome of mediation.</a:t>
            </a:r>
          </a:p>
          <a:p>
            <a:r>
              <a:rPr lang="en-US"/>
              <a:t>Together, these themes demonstrate that teacher mediation transforms AI feedback from what might otherwise feel like </a:t>
            </a:r>
            <a:r>
              <a:rPr lang="en-US" i="1"/>
              <a:t>cold evaluation</a:t>
            </a:r>
            <a:r>
              <a:rPr lang="en-US"/>
              <a:t> into </a:t>
            </a:r>
            <a:r>
              <a:rPr lang="en-US" i="1"/>
              <a:t>actionable instruction</a:t>
            </a:r>
            <a:r>
              <a:rPr lang="en-US"/>
              <a:t>. The shift is not only behavioral—more re-records, more submissions—but also cognitive, as learners begin to reflect more deeply and self-regulate their speaking practice.”</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13B8BAAA-E997-9080-90BA-1AD9E115CB27}"/>
              </a:ext>
            </a:extLst>
          </p:cNvPr>
          <p:cNvSpPr>
            <a:spLocks noGrp="1"/>
          </p:cNvSpPr>
          <p:nvPr>
            <p:ph type="sldNum" sz="quarter" idx="5"/>
          </p:nvPr>
        </p:nvSpPr>
        <p:spPr/>
        <p:txBody>
          <a:bodyPr/>
          <a:lstStyle/>
          <a:p>
            <a:fld id="{6D21EFB8-D0AE-4893-8CB1-3521AD4F2FD3}" type="slidenum">
              <a:rPr lang="vi-VN" smtClean="0"/>
              <a:t>23</a:t>
            </a:fld>
            <a:endParaRPr lang="vi-VN"/>
          </a:p>
        </p:txBody>
      </p:sp>
    </p:spTree>
    <p:extLst>
      <p:ext uri="{BB962C8B-B14F-4D97-AF65-F5344CB8AC3E}">
        <p14:creationId xmlns:p14="http://schemas.microsoft.com/office/powerpoint/2010/main" val="410954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thematic map shows categories orbiting a </a:t>
            </a:r>
            <a:r>
              <a:rPr lang="en-US" b="1"/>
              <a:t>core loop</a:t>
            </a:r>
            <a:r>
              <a:rPr lang="en-US"/>
              <a:t> of teacher–AI–student interaction.</a:t>
            </a:r>
          </a:p>
          <a:p>
            <a:r>
              <a:rPr lang="en-US"/>
              <a:t>At the starting point, the </a:t>
            </a:r>
            <a:r>
              <a:rPr lang="en-US" b="1"/>
              <a:t>clarity of AI feedback</a:t>
            </a:r>
            <a:r>
              <a:rPr lang="en-US"/>
              <a:t> determines its actionability. If the message is vague—such as ‘improve fluency’—learners often don’t know how to act. But when teachers reframe and unpack that feedback, it becomes a catalyst for change.</a:t>
            </a:r>
          </a:p>
          <a:p>
            <a:r>
              <a:rPr lang="en-US"/>
              <a:t>This leads us to the second category: </a:t>
            </a:r>
            <a:r>
              <a:rPr lang="en-US" b="1"/>
              <a:t>teacher mediation as the sense-making engine</a:t>
            </a:r>
            <a:r>
              <a:rPr lang="en-US"/>
              <a:t>. Teachers interpret rubric terms—like ‘coherence’—and translate them into concrete linguistic moves, for example: ‘use linkers such as </a:t>
            </a:r>
            <a:r>
              <a:rPr lang="en-US" i="1"/>
              <a:t>however</a:t>
            </a:r>
            <a:r>
              <a:rPr lang="en-US"/>
              <a:t> or </a:t>
            </a:r>
            <a:r>
              <a:rPr lang="en-US" i="1"/>
              <a:t>on the other hand</a:t>
            </a:r>
            <a:r>
              <a:rPr lang="en-US"/>
              <a:t>.’ This translation is what makes feedback actionable.</a:t>
            </a:r>
          </a:p>
          <a:p>
            <a:r>
              <a:rPr lang="en-US"/>
              <a:t>The third category is </a:t>
            </a:r>
            <a:r>
              <a:rPr lang="en-US" b="1"/>
              <a:t>iteration affordance</a:t>
            </a:r>
            <a:r>
              <a:rPr lang="en-US"/>
              <a:t>. With clear goals, learners re-record rapidly and with focus. Instead of repeating blindly, they approach each attempt as a targeted exercise, whether on fluency, grammar range, or cohesion. These re-takes become the mechanism of change.</a:t>
            </a:r>
          </a:p>
          <a:p>
            <a:r>
              <a:rPr lang="en-US"/>
              <a:t>Fourth, </a:t>
            </a:r>
            <a:r>
              <a:rPr lang="en-US" b="1"/>
              <a:t>learner agency functions as the driver of action</a:t>
            </a:r>
            <a:r>
              <a:rPr lang="en-US"/>
              <a:t>. Even with teacher scaffolding, it is the student’s decision to re-record, reflect in journals, or integrate feedback that pushes learning forward. Agency is co-constructed but enacted individually.</a:t>
            </a:r>
          </a:p>
          <a:p>
            <a:r>
              <a:rPr lang="en-US"/>
              <a:t>Finally, </a:t>
            </a:r>
            <a:r>
              <a:rPr lang="en-US" b="1"/>
              <a:t>technology and UX frictions</a:t>
            </a:r>
            <a:r>
              <a:rPr lang="en-US"/>
              <a:t> act as brakes on the loop. When metrics are opaque or the interface is not intuitive, students may disengage. In our observations, this was where teacher mediation became especially important in keeping learners engaged.</a:t>
            </a:r>
          </a:p>
          <a:p>
            <a:r>
              <a:rPr lang="en-US"/>
              <a:t>Taken together, the loop illustrates that </a:t>
            </a:r>
            <a:r>
              <a:rPr lang="en-US" b="1"/>
              <a:t>AI feedback alone does not guarantee learning</a:t>
            </a:r>
            <a:r>
              <a:rPr lang="en-US"/>
              <a:t>. It is when feedback clarity, teacher mediation, iteration, and learner agency align—while minimizing UX frictions—that the cycle becomes productive.”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21EFB8-D0AE-4893-8CB1-3521AD4F2FD3}" type="slidenum">
              <a:rPr lang="vi-VN" smtClean="0"/>
              <a:t>24</a:t>
            </a:fld>
            <a:endParaRPr lang="vi-VN"/>
          </a:p>
        </p:txBody>
      </p:sp>
    </p:spTree>
    <p:extLst>
      <p:ext uri="{BB962C8B-B14F-4D97-AF65-F5344CB8AC3E}">
        <p14:creationId xmlns:p14="http://schemas.microsoft.com/office/powerpoint/2010/main" val="3516657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A9968-9522-452E-81C2-6E9C6842C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D2E31-218F-8E6E-F20C-9A06F55A9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3FEEC-D9E9-D67C-639F-B4A05138AAA2}"/>
              </a:ext>
            </a:extLst>
          </p:cNvPr>
          <p:cNvSpPr>
            <a:spLocks noGrp="1"/>
          </p:cNvSpPr>
          <p:nvPr>
            <p:ph type="body" idx="1"/>
          </p:nvPr>
        </p:nvSpPr>
        <p:spPr/>
        <p:txBody>
          <a:bodyPr/>
          <a:lstStyle/>
          <a:p>
            <a:r>
              <a:rPr lang="en-US"/>
              <a:t>This thematic map shows categories orbiting a </a:t>
            </a:r>
            <a:r>
              <a:rPr lang="en-US" b="1"/>
              <a:t>core loop</a:t>
            </a:r>
            <a:r>
              <a:rPr lang="en-US"/>
              <a:t> of teacher–AI–student interaction.</a:t>
            </a:r>
          </a:p>
          <a:p>
            <a:r>
              <a:rPr lang="en-US"/>
              <a:t>At the starting point, the </a:t>
            </a:r>
            <a:r>
              <a:rPr lang="en-US" b="1"/>
              <a:t>clarity of AI feedback</a:t>
            </a:r>
            <a:r>
              <a:rPr lang="en-US"/>
              <a:t> determines its actionability. If the message is vague—such as ‘improve fluency’—learners often don’t know how to act. But when teachers reframe and unpack that feedback, it becomes a catalyst for change.</a:t>
            </a:r>
          </a:p>
          <a:p>
            <a:r>
              <a:rPr lang="en-US"/>
              <a:t>This leads us to the second category: </a:t>
            </a:r>
            <a:r>
              <a:rPr lang="en-US" b="1"/>
              <a:t>teacher mediation as the sense-making engine</a:t>
            </a:r>
            <a:r>
              <a:rPr lang="en-US"/>
              <a:t>. Teachers interpret rubric terms—like ‘coherence’—and translate them into concrete linguistic moves, for example: ‘use linkers such as </a:t>
            </a:r>
            <a:r>
              <a:rPr lang="en-US" i="1"/>
              <a:t>however</a:t>
            </a:r>
            <a:r>
              <a:rPr lang="en-US"/>
              <a:t> or </a:t>
            </a:r>
            <a:r>
              <a:rPr lang="en-US" i="1"/>
              <a:t>on the other hand</a:t>
            </a:r>
            <a:r>
              <a:rPr lang="en-US"/>
              <a:t>.’ This translation is what makes feedback actionable.</a:t>
            </a:r>
          </a:p>
          <a:p>
            <a:r>
              <a:rPr lang="en-US"/>
              <a:t>The third category is </a:t>
            </a:r>
            <a:r>
              <a:rPr lang="en-US" b="1"/>
              <a:t>iteration affordance</a:t>
            </a:r>
            <a:r>
              <a:rPr lang="en-US"/>
              <a:t>. With clear goals, learners re-record rapidly and with focus. Instead of repeating blindly, they approach each attempt as a targeted exercise, whether on fluency, grammar range, or cohesion. These re-takes become the mechanism of change.</a:t>
            </a:r>
          </a:p>
          <a:p>
            <a:r>
              <a:rPr lang="en-US"/>
              <a:t>Fourth, </a:t>
            </a:r>
            <a:r>
              <a:rPr lang="en-US" b="1"/>
              <a:t>learner agency functions as the driver of action</a:t>
            </a:r>
            <a:r>
              <a:rPr lang="en-US"/>
              <a:t>. Even with teacher scaffolding, it is the student’s decision to re-record, reflect in journals, or integrate feedback that pushes learning forward. Agency is co-constructed but enacted individually.</a:t>
            </a:r>
          </a:p>
          <a:p>
            <a:r>
              <a:rPr lang="en-US"/>
              <a:t>Finally, </a:t>
            </a:r>
            <a:r>
              <a:rPr lang="en-US" b="1"/>
              <a:t>technology and UX frictions</a:t>
            </a:r>
            <a:r>
              <a:rPr lang="en-US"/>
              <a:t> act as brakes on the loop. When metrics are opaque or the interface is not intuitive, students may disengage. In our observations, this was where teacher mediation became especially important in keeping learners engaged.</a:t>
            </a:r>
          </a:p>
          <a:p>
            <a:r>
              <a:rPr lang="en-US"/>
              <a:t>Taken together, the loop illustrates that </a:t>
            </a:r>
            <a:r>
              <a:rPr lang="en-US" b="1"/>
              <a:t>AI feedback alone does not guarantee learning</a:t>
            </a:r>
            <a:r>
              <a:rPr lang="en-US"/>
              <a:t>. It is when feedback clarity, teacher mediation, iteration, and learner agency align—while minimizing UX frictions—that the cycle becomes productive.”</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9236CAA5-A19B-4488-B54C-CF00F7CA2A87}"/>
              </a:ext>
            </a:extLst>
          </p:cNvPr>
          <p:cNvSpPr>
            <a:spLocks noGrp="1"/>
          </p:cNvSpPr>
          <p:nvPr>
            <p:ph type="sldNum" sz="quarter" idx="5"/>
          </p:nvPr>
        </p:nvSpPr>
        <p:spPr/>
        <p:txBody>
          <a:bodyPr/>
          <a:lstStyle/>
          <a:p>
            <a:fld id="{6D21EFB8-D0AE-4893-8CB1-3521AD4F2FD3}" type="slidenum">
              <a:rPr lang="vi-VN" smtClean="0"/>
              <a:t>25</a:t>
            </a:fld>
            <a:endParaRPr lang="vi-VN"/>
          </a:p>
        </p:txBody>
      </p:sp>
    </p:spTree>
    <p:extLst>
      <p:ext uri="{BB962C8B-B14F-4D97-AF65-F5344CB8AC3E}">
        <p14:creationId xmlns:p14="http://schemas.microsoft.com/office/powerpoint/2010/main" val="2124310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2FF7B-E237-CDA8-DB0F-85F921BBB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5D10D-8434-D7B0-D0E2-A758941F5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9E3D6-259E-A01E-6D1D-399306FA0C6D}"/>
              </a:ext>
            </a:extLst>
          </p:cNvPr>
          <p:cNvSpPr>
            <a:spLocks noGrp="1"/>
          </p:cNvSpPr>
          <p:nvPr>
            <p:ph type="body" idx="1"/>
          </p:nvPr>
        </p:nvSpPr>
        <p:spPr/>
        <p:txBody>
          <a:bodyPr/>
          <a:lstStyle/>
          <a:p>
            <a:r>
              <a:rPr lang="en-US"/>
              <a:t>This thematic map shows categories orbiting a </a:t>
            </a:r>
            <a:r>
              <a:rPr lang="en-US" b="1"/>
              <a:t>core loop</a:t>
            </a:r>
            <a:r>
              <a:rPr lang="en-US"/>
              <a:t> of teacher–AI–student interaction.</a:t>
            </a:r>
          </a:p>
          <a:p>
            <a:r>
              <a:rPr lang="en-US"/>
              <a:t>At the starting point, the </a:t>
            </a:r>
            <a:r>
              <a:rPr lang="en-US" b="1"/>
              <a:t>clarity of AI feedback</a:t>
            </a:r>
            <a:r>
              <a:rPr lang="en-US"/>
              <a:t> determines its actionability. If the message is vague—such as ‘improve fluency’—learners often don’t know how to act. But when teachers reframe and unpack that feedback, it becomes a catalyst for change.</a:t>
            </a:r>
          </a:p>
          <a:p>
            <a:r>
              <a:rPr lang="en-US"/>
              <a:t>This leads us to the second category: </a:t>
            </a:r>
            <a:r>
              <a:rPr lang="en-US" b="1"/>
              <a:t>teacher mediation as the sense-making engine</a:t>
            </a:r>
            <a:r>
              <a:rPr lang="en-US"/>
              <a:t>. Teachers interpret rubric terms—like ‘coherence’—and translate them into concrete linguistic moves, for example: ‘use linkers such as </a:t>
            </a:r>
            <a:r>
              <a:rPr lang="en-US" i="1"/>
              <a:t>however</a:t>
            </a:r>
            <a:r>
              <a:rPr lang="en-US"/>
              <a:t> or </a:t>
            </a:r>
            <a:r>
              <a:rPr lang="en-US" i="1"/>
              <a:t>on the other hand</a:t>
            </a:r>
            <a:r>
              <a:rPr lang="en-US"/>
              <a:t>.’ This translation is what makes feedback actionable.</a:t>
            </a:r>
          </a:p>
          <a:p>
            <a:r>
              <a:rPr lang="en-US"/>
              <a:t>The third category is </a:t>
            </a:r>
            <a:r>
              <a:rPr lang="en-US" b="1"/>
              <a:t>iteration affordance</a:t>
            </a:r>
            <a:r>
              <a:rPr lang="en-US"/>
              <a:t>. With clear goals, learners re-record rapidly and with focus. Instead of repeating blindly, they approach each attempt as a targeted exercise, whether on fluency, grammar range, or cohesion. These re-takes become the mechanism of change.</a:t>
            </a:r>
          </a:p>
          <a:p>
            <a:r>
              <a:rPr lang="en-US"/>
              <a:t>Fourth, </a:t>
            </a:r>
            <a:r>
              <a:rPr lang="en-US" b="1"/>
              <a:t>learner agency functions as the driver of action</a:t>
            </a:r>
            <a:r>
              <a:rPr lang="en-US"/>
              <a:t>. Even with teacher scaffolding, it is the student’s decision to re-record, reflect in journals, or integrate feedback that pushes learning forward. Agency is co-constructed but enacted individually.</a:t>
            </a:r>
          </a:p>
          <a:p>
            <a:r>
              <a:rPr lang="en-US"/>
              <a:t>Finally, </a:t>
            </a:r>
            <a:r>
              <a:rPr lang="en-US" b="1"/>
              <a:t>technology and UX frictions</a:t>
            </a:r>
            <a:r>
              <a:rPr lang="en-US"/>
              <a:t> act as brakes on the loop. When metrics are opaque or the interface is not intuitive, students may disengage. In our observations, this was where teacher mediation became especially important in keeping learners engaged.</a:t>
            </a:r>
          </a:p>
          <a:p>
            <a:r>
              <a:rPr lang="en-US"/>
              <a:t>Taken together, the loop illustrates that </a:t>
            </a:r>
            <a:r>
              <a:rPr lang="en-US" b="1"/>
              <a:t>AI feedback alone does not guarantee learning</a:t>
            </a:r>
            <a:r>
              <a:rPr lang="en-US"/>
              <a:t>. It is when feedback clarity, teacher mediation, iteration, and learner agency align—while minimizing UX frictions—that the cycle becomes productive.”</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5DFA6A5-A697-D5E3-16D6-F7066351CAD4}"/>
              </a:ext>
            </a:extLst>
          </p:cNvPr>
          <p:cNvSpPr>
            <a:spLocks noGrp="1"/>
          </p:cNvSpPr>
          <p:nvPr>
            <p:ph type="sldNum" sz="quarter" idx="5"/>
          </p:nvPr>
        </p:nvSpPr>
        <p:spPr/>
        <p:txBody>
          <a:bodyPr/>
          <a:lstStyle/>
          <a:p>
            <a:fld id="{6D21EFB8-D0AE-4893-8CB1-3521AD4F2FD3}" type="slidenum">
              <a:rPr lang="vi-VN" smtClean="0"/>
              <a:t>26</a:t>
            </a:fld>
            <a:endParaRPr lang="vi-VN"/>
          </a:p>
        </p:txBody>
      </p:sp>
    </p:spTree>
    <p:extLst>
      <p:ext uri="{BB962C8B-B14F-4D97-AF65-F5344CB8AC3E}">
        <p14:creationId xmlns:p14="http://schemas.microsoft.com/office/powerpoint/2010/main" val="808725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D55C5-C5CD-3720-D79F-58C70057B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99675-B15A-E3CD-DDA5-C0FA828A7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18AC9-BD7E-B029-6764-7DC91691741F}"/>
              </a:ext>
            </a:extLst>
          </p:cNvPr>
          <p:cNvSpPr>
            <a:spLocks noGrp="1"/>
          </p:cNvSpPr>
          <p:nvPr>
            <p:ph type="body" idx="1"/>
          </p:nvPr>
        </p:nvSpPr>
        <p:spPr/>
        <p:txBody>
          <a:bodyPr/>
          <a:lstStyle/>
          <a:p>
            <a:r>
              <a:rPr lang="en-US"/>
              <a:t>This thematic map shows categories orbiting a </a:t>
            </a:r>
            <a:r>
              <a:rPr lang="en-US" b="1"/>
              <a:t>core loop</a:t>
            </a:r>
            <a:r>
              <a:rPr lang="en-US"/>
              <a:t> of teacher–AI–student interaction.</a:t>
            </a:r>
          </a:p>
          <a:p>
            <a:r>
              <a:rPr lang="en-US"/>
              <a:t>At the starting point, the </a:t>
            </a:r>
            <a:r>
              <a:rPr lang="en-US" b="1"/>
              <a:t>clarity of AI feedback</a:t>
            </a:r>
            <a:r>
              <a:rPr lang="en-US"/>
              <a:t> determines its actionability. If the message is vague—such as ‘improve fluency’—learners often don’t know how to act. But when teachers reframe and unpack that feedback, it becomes a catalyst for change.</a:t>
            </a:r>
          </a:p>
          <a:p>
            <a:r>
              <a:rPr lang="en-US"/>
              <a:t>This leads us to the second category: </a:t>
            </a:r>
            <a:r>
              <a:rPr lang="en-US" b="1"/>
              <a:t>teacher mediation as the sense-making engine</a:t>
            </a:r>
            <a:r>
              <a:rPr lang="en-US"/>
              <a:t>. Teachers interpret rubric terms—like ‘coherence’—and translate them into concrete linguistic moves, for example: ‘use linkers such as </a:t>
            </a:r>
            <a:r>
              <a:rPr lang="en-US" i="1"/>
              <a:t>however</a:t>
            </a:r>
            <a:r>
              <a:rPr lang="en-US"/>
              <a:t> or </a:t>
            </a:r>
            <a:r>
              <a:rPr lang="en-US" i="1"/>
              <a:t>on the other hand</a:t>
            </a:r>
            <a:r>
              <a:rPr lang="en-US"/>
              <a:t>.’ This translation is what makes feedback actionable.</a:t>
            </a:r>
          </a:p>
          <a:p>
            <a:r>
              <a:rPr lang="en-US"/>
              <a:t>The third category is </a:t>
            </a:r>
            <a:r>
              <a:rPr lang="en-US" b="1"/>
              <a:t>iteration affordance</a:t>
            </a:r>
            <a:r>
              <a:rPr lang="en-US"/>
              <a:t>. With clear goals, learners re-record rapidly and with focus. Instead of repeating blindly, they approach each attempt as a targeted exercise, whether on fluency, grammar range, or cohesion. These re-takes become the mechanism of change.</a:t>
            </a:r>
          </a:p>
          <a:p>
            <a:r>
              <a:rPr lang="en-US"/>
              <a:t>Fourth, </a:t>
            </a:r>
            <a:r>
              <a:rPr lang="en-US" b="1"/>
              <a:t>learner agency functions as the driver of action</a:t>
            </a:r>
            <a:r>
              <a:rPr lang="en-US"/>
              <a:t>. Even with teacher scaffolding, it is the student’s decision to re-record, reflect in journals, or integrate feedback that pushes learning forward. Agency is co-constructed but enacted individually.</a:t>
            </a:r>
          </a:p>
          <a:p>
            <a:r>
              <a:rPr lang="en-US"/>
              <a:t>Finally, </a:t>
            </a:r>
            <a:r>
              <a:rPr lang="en-US" b="1"/>
              <a:t>technology and UX frictions</a:t>
            </a:r>
            <a:r>
              <a:rPr lang="en-US"/>
              <a:t> act as brakes on the loop. When metrics are opaque or the interface is not intuitive, students may disengage. In our observations, this was where teacher mediation became especially important in keeping learners engaged.</a:t>
            </a:r>
          </a:p>
          <a:p>
            <a:r>
              <a:rPr lang="en-US"/>
              <a:t>Taken together, the loop illustrates that </a:t>
            </a:r>
            <a:r>
              <a:rPr lang="en-US" b="1"/>
              <a:t>AI feedback alone does not guarantee learning</a:t>
            </a:r>
            <a:r>
              <a:rPr lang="en-US"/>
              <a:t>. It is when feedback clarity, teacher mediation, iteration, and learner agency align—while minimizing UX frictions—that the cycle becomes productive.”</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14C5632-6194-09CA-8F26-BE913A74E7E0}"/>
              </a:ext>
            </a:extLst>
          </p:cNvPr>
          <p:cNvSpPr>
            <a:spLocks noGrp="1"/>
          </p:cNvSpPr>
          <p:nvPr>
            <p:ph type="sldNum" sz="quarter" idx="5"/>
          </p:nvPr>
        </p:nvSpPr>
        <p:spPr/>
        <p:txBody>
          <a:bodyPr/>
          <a:lstStyle/>
          <a:p>
            <a:fld id="{6D21EFB8-D0AE-4893-8CB1-3521AD4F2FD3}" type="slidenum">
              <a:rPr lang="vi-VN" smtClean="0"/>
              <a:t>27</a:t>
            </a:fld>
            <a:endParaRPr lang="vi-VN"/>
          </a:p>
        </p:txBody>
      </p:sp>
    </p:spTree>
    <p:extLst>
      <p:ext uri="{BB962C8B-B14F-4D97-AF65-F5344CB8AC3E}">
        <p14:creationId xmlns:p14="http://schemas.microsoft.com/office/powerpoint/2010/main" val="1105358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B1FA6-F7EE-8921-9475-1F1AE7F8F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1613D-047F-32A9-2679-2111BC0E2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87DEC-BD4C-48A7-AABD-D44983B7CF69}"/>
              </a:ext>
            </a:extLst>
          </p:cNvPr>
          <p:cNvSpPr>
            <a:spLocks noGrp="1"/>
          </p:cNvSpPr>
          <p:nvPr>
            <p:ph type="body" idx="1"/>
          </p:nvPr>
        </p:nvSpPr>
        <p:spPr/>
        <p:txBody>
          <a:bodyPr/>
          <a:lstStyle/>
          <a:p>
            <a:r>
              <a:rPr lang="en-US"/>
              <a:t>This thematic map shows categories orbiting a </a:t>
            </a:r>
            <a:r>
              <a:rPr lang="en-US" b="1"/>
              <a:t>core loop</a:t>
            </a:r>
            <a:r>
              <a:rPr lang="en-US"/>
              <a:t> of teacher–AI–student interaction.</a:t>
            </a:r>
          </a:p>
          <a:p>
            <a:r>
              <a:rPr lang="en-US"/>
              <a:t>At the starting point, the </a:t>
            </a:r>
            <a:r>
              <a:rPr lang="en-US" b="1"/>
              <a:t>clarity of AI feedback</a:t>
            </a:r>
            <a:r>
              <a:rPr lang="en-US"/>
              <a:t> determines its actionability. If the message is vague—such as ‘improve fluency’—learners often don’t know how to act. But when teachers reframe and unpack that feedback, it becomes a catalyst for change.</a:t>
            </a:r>
          </a:p>
          <a:p>
            <a:r>
              <a:rPr lang="en-US"/>
              <a:t>This leads us to the second category: </a:t>
            </a:r>
            <a:r>
              <a:rPr lang="en-US" b="1"/>
              <a:t>teacher mediation as the sense-making engine</a:t>
            </a:r>
            <a:r>
              <a:rPr lang="en-US"/>
              <a:t>. Teachers interpret rubric terms—like ‘coherence’—and translate them into concrete linguistic moves, for example: ‘use linkers such as </a:t>
            </a:r>
            <a:r>
              <a:rPr lang="en-US" i="1"/>
              <a:t>however</a:t>
            </a:r>
            <a:r>
              <a:rPr lang="en-US"/>
              <a:t> or </a:t>
            </a:r>
            <a:r>
              <a:rPr lang="en-US" i="1"/>
              <a:t>on the other hand</a:t>
            </a:r>
            <a:r>
              <a:rPr lang="en-US"/>
              <a:t>.’ This translation is what makes feedback actionable.</a:t>
            </a:r>
          </a:p>
          <a:p>
            <a:r>
              <a:rPr lang="en-US"/>
              <a:t>The third category is </a:t>
            </a:r>
            <a:r>
              <a:rPr lang="en-US" b="1"/>
              <a:t>iteration affordance</a:t>
            </a:r>
            <a:r>
              <a:rPr lang="en-US"/>
              <a:t>. With clear goals, learners re-record rapidly and with focus. Instead of repeating blindly, they approach each attempt as a targeted exercise, whether on fluency, grammar range, or cohesion. These re-takes become the mechanism of change.</a:t>
            </a:r>
          </a:p>
          <a:p>
            <a:r>
              <a:rPr lang="en-US"/>
              <a:t>Fourth, </a:t>
            </a:r>
            <a:r>
              <a:rPr lang="en-US" b="1"/>
              <a:t>learner agency functions as the driver of action</a:t>
            </a:r>
            <a:r>
              <a:rPr lang="en-US"/>
              <a:t>. Even with teacher scaffolding, it is the student’s decision to re-record, reflect in journals, or integrate feedback that pushes learning forward. Agency is co-constructed but enacted individually.</a:t>
            </a:r>
          </a:p>
          <a:p>
            <a:r>
              <a:rPr lang="en-US"/>
              <a:t>Finally, </a:t>
            </a:r>
            <a:r>
              <a:rPr lang="en-US" b="1"/>
              <a:t>technology and UX frictions</a:t>
            </a:r>
            <a:r>
              <a:rPr lang="en-US"/>
              <a:t> act as brakes on the loop. When metrics are opaque or the interface is not intuitive, students may disengage. In our observations, this was where teacher mediation became especially important in keeping learners engaged.</a:t>
            </a:r>
          </a:p>
          <a:p>
            <a:r>
              <a:rPr lang="en-US"/>
              <a:t>Taken together, the loop illustrates that </a:t>
            </a:r>
            <a:r>
              <a:rPr lang="en-US" b="1"/>
              <a:t>AI feedback alone does not guarantee learning</a:t>
            </a:r>
            <a:r>
              <a:rPr lang="en-US"/>
              <a:t>. It is when feedback clarity, teacher mediation, iteration, and learner agency align—while minimizing UX frictions—that the cycle becomes productive.”</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8FE76B1-4CFB-803B-7AB3-B86AEBBCB6FE}"/>
              </a:ext>
            </a:extLst>
          </p:cNvPr>
          <p:cNvSpPr>
            <a:spLocks noGrp="1"/>
          </p:cNvSpPr>
          <p:nvPr>
            <p:ph type="sldNum" sz="quarter" idx="5"/>
          </p:nvPr>
        </p:nvSpPr>
        <p:spPr/>
        <p:txBody>
          <a:bodyPr/>
          <a:lstStyle/>
          <a:p>
            <a:fld id="{6D21EFB8-D0AE-4893-8CB1-3521AD4F2FD3}" type="slidenum">
              <a:rPr lang="vi-VN" smtClean="0"/>
              <a:t>28</a:t>
            </a:fld>
            <a:endParaRPr lang="vi-VN"/>
          </a:p>
        </p:txBody>
      </p:sp>
    </p:spTree>
    <p:extLst>
      <p:ext uri="{BB962C8B-B14F-4D97-AF65-F5344CB8AC3E}">
        <p14:creationId xmlns:p14="http://schemas.microsoft.com/office/powerpoint/2010/main" val="4106139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ground these themes, I want to share a few representative in-vivo excerpts from our dataset.</a:t>
            </a:r>
          </a:p>
          <a:p>
            <a:r>
              <a:rPr lang="en-US"/>
              <a:t>The first example comes from a student journal: </a:t>
            </a:r>
            <a:r>
              <a:rPr lang="en-US" i="1"/>
              <a:t>‘Recorded about five times… next time felt faster.’</a:t>
            </a:r>
            <a:r>
              <a:rPr lang="en-US"/>
              <a:t> This illustrates </a:t>
            </a:r>
            <a:r>
              <a:rPr lang="en-US" b="1"/>
              <a:t>iteration affordance</a:t>
            </a:r>
            <a:r>
              <a:rPr lang="en-US"/>
              <a:t>. What might look like repetitive re-recording actually became purposeful practice, where each attempt was faster and more fluent than the last.</a:t>
            </a:r>
          </a:p>
          <a:p>
            <a:r>
              <a:rPr lang="en-US"/>
              <a:t>The second example is from a teacher-student interaction: </a:t>
            </a:r>
            <a:r>
              <a:rPr lang="en-US" i="1"/>
              <a:t>‘Fluency is not just speed… use cohesive devices.’</a:t>
            </a:r>
            <a:r>
              <a:rPr lang="en-US"/>
              <a:t> This shows </a:t>
            </a:r>
            <a:r>
              <a:rPr lang="en-US" b="1"/>
              <a:t>teacher mediation</a:t>
            </a:r>
            <a:r>
              <a:rPr lang="en-US"/>
              <a:t>. The teacher is reframing an AI-generated fluency score by expanding its meaning. Instead of simply equating fluency with speed, the teacher contextualizes it in IELTS terms—encouraging the use of linking expressions. This demonstrates how teachers serve as the sense-making engine in the feedback loop.</a:t>
            </a:r>
          </a:p>
          <a:p>
            <a:r>
              <a:rPr lang="en-US"/>
              <a:t>Finally, we have a student comment: </a:t>
            </a:r>
            <a:r>
              <a:rPr lang="en-US" i="1"/>
              <a:t>‘Need feedback on linking words and organization.’</a:t>
            </a:r>
            <a:r>
              <a:rPr lang="en-US"/>
              <a:t> This points to </a:t>
            </a:r>
            <a:r>
              <a:rPr lang="en-US" b="1"/>
              <a:t>learner agency</a:t>
            </a:r>
            <a:r>
              <a:rPr lang="en-US"/>
              <a:t>. The student moves from passively receiving scores to actively requesting targeted feedback. It indicates a shift toward more specific, reflective self-monitoring.</a:t>
            </a:r>
          </a:p>
          <a:p>
            <a:r>
              <a:rPr lang="en-US"/>
              <a:t>Together, these excerpts illustrate how mediation processes transform AI feedback from static scores into dynamic opportunities for learning. They exemplify the categories of </a:t>
            </a:r>
            <a:r>
              <a:rPr lang="en-US" b="1"/>
              <a:t>iteration, mediation, and agency</a:t>
            </a:r>
            <a:r>
              <a:rPr lang="en-US"/>
              <a:t> that we mapped earlier.”</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21EFB8-D0AE-4893-8CB1-3521AD4F2FD3}" type="slidenum">
              <a:rPr lang="vi-VN" smtClean="0"/>
              <a:t>29</a:t>
            </a:fld>
            <a:endParaRPr lang="vi-VN"/>
          </a:p>
        </p:txBody>
      </p:sp>
    </p:spTree>
    <p:extLst>
      <p:ext uri="{BB962C8B-B14F-4D97-AF65-F5344CB8AC3E}">
        <p14:creationId xmlns:p14="http://schemas.microsoft.com/office/powerpoint/2010/main" val="3570777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discussion, we position teachers as </a:t>
            </a:r>
            <a:r>
              <a:rPr lang="en-US" b="1"/>
              <a:t>co-designers</a:t>
            </a:r>
            <a:r>
              <a:rPr lang="en-US"/>
              <a:t> of tech-enhanced learning. They are not passive users of AI tools. Their mediation—through sense-making, scaffolding, and task design—determines whether autonomy is enabled or constrained. Importantly, the app’s value lies not in replacing pedagogy but in </a:t>
            </a:r>
            <a:r>
              <a:rPr lang="en-US" b="1"/>
              <a:t>supporting it</a:t>
            </a:r>
            <a:r>
              <a:rPr lang="en-US"/>
              <a:t>.</a:t>
            </a:r>
          </a:p>
          <a:p>
            <a:r>
              <a:rPr lang="en-US"/>
              <a:t>From this, several pedagogical implications arise. Teachers can embed explicit feedback interpretation routines into both classwork and homework, so that AI outputs are never left ambiguous. Dashboards and submission traces allow teachers to identify where micro-interventions are needed—whether with individuals or whole classes. Finally, teachers can scaffold re-recording with clear linguistic foci: for example, working specifically on linkers, referencing devices, or coherence markers. These practices align directly with the mechanisms of change we observed in our findings.”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21EFB8-D0AE-4893-8CB1-3521AD4F2FD3}" type="slidenum">
              <a:rPr lang="vi-VN" smtClean="0"/>
              <a:t>32</a:t>
            </a:fld>
            <a:endParaRPr lang="vi-VN"/>
          </a:p>
        </p:txBody>
      </p:sp>
    </p:spTree>
    <p:extLst>
      <p:ext uri="{BB962C8B-B14F-4D97-AF65-F5344CB8AC3E}">
        <p14:creationId xmlns:p14="http://schemas.microsoft.com/office/powerpoint/2010/main" val="321786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“Alongside pedagogy, our data suggest implications for design. I emphasize here that this is not advocacy for a product, but a reflection of needs that emerged through mediation.</a:t>
            </a:r>
          </a:p>
          <a:p>
            <a:r>
              <a:rPr lang="en-US"/>
              <a:t>Teachers and learners both benefit from </a:t>
            </a:r>
            <a:r>
              <a:rPr lang="en-US" b="1"/>
              <a:t>rubric explanations with examples</a:t>
            </a:r>
            <a:r>
              <a:rPr lang="en-US"/>
              <a:t>, so feedback categories become more transparent. </a:t>
            </a:r>
            <a:r>
              <a:rPr lang="en-US" b="1"/>
              <a:t>One-click re-record prompts</a:t>
            </a:r>
            <a:r>
              <a:rPr lang="en-US"/>
              <a:t> tied to specific aspects—such as ‘try again focusing on linkers’—would help learners iterate with purpose. For teachers, lightweight tools for annotation or task templates would make mediation more efficient. And finally, clearer </a:t>
            </a:r>
            <a:r>
              <a:rPr lang="en-US" b="1"/>
              <a:t>trust and continuity cues</a:t>
            </a:r>
            <a:r>
              <a:rPr lang="en-US"/>
              <a:t> would help sustain engagement over time, reassuring learners that the system is consistent and pedagogically aligned.</a:t>
            </a:r>
          </a:p>
          <a:p>
            <a:r>
              <a:rPr lang="en-US"/>
              <a:t>These design implications reflect </a:t>
            </a:r>
            <a:r>
              <a:rPr lang="en-US" b="1"/>
              <a:t>teacher-facing affordances</a:t>
            </a:r>
            <a:r>
              <a:rPr lang="en-US"/>
              <a:t> surfaced by our data, showing how technology can better support, rather than replace, the work of teachers.”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21EFB8-D0AE-4893-8CB1-3521AD4F2FD3}" type="slidenum">
              <a:rPr lang="vi-VN" smtClean="0"/>
              <a:t>34</a:t>
            </a:fld>
            <a:endParaRPr lang="vi-VN"/>
          </a:p>
        </p:txBody>
      </p:sp>
    </p:spTree>
    <p:extLst>
      <p:ext uri="{BB962C8B-B14F-4D97-AF65-F5344CB8AC3E}">
        <p14:creationId xmlns:p14="http://schemas.microsoft.com/office/powerpoint/2010/main" val="203114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when we looked at the literature, we noticed a gap. Most studies still focus either on whether the tool ‘works’ or on what learners think about it. Very few examine the </a:t>
            </a:r>
            <a:r>
              <a:rPr lang="en-US" b="1"/>
              <a:t>social processes</a:t>
            </a:r>
            <a:r>
              <a:rPr lang="en-US"/>
              <a:t> in which teachers and students interact with AI feedback together. The role of teachers as active mediators, especially in high-stakes contexts like IELTS speaking, remains underexplored.</a:t>
            </a:r>
          </a:p>
          <a:p>
            <a:r>
              <a:rPr lang="en-US"/>
              <a:t>This study, therefore, seeks to fill that gap by situating AI feedback in its </a:t>
            </a:r>
            <a:r>
              <a:rPr lang="en-US" b="1"/>
              <a:t>instructional ecosystem</a:t>
            </a:r>
            <a:r>
              <a:rPr lang="en-US"/>
              <a:t>—an ecosystem shaped by teacher agency and pedagogical practices, not by the tool in isolation.</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21EFB8-D0AE-4893-8CB1-3521AD4F2FD3}" type="slidenum">
              <a:rPr lang="vi-VN" smtClean="0"/>
              <a:t>9</a:t>
            </a:fld>
            <a:endParaRPr lang="vi-VN"/>
          </a:p>
        </p:txBody>
      </p:sp>
    </p:spTree>
    <p:extLst>
      <p:ext uri="{BB962C8B-B14F-4D97-AF65-F5344CB8AC3E}">
        <p14:creationId xmlns:p14="http://schemas.microsoft.com/office/powerpoint/2010/main" val="2051553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0BB44-ED13-01B1-A49D-279892C88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7E88B-C85A-EE2A-964A-1EA6DC83C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8D1FA-5A78-4CAA-3EF8-F21F9C0EBEEC}"/>
              </a:ext>
            </a:extLst>
          </p:cNvPr>
          <p:cNvSpPr>
            <a:spLocks noGrp="1"/>
          </p:cNvSpPr>
          <p:nvPr>
            <p:ph type="body" idx="1"/>
          </p:nvPr>
        </p:nvSpPr>
        <p:spPr/>
        <p:txBody>
          <a:bodyPr/>
          <a:lstStyle/>
          <a:p>
            <a:r>
              <a:rPr lang="en-US"/>
              <a:t>“In terms of </a:t>
            </a:r>
            <a:r>
              <a:rPr lang="en-US" b="1"/>
              <a:t>limitations</a:t>
            </a:r>
            <a:r>
              <a:rPr lang="en-US"/>
              <a:t>, this study is small in scale and context-specific, focused on four Vietnamese IELTS classes. The qualitative emphasis offers depth but reduces generalizability, and our reliance on self-reported data—through interviews and journals—introduces the possibility of bias. These are early, preliminary findings, which need to be tested through larger and longer-term validation.</a:t>
            </a:r>
          </a:p>
        </p:txBody>
      </p:sp>
      <p:sp>
        <p:nvSpPr>
          <p:cNvPr id="4" name="Slide Number Placeholder 3">
            <a:extLst>
              <a:ext uri="{FF2B5EF4-FFF2-40B4-BE49-F238E27FC236}">
                <a16:creationId xmlns:a16="http://schemas.microsoft.com/office/drawing/2014/main" id="{7FEB95E7-D9D7-3E25-03D1-B8B2649CCCD4}"/>
              </a:ext>
            </a:extLst>
          </p:cNvPr>
          <p:cNvSpPr>
            <a:spLocks noGrp="1"/>
          </p:cNvSpPr>
          <p:nvPr>
            <p:ph type="sldNum" sz="quarter" idx="5"/>
          </p:nvPr>
        </p:nvSpPr>
        <p:spPr/>
        <p:txBody>
          <a:bodyPr/>
          <a:lstStyle/>
          <a:p>
            <a:fld id="{6D21EFB8-D0AE-4893-8CB1-3521AD4F2FD3}" type="slidenum">
              <a:rPr lang="vi-VN" smtClean="0"/>
              <a:t>35</a:t>
            </a:fld>
            <a:endParaRPr lang="vi-VN"/>
          </a:p>
        </p:txBody>
      </p:sp>
    </p:spTree>
    <p:extLst>
      <p:ext uri="{BB962C8B-B14F-4D97-AF65-F5344CB8AC3E}">
        <p14:creationId xmlns:p14="http://schemas.microsoft.com/office/powerpoint/2010/main" val="788124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Looking ahead, our </a:t>
            </a:r>
            <a:r>
              <a:rPr lang="en-US" b="1"/>
              <a:t>future work</a:t>
            </a:r>
            <a:r>
              <a:rPr lang="en-US"/>
              <a:t> addresses these limitations directly. We plan </a:t>
            </a:r>
            <a:r>
              <a:rPr lang="en-US" b="1"/>
              <a:t>longitudinal designs</a:t>
            </a:r>
            <a:r>
              <a:rPr lang="en-US"/>
              <a:t> to follow learners and teachers over time, and </a:t>
            </a:r>
            <a:r>
              <a:rPr lang="en-US" b="1"/>
              <a:t>comparative studies</a:t>
            </a:r>
            <a:r>
              <a:rPr lang="en-US"/>
              <a:t> to see what changes when structured mediation is present versus absent. We also want to connect </a:t>
            </a:r>
            <a:r>
              <a:rPr lang="en-US" b="1"/>
              <a:t>behavioral traces</a:t>
            </a:r>
            <a:r>
              <a:rPr lang="en-US"/>
              <a:t>, such as submission frequency and re-record counts, more directly to learning outcomes.</a:t>
            </a:r>
          </a:p>
          <a:p>
            <a:r>
              <a:rPr lang="en-US"/>
              <a:t>Another line of inquiry concerns </a:t>
            </a:r>
            <a:r>
              <a:rPr lang="en-US" b="1"/>
              <a:t>feature discoverability</a:t>
            </a:r>
            <a:r>
              <a:rPr lang="en-US"/>
              <a:t>—why some functions of the app are underused and how mediation shapes their uptake. And finally, many learners themselves requested more sophisticated </a:t>
            </a:r>
            <a:r>
              <a:rPr lang="en-US" b="1"/>
              <a:t>connected-speech diagnostics</a:t>
            </a:r>
            <a:r>
              <a:rPr lang="en-US"/>
              <a:t>—things like linking, reductions, or rhythm—which could significantly extend the scope of feedback.</a:t>
            </a:r>
          </a:p>
          <a:p>
            <a:r>
              <a:rPr lang="en-US"/>
              <a:t>Together, these directions build on the present study, aiming for both stronger evidence and more nuanced understanding of how teacher mediation and AI feedback interact in real classrooms.”</a:t>
            </a:r>
          </a:p>
        </p:txBody>
      </p:sp>
      <p:sp>
        <p:nvSpPr>
          <p:cNvPr id="4" name="Slide Number Placeholder 3"/>
          <p:cNvSpPr>
            <a:spLocks noGrp="1"/>
          </p:cNvSpPr>
          <p:nvPr>
            <p:ph type="sldNum" sz="quarter" idx="5"/>
          </p:nvPr>
        </p:nvSpPr>
        <p:spPr/>
        <p:txBody>
          <a:bodyPr/>
          <a:lstStyle/>
          <a:p>
            <a:fld id="{6D21EFB8-D0AE-4893-8CB1-3521AD4F2FD3}" type="slidenum">
              <a:rPr lang="vi-VN" smtClean="0"/>
              <a:t>36</a:t>
            </a:fld>
            <a:endParaRPr lang="vi-VN"/>
          </a:p>
        </p:txBody>
      </p:sp>
    </p:spTree>
    <p:extLst>
      <p:ext uri="{BB962C8B-B14F-4D97-AF65-F5344CB8AC3E}">
        <p14:creationId xmlns:p14="http://schemas.microsoft.com/office/powerpoint/2010/main" val="260870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purpose in this study is to highlight the </a:t>
            </a:r>
            <a:r>
              <a:rPr lang="en-US" b="1"/>
              <a:t>human dimension</a:t>
            </a:r>
            <a:r>
              <a:rPr lang="en-US"/>
              <a:t> in AI-mediated classrooms. Rather than asking whether the app itself ‘works,’ we focus on how </a:t>
            </a:r>
            <a:r>
              <a:rPr lang="en-US" b="1"/>
              <a:t>teachers act as mediators</a:t>
            </a:r>
            <a:r>
              <a:rPr lang="en-US"/>
              <a:t>: how they design tasks, interpret feedback, and guide students in acting on it.</a:t>
            </a:r>
          </a:p>
          <a:p>
            <a:r>
              <a:rPr lang="en-US"/>
              <a:t>This perspective foregrounds </a:t>
            </a:r>
            <a:r>
              <a:rPr lang="en-US" b="1"/>
              <a:t>teacher agency</a:t>
            </a:r>
            <a:r>
              <a:rPr lang="en-US"/>
              <a:t> — an underexplored aspect in AI-in-education research. It treats AI feedback as part of a broader instructional ecosystem, where meaning and impact depend on what teachers do with it.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21EFB8-D0AE-4893-8CB1-3521AD4F2FD3}" type="slidenum">
              <a:rPr lang="vi-VN" smtClean="0"/>
              <a:t>10</a:t>
            </a:fld>
            <a:endParaRPr lang="vi-VN"/>
          </a:p>
        </p:txBody>
      </p:sp>
    </p:spTree>
    <p:extLst>
      <p:ext uri="{BB962C8B-B14F-4D97-AF65-F5344CB8AC3E}">
        <p14:creationId xmlns:p14="http://schemas.microsoft.com/office/powerpoint/2010/main" val="129754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how teachers design and implement IELTS speaking tasks, and the rationales behind those choices.</a:t>
            </a:r>
          </a:p>
          <a:p>
            <a:r>
              <a:rPr lang="en-US"/>
              <a:t>Second, how learners interpret and act on AI-generated feedback once teachers help them make sense of it.</a:t>
            </a:r>
          </a:p>
          <a:p>
            <a:r>
              <a:rPr lang="en-US"/>
              <a:t>Third, what roles teachers take up in mediating feedback, especially in terms of trust, motivation, and learning behaviors.</a:t>
            </a:r>
          </a:p>
          <a:p>
            <a:r>
              <a:rPr lang="en-US"/>
              <a:t>And finally, how the routines between teachers, the AI system, and students collectively influence learners’ sense of agency in speaking practice.”</a:t>
            </a:r>
          </a:p>
        </p:txBody>
      </p:sp>
      <p:sp>
        <p:nvSpPr>
          <p:cNvPr id="4" name="Slide Number Placeholder 3"/>
          <p:cNvSpPr>
            <a:spLocks noGrp="1"/>
          </p:cNvSpPr>
          <p:nvPr>
            <p:ph type="sldNum" sz="quarter" idx="5"/>
          </p:nvPr>
        </p:nvSpPr>
        <p:spPr/>
        <p:txBody>
          <a:bodyPr/>
          <a:lstStyle/>
          <a:p>
            <a:fld id="{6D21EFB8-D0AE-4893-8CB1-3521AD4F2FD3}" type="slidenum">
              <a:rPr lang="vi-VN" smtClean="0"/>
              <a:t>11</a:t>
            </a:fld>
            <a:endParaRPr lang="vi-VN"/>
          </a:p>
        </p:txBody>
      </p:sp>
    </p:spTree>
    <p:extLst>
      <p:ext uri="{BB962C8B-B14F-4D97-AF65-F5344CB8AC3E}">
        <p14:creationId xmlns:p14="http://schemas.microsoft.com/office/powerpoint/2010/main" val="397838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theoretical framework integrates three perspectives:</a:t>
            </a:r>
          </a:p>
          <a:p>
            <a:r>
              <a:rPr lang="en-US"/>
              <a:t>First, </a:t>
            </a:r>
            <a:r>
              <a:rPr lang="en-US" b="1"/>
              <a:t>Sociocultural Theory</a:t>
            </a:r>
            <a:r>
              <a:rPr lang="en-US"/>
              <a:t> reminds us that learning is never just individual—it is mediated by tools and social interaction. In this study, AI feedback is seen as a </a:t>
            </a:r>
            <a:r>
              <a:rPr lang="en-US" i="1"/>
              <a:t>cultural artifact</a:t>
            </a:r>
            <a:r>
              <a:rPr lang="en-US"/>
              <a:t>. Its educational value depends on how teachers interpret and scaffold it, much like any textbook or rubric.</a:t>
            </a:r>
          </a:p>
          <a:p>
            <a:r>
              <a:rPr lang="en-US"/>
              <a:t>Second, we draw on </a:t>
            </a:r>
            <a:r>
              <a:rPr lang="en-US" b="1"/>
              <a:t>Learner Autonomy Theory</a:t>
            </a:r>
            <a:r>
              <a:rPr lang="en-US"/>
              <a:t>. Autonomy is not a fixed characteristic; it is socially co-constructed. Teachers play a critical role here: by mediating AI feedback, they can foster autonomy—helping students act on feedback in productive ways—or unintentionally constrain it if feedback remains opaque.</a:t>
            </a:r>
          </a:p>
          <a:p>
            <a:r>
              <a:rPr lang="en-US"/>
              <a:t>Finally, </a:t>
            </a:r>
            <a:r>
              <a:rPr lang="en-US" b="1"/>
              <a:t>Technology Mediation Theory</a:t>
            </a:r>
            <a:r>
              <a:rPr lang="en-US"/>
              <a:t> helps us see AI tools as </a:t>
            </a:r>
            <a:r>
              <a:rPr lang="en-US" err="1"/>
              <a:t>reshapers</a:t>
            </a:r>
            <a:r>
              <a:rPr lang="en-US"/>
              <a:t> of the learning environment. Technologies are not neutral; they reconfigure classroom routines, power dynamics, and the roles of teachers and learners. In our case, Native can shift how speaking practice is structured, but it does so through the human choices teachers make in integrating it.</a:t>
            </a:r>
          </a:p>
          <a:p>
            <a:r>
              <a:rPr lang="en-US"/>
              <a:t>Together, these frameworks position teacher mediation as central: teachers are not passive facilitators but active co-designers of AI-enhanced learning.”</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21EFB8-D0AE-4893-8CB1-3521AD4F2FD3}" type="slidenum">
              <a:rPr lang="vi-VN" smtClean="0"/>
              <a:t>12</a:t>
            </a:fld>
            <a:endParaRPr lang="vi-VN"/>
          </a:p>
        </p:txBody>
      </p:sp>
    </p:spTree>
    <p:extLst>
      <p:ext uri="{BB962C8B-B14F-4D97-AF65-F5344CB8AC3E}">
        <p14:creationId xmlns:p14="http://schemas.microsoft.com/office/powerpoint/2010/main" val="243241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892B5-974B-5DFA-7B2D-2CA8A3162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46F16-5C6E-D747-A19B-B2FFA5EAA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2ACF4-0EB7-1B2D-DA41-B1E21B2D8C0C}"/>
              </a:ext>
            </a:extLst>
          </p:cNvPr>
          <p:cNvSpPr>
            <a:spLocks noGrp="1"/>
          </p:cNvSpPr>
          <p:nvPr>
            <p:ph type="body" idx="1"/>
          </p:nvPr>
        </p:nvSpPr>
        <p:spPr/>
        <p:txBody>
          <a:bodyPr/>
          <a:lstStyle/>
          <a:p>
            <a:r>
              <a:rPr lang="en-US"/>
              <a:t>“In terms of design, our study is a </a:t>
            </a:r>
            <a:r>
              <a:rPr lang="en-US" b="1"/>
              <a:t>qualitative-dominant mixed methods project</a:t>
            </a:r>
            <a:r>
              <a:rPr lang="en-US"/>
              <a:t>. While we gathered some quantitative traces, like frequency of submissions and re-records, the main focus was exploratory and interpretive: to capture the </a:t>
            </a:r>
            <a:r>
              <a:rPr lang="en-US" i="1"/>
              <a:t>social processes</a:t>
            </a:r>
            <a:r>
              <a:rPr lang="en-US"/>
              <a:t> of how teachers and students worked with AI feedback. This aligns with sociocultural traditions, where the emphasis is on </a:t>
            </a:r>
            <a:r>
              <a:rPr lang="en-US" i="1"/>
              <a:t>mediation</a:t>
            </a:r>
            <a:r>
              <a:rPr lang="en-US"/>
              <a:t> rather than outputs alone.</a:t>
            </a: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3F79CB24-2F62-7CFA-890F-150FE1C5B2F6}"/>
              </a:ext>
            </a:extLst>
          </p:cNvPr>
          <p:cNvSpPr>
            <a:spLocks noGrp="1"/>
          </p:cNvSpPr>
          <p:nvPr>
            <p:ph type="sldNum" sz="quarter" idx="5"/>
          </p:nvPr>
        </p:nvSpPr>
        <p:spPr/>
        <p:txBody>
          <a:bodyPr/>
          <a:lstStyle/>
          <a:p>
            <a:fld id="{6D21EFB8-D0AE-4893-8CB1-3521AD4F2FD3}" type="slidenum">
              <a:rPr lang="vi-VN" smtClean="0"/>
              <a:t>14</a:t>
            </a:fld>
            <a:endParaRPr lang="vi-VN"/>
          </a:p>
        </p:txBody>
      </p:sp>
    </p:spTree>
    <p:extLst>
      <p:ext uri="{BB962C8B-B14F-4D97-AF65-F5344CB8AC3E}">
        <p14:creationId xmlns:p14="http://schemas.microsoft.com/office/powerpoint/2010/main" val="256912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participants are equally central to this design.</a:t>
            </a:r>
          </a:p>
          <a:p>
            <a:pPr marL="285750" indent="-285750">
              <a:buFont typeface="Arial"/>
              <a:buChar char="•"/>
            </a:pPr>
            <a:r>
              <a:rPr lang="en-US"/>
              <a:t>On the </a:t>
            </a:r>
            <a:r>
              <a:rPr lang="en-US" b="1"/>
              <a:t>teacher side</a:t>
            </a:r>
            <a:r>
              <a:rPr lang="en-US"/>
              <a:t>, we worked with four Vietnamese IELTS instructors. These teachers were not just casual users of Native—they actively integrated it into their speaking classes, designed tasks around it, and engaged in reflective practice. Their pedagogical experience ranged from several years in IELTS teaching to active involvement in teacher development.</a:t>
            </a:r>
          </a:p>
          <a:p>
            <a:pPr marL="285750" indent="-285750">
              <a:buFont typeface="Arial"/>
              <a:buChar char="•"/>
            </a:pPr>
            <a:r>
              <a:rPr lang="en-US"/>
              <a:t>On the </a:t>
            </a:r>
            <a:r>
              <a:rPr lang="en-US" b="1"/>
              <a:t>learner side</a:t>
            </a:r>
            <a:r>
              <a:rPr lang="en-US"/>
              <a:t>, we observed around twenty-eight students, spread across the teachers’ four classes. These learners were mostly late teenagers to young adults, preparing for IELTS with entry levels between Band 4.5 and 6.0. Importantly, they were not just exposed to the app in isolation—they used it repeatedly </a:t>
            </a:r>
            <a:r>
              <a:rPr lang="en-US" i="1"/>
              <a:t>with teacher mediation</a:t>
            </a:r>
            <a:r>
              <a:rPr lang="en-US"/>
              <a:t>, meaning they received explicit guidance on interpreting and acting on AI-generated feedback.</a:t>
            </a:r>
          </a:p>
          <a:p>
            <a:r>
              <a:rPr lang="en-US"/>
              <a:t>We adopted </a:t>
            </a:r>
            <a:r>
              <a:rPr lang="en-US" b="1"/>
              <a:t>purposeful sampling</a:t>
            </a:r>
            <a:r>
              <a:rPr lang="en-US"/>
              <a:t> to ensure that both teachers and students had sustained, meaningful engagement with the app. This meant our data would reflect not only initial impressions but also evolving routines and reflective practices over time.”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21EFB8-D0AE-4893-8CB1-3521AD4F2FD3}" type="slidenum">
              <a:rPr lang="vi-VN" smtClean="0"/>
              <a:t>15</a:t>
            </a:fld>
            <a:endParaRPr lang="vi-VN"/>
          </a:p>
        </p:txBody>
      </p:sp>
    </p:spTree>
    <p:extLst>
      <p:ext uri="{BB962C8B-B14F-4D97-AF65-F5344CB8AC3E}">
        <p14:creationId xmlns:p14="http://schemas.microsoft.com/office/powerpoint/2010/main" val="725278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address our research questions, we collected data from multiple sources, ensuring both </a:t>
            </a:r>
            <a:r>
              <a:rPr lang="en-US" b="1"/>
              <a:t>breadth and depth</a:t>
            </a:r>
            <a:r>
              <a:rPr lang="en-US"/>
              <a:t>.</a:t>
            </a:r>
          </a:p>
          <a:p>
            <a:r>
              <a:rPr lang="en-US"/>
              <a:t>First, we conducted </a:t>
            </a:r>
            <a:r>
              <a:rPr lang="en-US" b="1"/>
              <a:t>semi-structured interviews</a:t>
            </a:r>
            <a:r>
              <a:rPr lang="en-US"/>
              <a:t>. Teachers were interviewed twice: once at the start to capture their task design decisions and beliefs about AI feedback, and again later to reflect on their evolving mediation practices. Students were also interviewed to understand how they received and acted on AI-generated feedback, and how trust and motivation factored into their learning.</a:t>
            </a:r>
          </a:p>
          <a:p>
            <a:r>
              <a:rPr lang="en-US"/>
              <a:t>Second, we gathered </a:t>
            </a:r>
            <a:r>
              <a:rPr lang="en-US" b="1"/>
              <a:t>reflective journals</a:t>
            </a:r>
            <a:r>
              <a:rPr lang="en-US"/>
              <a:t>. Teachers wrote weekly entries about their mediation choices, challenges, and reflections. Selected students also kept journals, noting their responses to AI feedback, their emotional reactions, and any perceived growth in autonomy.</a:t>
            </a:r>
          </a:p>
          <a:p>
            <a:r>
              <a:rPr lang="en-US"/>
              <a:t>Third, we conducted </a:t>
            </a:r>
            <a:r>
              <a:rPr lang="en-US" b="1"/>
              <a:t>classroom observations and screen recordings</a:t>
            </a:r>
            <a:r>
              <a:rPr lang="en-US"/>
              <a:t>. These provided real-time evidence of how feedback was actually acted upon, helping us triangulate between what participants reported and what we observed.</a:t>
            </a:r>
          </a:p>
          <a:p>
            <a:r>
              <a:rPr lang="en-US"/>
              <a:t>Fourth, we analyzed </a:t>
            </a:r>
            <a:r>
              <a:rPr lang="en-US" b="1"/>
              <a:t>artifacts and system data</a:t>
            </a:r>
            <a:r>
              <a:rPr lang="en-US"/>
              <a:t> from the Native platform. This included tasks, scores, feedback categories like fluency and coherence, dashboard snapshots, and behavioral traces such as submission frequency and number of re-records.</a:t>
            </a:r>
          </a:p>
          <a:p>
            <a:r>
              <a:rPr lang="en-US"/>
              <a:t>We also administered </a:t>
            </a:r>
            <a:r>
              <a:rPr lang="en-US" b="1"/>
              <a:t>three phases of surveys</a:t>
            </a:r>
            <a:r>
              <a:rPr lang="en-US"/>
              <a:t>: before, during, and after the study. These captured shifts in trust, engagement, motivation, and learner autonomy.</a:t>
            </a:r>
          </a:p>
          <a:p>
            <a:r>
              <a:rPr lang="en-US"/>
              <a:t>Finally, I kept </a:t>
            </a:r>
            <a:r>
              <a:rPr lang="en-US" b="1"/>
              <a:t>field notes</a:t>
            </a:r>
            <a:r>
              <a:rPr lang="en-US"/>
              <a:t> throughout, documenting contextual dynamics and contradictions between reported experiences and observed practices.</a:t>
            </a:r>
          </a:p>
          <a:p>
            <a:r>
              <a:rPr lang="en-US"/>
              <a:t>All of this was conducted under strict </a:t>
            </a:r>
            <a:r>
              <a:rPr lang="en-US" b="1"/>
              <a:t>ethical procedures</a:t>
            </a:r>
            <a:r>
              <a:rPr lang="en-US"/>
              <a:t>: informed consent, pseudonym use, confidentiality, and reflexive positioning to ensure transparency in the research process.</a:t>
            </a:r>
          </a:p>
          <a:p>
            <a:r>
              <a:rPr lang="en-US"/>
              <a:t>Together, these instruments created a robust, triangulated dataset that allowed us to examine teacher mediation and learner responses from multiple angles.”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21EFB8-D0AE-4893-8CB1-3521AD4F2FD3}" type="slidenum">
              <a:rPr lang="vi-VN" smtClean="0"/>
              <a:t>16</a:t>
            </a:fld>
            <a:endParaRPr lang="vi-VN"/>
          </a:p>
        </p:txBody>
      </p:sp>
    </p:spTree>
    <p:extLst>
      <p:ext uri="{BB962C8B-B14F-4D97-AF65-F5344CB8AC3E}">
        <p14:creationId xmlns:p14="http://schemas.microsoft.com/office/powerpoint/2010/main" val="3301933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analysis followed the </a:t>
            </a:r>
            <a:r>
              <a:rPr lang="en-US" b="1"/>
              <a:t>thematic analysis framework of Braun and Clarke</a:t>
            </a:r>
            <a:r>
              <a:rPr lang="en-US"/>
              <a:t>. We began with </a:t>
            </a:r>
            <a:r>
              <a:rPr lang="en-US" b="1"/>
              <a:t>open coding</a:t>
            </a:r>
            <a:r>
              <a:rPr lang="en-US"/>
              <a:t>, identifying initial categories in interview transcripts, journals, and observations. These included concrete codes such as ‘teacher override’ when instructors corrected or reframed AI feedback, or ‘trust in the machine’ when learners expressed belief in its scoring.</a:t>
            </a:r>
          </a:p>
          <a:p>
            <a:r>
              <a:rPr lang="en-US"/>
              <a:t>From there, we moved to </a:t>
            </a:r>
            <a:r>
              <a:rPr lang="en-US" b="1"/>
              <a:t>axial coding</a:t>
            </a:r>
            <a:r>
              <a:rPr lang="en-US"/>
              <a:t>, clustering these codes into broader conceptual categories—for example, connecting ‘feedback confusion’ with ‘scaffolding agency.’ Finally, through </a:t>
            </a:r>
            <a:r>
              <a:rPr lang="en-US" b="1"/>
              <a:t>selective coding</a:t>
            </a:r>
            <a:r>
              <a:rPr lang="en-US"/>
              <a:t>, we refined themes that cut across the dataset, such as </a:t>
            </a:r>
            <a:r>
              <a:rPr lang="en-US" i="1"/>
              <a:t>feedback as motivation</a:t>
            </a:r>
            <a:r>
              <a:rPr lang="en-US"/>
              <a:t> and </a:t>
            </a:r>
            <a:r>
              <a:rPr lang="en-US" i="1"/>
              <a:t>mediation as sense-making</a:t>
            </a:r>
            <a:r>
              <a:rPr lang="en-US"/>
              <a:t>.</a:t>
            </a:r>
          </a:p>
          <a:p>
            <a:r>
              <a:rPr lang="en-US"/>
              <a:t>We then conducted </a:t>
            </a:r>
            <a:r>
              <a:rPr lang="en-US" b="1"/>
              <a:t>cross-case comparisons</a:t>
            </a:r>
            <a:r>
              <a:rPr lang="en-US"/>
              <a:t> across the four participating teachers. This allowed us to see not just what happened in one classroom, but how mediation strategies varied and how student responses differed—sometimes aligning with teacher intentions, and sometimes diverging.</a:t>
            </a:r>
          </a:p>
          <a:p>
            <a:r>
              <a:rPr lang="en-US"/>
              <a:t>A crucial step was </a:t>
            </a:r>
            <a:r>
              <a:rPr lang="en-US" b="1"/>
              <a:t>artifact triangulation</a:t>
            </a:r>
            <a:r>
              <a:rPr lang="en-US"/>
              <a:t>. We categorized AI feedback into domains like fluency, grammar, coherence, and lexical resource, and mapped these against learner behaviors. For example, when feedback emphasized fluency, some students re-recorded multiple times, while others ignored it until the teacher highlighted cohesion strategies in class. This triangulated approach allowed us to move beyond self-reports and see how feedback was enacted in practice.</a:t>
            </a:r>
          </a:p>
          <a:p>
            <a:r>
              <a:rPr lang="en-US"/>
              <a:t>Finally, we ensured </a:t>
            </a:r>
            <a:r>
              <a:rPr lang="en-US" b="1"/>
              <a:t>trustworthiness</a:t>
            </a:r>
            <a:r>
              <a:rPr lang="en-US"/>
              <a:t> by triangulating across instruments—interviews, reflective journals, observations, system artifacts, and surveys—and through reflexive field notes that documented contextual dynamics and any contradictions between what participants said and what they actually did.</a:t>
            </a:r>
          </a:p>
          <a:p>
            <a:r>
              <a:rPr lang="en-US"/>
              <a:t>In short, the analytic approach allowed us to capture both the </a:t>
            </a:r>
            <a:r>
              <a:rPr lang="en-US" b="1"/>
              <a:t>patterns and the tensions</a:t>
            </a:r>
            <a:r>
              <a:rPr lang="en-US"/>
              <a:t> of teacher-mediated AI feedback: not just what teachers and students said, but what they </a:t>
            </a:r>
            <a:r>
              <a:rPr lang="en-US" i="1"/>
              <a:t>did</a:t>
            </a:r>
            <a:r>
              <a:rPr lang="en-US"/>
              <a:t> in practice.”</a:t>
            </a:r>
          </a:p>
        </p:txBody>
      </p:sp>
      <p:sp>
        <p:nvSpPr>
          <p:cNvPr id="4" name="Slide Number Placeholder 3"/>
          <p:cNvSpPr>
            <a:spLocks noGrp="1"/>
          </p:cNvSpPr>
          <p:nvPr>
            <p:ph type="sldNum" sz="quarter" idx="5"/>
          </p:nvPr>
        </p:nvSpPr>
        <p:spPr/>
        <p:txBody>
          <a:bodyPr/>
          <a:lstStyle/>
          <a:p>
            <a:fld id="{6D21EFB8-D0AE-4893-8CB1-3521AD4F2FD3}" type="slidenum">
              <a:rPr lang="vi-VN" smtClean="0"/>
              <a:t>17</a:t>
            </a:fld>
            <a:endParaRPr lang="vi-VN"/>
          </a:p>
        </p:txBody>
      </p:sp>
    </p:spTree>
    <p:extLst>
      <p:ext uri="{BB962C8B-B14F-4D97-AF65-F5344CB8AC3E}">
        <p14:creationId xmlns:p14="http://schemas.microsoft.com/office/powerpoint/2010/main" val="1943405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pic>
        <p:nvPicPr>
          <p:cNvPr id="8" name="Picture 7" descr="A orange and white cityscape&#10;&#10;AI-generated content may be incorrect.">
            <a:extLst>
              <a:ext uri="{FF2B5EF4-FFF2-40B4-BE49-F238E27FC236}">
                <a16:creationId xmlns:a16="http://schemas.microsoft.com/office/drawing/2014/main" id="{2BDF0F81-B8F0-8B5B-864F-5292935BC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674627"/>
            <a:ext cx="9144000" cy="1835335"/>
          </a:xfrm>
        </p:spPr>
        <p:txBody>
          <a:bodyPr anchor="b">
            <a:normAutofit/>
          </a:bodyPr>
          <a:lstStyle>
            <a:lvl1pPr algn="ctr">
              <a:lnSpc>
                <a:spcPct val="100000"/>
              </a:lnSpc>
              <a:defRPr sz="4400" b="1">
                <a:solidFill>
                  <a:schemeClr val="bg1"/>
                </a:solidFill>
                <a:effectLst>
                  <a:outerShdw blurRad="50800" dist="38100" dir="2700000" algn="tl" rotWithShape="0">
                    <a:prstClr val="black">
                      <a:alpha val="40000"/>
                    </a:prstClr>
                  </a:outerShdw>
                </a:effectLst>
                <a:latin typeface="Be Vietnam Pro" pitchFamily="2" charset="-93"/>
              </a:defRPr>
            </a:lvl1pPr>
          </a:lstStyle>
          <a:p>
            <a:endParaRPr lang="vi-VN"/>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725413"/>
          </a:xfrm>
        </p:spPr>
        <p:txBody>
          <a:bodyPr>
            <a:normAutofit/>
          </a:bodyPr>
          <a:lstStyle>
            <a:lvl1pPr marL="0" indent="0" algn="ctr">
              <a:buNone/>
              <a:defRPr sz="3200" b="1">
                <a:solidFill>
                  <a:srgbClr val="FFFF00"/>
                </a:solidFill>
                <a:effectLst>
                  <a:outerShdw blurRad="50800" dist="38100" dir="2700000" algn="tl" rotWithShape="0">
                    <a:prstClr val="black">
                      <a:alpha val="40000"/>
                    </a:prstClr>
                  </a:outerShdw>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1A3F2745-7F32-4FED-B394-DB26668DAD27}" type="datetime1">
              <a:rPr lang="vi-VN" smtClean="0"/>
              <a:t>29/8/25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cxnSp>
        <p:nvCxnSpPr>
          <p:cNvPr id="10" name="Straight Connector 9">
            <a:extLst>
              <a:ext uri="{FF2B5EF4-FFF2-40B4-BE49-F238E27FC236}">
                <a16:creationId xmlns:a16="http://schemas.microsoft.com/office/drawing/2014/main" id="{652F7778-B5A3-4C14-2396-C0AE86DAF65E}"/>
              </a:ext>
            </a:extLst>
          </p:cNvPr>
          <p:cNvCxnSpPr>
            <a:cxnSpLocks/>
          </p:cNvCxnSpPr>
          <p:nvPr userDrawn="1"/>
        </p:nvCxnSpPr>
        <p:spPr>
          <a:xfrm>
            <a:off x="3889744" y="4470991"/>
            <a:ext cx="4412512" cy="0"/>
          </a:xfrm>
          <a:prstGeom prst="line">
            <a:avLst/>
          </a:prstGeom>
          <a:ln w="38100">
            <a:solidFill>
              <a:schemeClr val="bg1"/>
            </a:solidFill>
          </a:ln>
        </p:spPr>
        <p:style>
          <a:lnRef idx="1">
            <a:schemeClr val="accent6"/>
          </a:lnRef>
          <a:fillRef idx="0">
            <a:schemeClr val="accent6"/>
          </a:fillRef>
          <a:effectRef idx="0">
            <a:schemeClr val="accent6"/>
          </a:effectRef>
          <a:fontRef idx="minor">
            <a:schemeClr val="tx1"/>
          </a:fontRef>
        </p:style>
      </p:cxnSp>
      <p:sp>
        <p:nvSpPr>
          <p:cNvPr id="15" name="Text Placeholder 14">
            <a:extLst>
              <a:ext uri="{FF2B5EF4-FFF2-40B4-BE49-F238E27FC236}">
                <a16:creationId xmlns:a16="http://schemas.microsoft.com/office/drawing/2014/main" id="{0E79D3DD-0427-425D-3525-60A643557788}"/>
              </a:ext>
            </a:extLst>
          </p:cNvPr>
          <p:cNvSpPr>
            <a:spLocks noGrp="1"/>
          </p:cNvSpPr>
          <p:nvPr>
            <p:ph type="body" sz="quarter" idx="13" hasCustomPrompt="1"/>
          </p:nvPr>
        </p:nvSpPr>
        <p:spPr>
          <a:xfrm>
            <a:off x="1524000" y="4593266"/>
            <a:ext cx="9144000" cy="1608909"/>
          </a:xfrm>
        </p:spPr>
        <p:txBody>
          <a:bodyPr>
            <a:normAutofit/>
          </a:bodyPr>
          <a:lstStyle>
            <a:lvl1pPr marL="0" indent="0" algn="ctr">
              <a:buNone/>
              <a:defRPr sz="2000">
                <a:solidFill>
                  <a:schemeClr val="bg1"/>
                </a:solidFill>
                <a:latin typeface="Be Vietnam Pro" pitchFamily="2" charset="-93"/>
              </a:defRPr>
            </a:lvl1pPr>
          </a:lstStyle>
          <a:p>
            <a:pPr lvl="0"/>
            <a:r>
              <a:rPr lang="en-US"/>
              <a:t>Click to add presenter | Date</a:t>
            </a:r>
            <a:endParaRPr lang="vi-VN"/>
          </a:p>
        </p:txBody>
      </p:sp>
      <p:pic>
        <p:nvPicPr>
          <p:cNvPr id="17" name="Picture 16" descr="A blue diamond with white text&#10;&#10;AI-generated content may be incorrect.">
            <a:extLst>
              <a:ext uri="{FF2B5EF4-FFF2-40B4-BE49-F238E27FC236}">
                <a16:creationId xmlns:a16="http://schemas.microsoft.com/office/drawing/2014/main" id="{32243AF1-7B34-C36F-BC99-8AAD08FBB3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7776" y="233836"/>
            <a:ext cx="7896447" cy="1394753"/>
          </a:xfrm>
          <a:prstGeom prst="rect">
            <a:avLst/>
          </a:prstGeom>
        </p:spPr>
      </p:pic>
    </p:spTree>
    <p:extLst>
      <p:ext uri="{BB962C8B-B14F-4D97-AF65-F5344CB8AC3E}">
        <p14:creationId xmlns:p14="http://schemas.microsoft.com/office/powerpoint/2010/main" val="145394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 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6E981-0B33-4BBE-11D2-464DAFB1F8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68674306-08F6-6622-585B-7C5015F9FDB1}"/>
              </a:ext>
            </a:extLst>
          </p:cNvPr>
          <p:cNvSpPr>
            <a:spLocks noGrp="1"/>
          </p:cNvSpPr>
          <p:nvPr>
            <p:ph type="title"/>
          </p:nvPr>
        </p:nvSpPr>
        <p:spPr>
          <a:xfrm>
            <a:off x="5273749" y="365125"/>
            <a:ext cx="6080050" cy="1325563"/>
          </a:xfrm>
        </p:spPr>
        <p:txBody>
          <a:bodyPr>
            <a:normAutofit/>
          </a:bodyPr>
          <a:lstStyle>
            <a:lvl1pPr algn="just">
              <a:defRPr lang="vi-VN" sz="3600" b="1" kern="1200" dirty="0">
                <a:solidFill>
                  <a:srgbClr val="1B8056"/>
                </a:solidFill>
                <a:effectLst/>
                <a:latin typeface="Be Vietnam Pro" pitchFamily="2" charset="-93"/>
                <a:ea typeface="+mj-ea"/>
                <a:cs typeface="+mj-cs"/>
              </a:defRPr>
            </a:lvl1pPr>
          </a:lstStyle>
          <a:p>
            <a:endParaRPr lang="vi-VN"/>
          </a:p>
        </p:txBody>
      </p:sp>
      <p:sp>
        <p:nvSpPr>
          <p:cNvPr id="3" name="Content Placeholder 2">
            <a:extLst>
              <a:ext uri="{FF2B5EF4-FFF2-40B4-BE49-F238E27FC236}">
                <a16:creationId xmlns:a16="http://schemas.microsoft.com/office/drawing/2014/main" id="{4C10B225-3832-D984-60CE-39603CA60FDF}"/>
              </a:ext>
            </a:extLst>
          </p:cNvPr>
          <p:cNvSpPr>
            <a:spLocks noGrp="1"/>
          </p:cNvSpPr>
          <p:nvPr>
            <p:ph idx="1" hasCustomPrompt="1"/>
          </p:nvPr>
        </p:nvSpPr>
        <p:spPr>
          <a:xfrm>
            <a:off x="5273749" y="1825625"/>
            <a:ext cx="6080050" cy="4351338"/>
          </a:xfrm>
        </p:spPr>
        <p:txBody>
          <a:bodyPr>
            <a:normAutofit/>
          </a:bodyPr>
          <a:lstStyle>
            <a:lvl1pPr marL="0" indent="0" algn="just">
              <a:lnSpc>
                <a:spcPct val="100000"/>
              </a:lnSpc>
              <a:buNone/>
              <a:defRPr sz="2400">
                <a:latin typeface="Be Vietnam Pro" pitchFamily="2" charset="-93"/>
              </a:defRPr>
            </a:lvl1pPr>
            <a:lvl2pPr marL="457200" indent="0" algn="just">
              <a:lnSpc>
                <a:spcPct val="100000"/>
              </a:lnSpc>
              <a:buNone/>
              <a:defRPr sz="2000">
                <a:latin typeface="Be Vietnam Pro" pitchFamily="2" charset="-93"/>
              </a:defRPr>
            </a:lvl2pPr>
            <a:lvl3pPr marL="914400" indent="0" algn="just">
              <a:lnSpc>
                <a:spcPct val="100000"/>
              </a:lnSpc>
              <a:buNone/>
              <a:defRPr sz="1800">
                <a:latin typeface="Be Vietnam Pro" pitchFamily="2" charset="-93"/>
              </a:defRPr>
            </a:lvl3pPr>
            <a:lvl4pPr marL="1371600" indent="0" algn="just">
              <a:lnSpc>
                <a:spcPct val="100000"/>
              </a:lnSpc>
              <a:buNone/>
              <a:defRPr sz="1600">
                <a:latin typeface="Be Vietnam Pro" pitchFamily="2" charset="-93"/>
              </a:defRPr>
            </a:lvl4pPr>
            <a:lvl5pPr marL="1828800" indent="0" algn="just">
              <a:lnSpc>
                <a:spcPct val="100000"/>
              </a:lnSpc>
              <a:buNone/>
              <a:defRPr sz="1600">
                <a:latin typeface="Be Vietnam Pro" pitchFamily="2" charset="-93"/>
              </a:defRPr>
            </a:lvl5pPr>
          </a:lstStyle>
          <a:p>
            <a:pPr lvl="0"/>
            <a:r>
              <a:rPr lang="en-US"/>
              <a:t>Click to add content</a:t>
            </a:r>
            <a:endParaRPr lang="vi-VN"/>
          </a:p>
        </p:txBody>
      </p:sp>
      <p:sp>
        <p:nvSpPr>
          <p:cNvPr id="4" name="Date Placeholder 3">
            <a:extLst>
              <a:ext uri="{FF2B5EF4-FFF2-40B4-BE49-F238E27FC236}">
                <a16:creationId xmlns:a16="http://schemas.microsoft.com/office/drawing/2014/main" id="{04791551-28DB-4AE5-3A0D-7BE9F80A4F37}"/>
              </a:ext>
            </a:extLst>
          </p:cNvPr>
          <p:cNvSpPr>
            <a:spLocks noGrp="1"/>
          </p:cNvSpPr>
          <p:nvPr>
            <p:ph type="dt" sz="half" idx="10"/>
          </p:nvPr>
        </p:nvSpPr>
        <p:spPr/>
        <p:txBody>
          <a:bodyPr/>
          <a:lstStyle/>
          <a:p>
            <a:fld id="{89ABACE2-D1EE-46E0-8ACE-ACFB8B2C921A}" type="datetime1">
              <a:rPr lang="vi-VN" smtClean="0"/>
              <a:t>29/8/25</a:t>
            </a:fld>
            <a:endParaRPr lang="vi-VN"/>
          </a:p>
        </p:txBody>
      </p:sp>
      <p:sp>
        <p:nvSpPr>
          <p:cNvPr id="5" name="Footer Placeholder 4">
            <a:extLst>
              <a:ext uri="{FF2B5EF4-FFF2-40B4-BE49-F238E27FC236}">
                <a16:creationId xmlns:a16="http://schemas.microsoft.com/office/drawing/2014/main" id="{C2E8AD34-9522-3238-DE39-4DA2AFE7E2F9}"/>
              </a:ext>
            </a:extLst>
          </p:cNvPr>
          <p:cNvSpPr>
            <a:spLocks noGrp="1"/>
          </p:cNvSpPr>
          <p:nvPr>
            <p:ph type="ftr" sz="quarter" idx="11"/>
          </p:nvPr>
        </p:nvSpPr>
        <p:spPr/>
        <p:txBody>
          <a:bodyPr/>
          <a:lstStyle/>
          <a:p>
            <a:endParaRPr lang="vi-VN"/>
          </a:p>
        </p:txBody>
      </p:sp>
      <p:pic>
        <p:nvPicPr>
          <p:cNvPr id="12" name="Picture 11" descr="A green and orange circles&#10;&#10;AI-generated content may be incorrect.">
            <a:extLst>
              <a:ext uri="{FF2B5EF4-FFF2-40B4-BE49-F238E27FC236}">
                <a16:creationId xmlns:a16="http://schemas.microsoft.com/office/drawing/2014/main" id="{3EB63D08-BDF6-AFBB-BB26-D90803C5E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0356" y="750018"/>
            <a:ext cx="555775" cy="555775"/>
          </a:xfrm>
          <a:prstGeom prst="rect">
            <a:avLst/>
          </a:prstGeom>
        </p:spPr>
      </p:pic>
      <p:sp>
        <p:nvSpPr>
          <p:cNvPr id="9" name="Picture Placeholder 8">
            <a:extLst>
              <a:ext uri="{FF2B5EF4-FFF2-40B4-BE49-F238E27FC236}">
                <a16:creationId xmlns:a16="http://schemas.microsoft.com/office/drawing/2014/main" id="{8F5109EB-26C8-439D-B9BA-D81718A1209F}"/>
              </a:ext>
            </a:extLst>
          </p:cNvPr>
          <p:cNvSpPr>
            <a:spLocks noGrp="1"/>
          </p:cNvSpPr>
          <p:nvPr>
            <p:ph type="pic" sz="quarter" idx="13"/>
          </p:nvPr>
        </p:nvSpPr>
        <p:spPr>
          <a:xfrm>
            <a:off x="0" y="1"/>
            <a:ext cx="4375298" cy="6858000"/>
          </a:xfrm>
        </p:spPr>
        <p:txBody>
          <a:bodyPr/>
          <a:lstStyle/>
          <a:p>
            <a:endParaRPr lang="vi-VN"/>
          </a:p>
        </p:txBody>
      </p:sp>
      <p:sp>
        <p:nvSpPr>
          <p:cNvPr id="10" name="Slide Number Placeholder 5">
            <a:extLst>
              <a:ext uri="{FF2B5EF4-FFF2-40B4-BE49-F238E27FC236}">
                <a16:creationId xmlns:a16="http://schemas.microsoft.com/office/drawing/2014/main" id="{7CFB2F00-BDB3-6557-F07B-FBA67B0BAA31}"/>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a:p>
        </p:txBody>
      </p:sp>
    </p:spTree>
    <p:extLst>
      <p:ext uri="{BB962C8B-B14F-4D97-AF65-F5344CB8AC3E}">
        <p14:creationId xmlns:p14="http://schemas.microsoft.com/office/powerpoint/2010/main" val="396063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ean Layout 1">
    <p:spTree>
      <p:nvGrpSpPr>
        <p:cNvPr id="1" name=""/>
        <p:cNvGrpSpPr/>
        <p:nvPr/>
      </p:nvGrpSpPr>
      <p:grpSpPr>
        <a:xfrm>
          <a:off x="0" y="0"/>
          <a:ext cx="0" cy="0"/>
          <a:chOff x="0" y="0"/>
          <a:chExt cx="0" cy="0"/>
        </a:xfrm>
      </p:grpSpPr>
      <p:pic>
        <p:nvPicPr>
          <p:cNvPr id="8" name="Picture 7" descr="A group of buildings with a bridge and a bridge&#10;&#10;AI-generated content may be incorrect.">
            <a:extLst>
              <a:ext uri="{FF2B5EF4-FFF2-40B4-BE49-F238E27FC236}">
                <a16:creationId xmlns:a16="http://schemas.microsoft.com/office/drawing/2014/main" id="{220A291B-531D-5A7F-9E26-862D9D33A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86A5EAAF-464F-4842-9BEB-F2D57E7F2976}" type="datetime1">
              <a:rPr lang="vi-VN" smtClean="0"/>
              <a:t>29/8/25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sp>
        <p:nvSpPr>
          <p:cNvPr id="7" name="Slide Number Placeholder 5">
            <a:extLst>
              <a:ext uri="{FF2B5EF4-FFF2-40B4-BE49-F238E27FC236}">
                <a16:creationId xmlns:a16="http://schemas.microsoft.com/office/drawing/2014/main" id="{57F83CDF-3997-CC48-7785-EDEE8F285255}"/>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a:p>
        </p:txBody>
      </p:sp>
    </p:spTree>
    <p:extLst>
      <p:ext uri="{BB962C8B-B14F-4D97-AF65-F5344CB8AC3E}">
        <p14:creationId xmlns:p14="http://schemas.microsoft.com/office/powerpoint/2010/main" val="60976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ean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0A291B-531D-5A7F-9E26-862D9D33A1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1D89BB91-D287-4D50-A5E4-178C6F6EF951}" type="datetime1">
              <a:rPr lang="vi-VN" smtClean="0"/>
              <a:t>29/8/25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sp>
        <p:nvSpPr>
          <p:cNvPr id="7" name="Slide Number Placeholder 5">
            <a:extLst>
              <a:ext uri="{FF2B5EF4-FFF2-40B4-BE49-F238E27FC236}">
                <a16:creationId xmlns:a16="http://schemas.microsoft.com/office/drawing/2014/main" id="{4F5C812A-4517-7B49-8AF5-98D75144825B}"/>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a:p>
        </p:txBody>
      </p:sp>
    </p:spTree>
    <p:extLst>
      <p:ext uri="{BB962C8B-B14F-4D97-AF65-F5344CB8AC3E}">
        <p14:creationId xmlns:p14="http://schemas.microsoft.com/office/powerpoint/2010/main" val="218607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DF0F81-B8F0-8B5B-864F-5292935BCF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674627"/>
            <a:ext cx="9144000" cy="1835335"/>
          </a:xfrm>
        </p:spPr>
        <p:txBody>
          <a:bodyPr anchor="b">
            <a:normAutofit/>
          </a:bodyPr>
          <a:lstStyle>
            <a:lvl1pPr algn="ctr">
              <a:lnSpc>
                <a:spcPct val="100000"/>
              </a:lnSpc>
              <a:defRPr sz="4400" b="1">
                <a:solidFill>
                  <a:srgbClr val="1B8056"/>
                </a:solidFill>
                <a:effectLst/>
                <a:latin typeface="Be Vietnam Pro" pitchFamily="2" charset="-93"/>
              </a:defRPr>
            </a:lvl1pPr>
          </a:lstStyle>
          <a:p>
            <a:endParaRPr lang="vi-VN"/>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725413"/>
          </a:xfrm>
        </p:spPr>
        <p:txBody>
          <a:bodyPr>
            <a:normAutofit/>
          </a:bodyPr>
          <a:lstStyle>
            <a:lvl1pPr marL="0" indent="0" algn="ctr">
              <a:buNone/>
              <a:defRPr sz="3200" b="1">
                <a:solidFill>
                  <a:srgbClr val="DE523B"/>
                </a:solidFill>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F4EFC120-EC01-4D2C-8CB7-49E55711A32F}" type="datetime1">
              <a:rPr lang="vi-VN" smtClean="0"/>
              <a:t>29/8/25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cxnSp>
        <p:nvCxnSpPr>
          <p:cNvPr id="10" name="Straight Connector 9">
            <a:extLst>
              <a:ext uri="{FF2B5EF4-FFF2-40B4-BE49-F238E27FC236}">
                <a16:creationId xmlns:a16="http://schemas.microsoft.com/office/drawing/2014/main" id="{652F7778-B5A3-4C14-2396-C0AE86DAF65E}"/>
              </a:ext>
            </a:extLst>
          </p:cNvPr>
          <p:cNvCxnSpPr>
            <a:cxnSpLocks/>
          </p:cNvCxnSpPr>
          <p:nvPr userDrawn="1"/>
        </p:nvCxnSpPr>
        <p:spPr>
          <a:xfrm>
            <a:off x="3889744" y="4470991"/>
            <a:ext cx="4412512" cy="0"/>
          </a:xfrm>
          <a:prstGeom prst="line">
            <a:avLst/>
          </a:prstGeom>
          <a:ln w="38100">
            <a:solidFill>
              <a:srgbClr val="1B8056"/>
            </a:solidFill>
          </a:ln>
        </p:spPr>
        <p:style>
          <a:lnRef idx="1">
            <a:schemeClr val="accent6"/>
          </a:lnRef>
          <a:fillRef idx="0">
            <a:schemeClr val="accent6"/>
          </a:fillRef>
          <a:effectRef idx="0">
            <a:schemeClr val="accent6"/>
          </a:effectRef>
          <a:fontRef idx="minor">
            <a:schemeClr val="tx1"/>
          </a:fontRef>
        </p:style>
      </p:cxnSp>
      <p:sp>
        <p:nvSpPr>
          <p:cNvPr id="15" name="Text Placeholder 14">
            <a:extLst>
              <a:ext uri="{FF2B5EF4-FFF2-40B4-BE49-F238E27FC236}">
                <a16:creationId xmlns:a16="http://schemas.microsoft.com/office/drawing/2014/main" id="{0E79D3DD-0427-425D-3525-60A643557788}"/>
              </a:ext>
            </a:extLst>
          </p:cNvPr>
          <p:cNvSpPr>
            <a:spLocks noGrp="1"/>
          </p:cNvSpPr>
          <p:nvPr>
            <p:ph type="body" sz="quarter" idx="13" hasCustomPrompt="1"/>
          </p:nvPr>
        </p:nvSpPr>
        <p:spPr>
          <a:xfrm>
            <a:off x="1524000" y="4593266"/>
            <a:ext cx="9144000" cy="1608909"/>
          </a:xfrm>
        </p:spPr>
        <p:txBody>
          <a:bodyPr>
            <a:normAutofit/>
          </a:bodyPr>
          <a:lstStyle>
            <a:lvl1pPr marL="0" indent="0" algn="ctr">
              <a:buNone/>
              <a:defRPr sz="2000">
                <a:solidFill>
                  <a:schemeClr val="tx1"/>
                </a:solidFill>
                <a:latin typeface="Be Vietnam Pro" pitchFamily="2" charset="-93"/>
              </a:defRPr>
            </a:lvl1pPr>
          </a:lstStyle>
          <a:p>
            <a:pPr lvl="0"/>
            <a:r>
              <a:rPr lang="en-US"/>
              <a:t>Click to add presenter | Date</a:t>
            </a:r>
          </a:p>
        </p:txBody>
      </p:sp>
      <p:pic>
        <p:nvPicPr>
          <p:cNvPr id="17" name="Picture 16" descr="A blue diamond with white text&#10;&#10;AI-generated content may be incorrect.">
            <a:extLst>
              <a:ext uri="{FF2B5EF4-FFF2-40B4-BE49-F238E27FC236}">
                <a16:creationId xmlns:a16="http://schemas.microsoft.com/office/drawing/2014/main" id="{32243AF1-7B34-C36F-BC99-8AAD08FBB3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7776" y="233836"/>
            <a:ext cx="7896447" cy="1394753"/>
          </a:xfrm>
          <a:prstGeom prst="rect">
            <a:avLst/>
          </a:prstGeom>
        </p:spPr>
      </p:pic>
    </p:spTree>
    <p:extLst>
      <p:ext uri="{BB962C8B-B14F-4D97-AF65-F5344CB8AC3E}">
        <p14:creationId xmlns:p14="http://schemas.microsoft.com/office/powerpoint/2010/main" val="3463979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Slide 1 - no logo">
    <p:spTree>
      <p:nvGrpSpPr>
        <p:cNvPr id="1" name=""/>
        <p:cNvGrpSpPr/>
        <p:nvPr/>
      </p:nvGrpSpPr>
      <p:grpSpPr>
        <a:xfrm>
          <a:off x="0" y="0"/>
          <a:ext cx="0" cy="0"/>
          <a:chOff x="0" y="0"/>
          <a:chExt cx="0" cy="0"/>
        </a:xfrm>
      </p:grpSpPr>
      <p:pic>
        <p:nvPicPr>
          <p:cNvPr id="8" name="Picture 7" descr="A orange and white cityscape&#10;&#10;AI-generated content may be incorrect.">
            <a:extLst>
              <a:ext uri="{FF2B5EF4-FFF2-40B4-BE49-F238E27FC236}">
                <a16:creationId xmlns:a16="http://schemas.microsoft.com/office/drawing/2014/main" id="{2BDF0F81-B8F0-8B5B-864F-5292935BC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674627"/>
            <a:ext cx="9144000" cy="1835335"/>
          </a:xfrm>
        </p:spPr>
        <p:txBody>
          <a:bodyPr anchor="b">
            <a:normAutofit/>
          </a:bodyPr>
          <a:lstStyle>
            <a:lvl1pPr algn="ctr">
              <a:lnSpc>
                <a:spcPct val="100000"/>
              </a:lnSpc>
              <a:defRPr sz="4400" b="1">
                <a:solidFill>
                  <a:schemeClr val="bg1"/>
                </a:solidFill>
                <a:effectLst>
                  <a:outerShdw blurRad="50800" dist="38100" dir="2700000" algn="tl" rotWithShape="0">
                    <a:prstClr val="black">
                      <a:alpha val="40000"/>
                    </a:prstClr>
                  </a:outerShdw>
                </a:effectLst>
                <a:latin typeface="Be Vietnam Pro" pitchFamily="2" charset="-93"/>
              </a:defRPr>
            </a:lvl1pPr>
          </a:lstStyle>
          <a:p>
            <a:endParaRPr lang="vi-VN"/>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725413"/>
          </a:xfrm>
        </p:spPr>
        <p:txBody>
          <a:bodyPr>
            <a:normAutofit/>
          </a:bodyPr>
          <a:lstStyle>
            <a:lvl1pPr marL="0" indent="0" algn="ctr">
              <a:buNone/>
              <a:defRPr sz="3200" b="1">
                <a:solidFill>
                  <a:srgbClr val="FFFF00"/>
                </a:solidFill>
                <a:effectLst>
                  <a:outerShdw blurRad="50800" dist="38100" dir="2700000" algn="tl" rotWithShape="0">
                    <a:prstClr val="black">
                      <a:alpha val="40000"/>
                    </a:prstClr>
                  </a:outerShdw>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1A3F2745-7F32-4FED-B394-DB26668DAD27}" type="datetime1">
              <a:rPr lang="vi-VN" smtClean="0"/>
              <a:t>29/8/25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cxnSp>
        <p:nvCxnSpPr>
          <p:cNvPr id="10" name="Straight Connector 9">
            <a:extLst>
              <a:ext uri="{FF2B5EF4-FFF2-40B4-BE49-F238E27FC236}">
                <a16:creationId xmlns:a16="http://schemas.microsoft.com/office/drawing/2014/main" id="{652F7778-B5A3-4C14-2396-C0AE86DAF65E}"/>
              </a:ext>
            </a:extLst>
          </p:cNvPr>
          <p:cNvCxnSpPr>
            <a:cxnSpLocks/>
          </p:cNvCxnSpPr>
          <p:nvPr userDrawn="1"/>
        </p:nvCxnSpPr>
        <p:spPr>
          <a:xfrm>
            <a:off x="3889744" y="4470991"/>
            <a:ext cx="4412512" cy="0"/>
          </a:xfrm>
          <a:prstGeom prst="line">
            <a:avLst/>
          </a:prstGeom>
          <a:ln w="38100">
            <a:solidFill>
              <a:schemeClr val="bg1"/>
            </a:solidFill>
          </a:ln>
        </p:spPr>
        <p:style>
          <a:lnRef idx="1">
            <a:schemeClr val="accent6"/>
          </a:lnRef>
          <a:fillRef idx="0">
            <a:schemeClr val="accent6"/>
          </a:fillRef>
          <a:effectRef idx="0">
            <a:schemeClr val="accent6"/>
          </a:effectRef>
          <a:fontRef idx="minor">
            <a:schemeClr val="tx1"/>
          </a:fontRef>
        </p:style>
      </p:cxnSp>
      <p:sp>
        <p:nvSpPr>
          <p:cNvPr id="15" name="Text Placeholder 14">
            <a:extLst>
              <a:ext uri="{FF2B5EF4-FFF2-40B4-BE49-F238E27FC236}">
                <a16:creationId xmlns:a16="http://schemas.microsoft.com/office/drawing/2014/main" id="{0E79D3DD-0427-425D-3525-60A643557788}"/>
              </a:ext>
            </a:extLst>
          </p:cNvPr>
          <p:cNvSpPr>
            <a:spLocks noGrp="1"/>
          </p:cNvSpPr>
          <p:nvPr>
            <p:ph type="body" sz="quarter" idx="13" hasCustomPrompt="1"/>
          </p:nvPr>
        </p:nvSpPr>
        <p:spPr>
          <a:xfrm>
            <a:off x="1524000" y="4593266"/>
            <a:ext cx="9144000" cy="1608909"/>
          </a:xfrm>
        </p:spPr>
        <p:txBody>
          <a:bodyPr>
            <a:normAutofit/>
          </a:bodyPr>
          <a:lstStyle>
            <a:lvl1pPr marL="0" indent="0" algn="ctr">
              <a:buNone/>
              <a:defRPr sz="2000">
                <a:solidFill>
                  <a:schemeClr val="bg1"/>
                </a:solidFill>
                <a:latin typeface="Be Vietnam Pro" pitchFamily="2" charset="-93"/>
              </a:defRPr>
            </a:lvl1pPr>
          </a:lstStyle>
          <a:p>
            <a:pPr lvl="0"/>
            <a:r>
              <a:rPr lang="en-US"/>
              <a:t>Click to add presenter | Date</a:t>
            </a:r>
            <a:endParaRPr lang="vi-VN"/>
          </a:p>
        </p:txBody>
      </p:sp>
    </p:spTree>
    <p:extLst>
      <p:ext uri="{BB962C8B-B14F-4D97-AF65-F5344CB8AC3E}">
        <p14:creationId xmlns:p14="http://schemas.microsoft.com/office/powerpoint/2010/main" val="3251876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ing Slide 2 - no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DF0F81-B8F0-8B5B-864F-5292935BCF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674627"/>
            <a:ext cx="9144000" cy="1835335"/>
          </a:xfrm>
        </p:spPr>
        <p:txBody>
          <a:bodyPr anchor="b">
            <a:normAutofit/>
          </a:bodyPr>
          <a:lstStyle>
            <a:lvl1pPr algn="ctr">
              <a:lnSpc>
                <a:spcPct val="100000"/>
              </a:lnSpc>
              <a:defRPr sz="4400" b="1">
                <a:solidFill>
                  <a:srgbClr val="1B8056"/>
                </a:solidFill>
                <a:effectLst/>
                <a:latin typeface="Be Vietnam Pro" pitchFamily="2" charset="-93"/>
              </a:defRPr>
            </a:lvl1pPr>
          </a:lstStyle>
          <a:p>
            <a:endParaRPr lang="vi-VN"/>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725413"/>
          </a:xfrm>
        </p:spPr>
        <p:txBody>
          <a:bodyPr>
            <a:normAutofit/>
          </a:bodyPr>
          <a:lstStyle>
            <a:lvl1pPr marL="0" indent="0" algn="ctr">
              <a:buNone/>
              <a:defRPr sz="3200" b="1">
                <a:solidFill>
                  <a:srgbClr val="DE523B"/>
                </a:solidFill>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F4EFC120-EC01-4D2C-8CB7-49E55711A32F}" type="datetime1">
              <a:rPr lang="vi-VN" smtClean="0"/>
              <a:t>29/8/25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cxnSp>
        <p:nvCxnSpPr>
          <p:cNvPr id="10" name="Straight Connector 9">
            <a:extLst>
              <a:ext uri="{FF2B5EF4-FFF2-40B4-BE49-F238E27FC236}">
                <a16:creationId xmlns:a16="http://schemas.microsoft.com/office/drawing/2014/main" id="{652F7778-B5A3-4C14-2396-C0AE86DAF65E}"/>
              </a:ext>
            </a:extLst>
          </p:cNvPr>
          <p:cNvCxnSpPr>
            <a:cxnSpLocks/>
          </p:cNvCxnSpPr>
          <p:nvPr userDrawn="1"/>
        </p:nvCxnSpPr>
        <p:spPr>
          <a:xfrm>
            <a:off x="3889744" y="4470991"/>
            <a:ext cx="4412512" cy="0"/>
          </a:xfrm>
          <a:prstGeom prst="line">
            <a:avLst/>
          </a:prstGeom>
          <a:ln w="38100">
            <a:solidFill>
              <a:srgbClr val="1B8056"/>
            </a:solidFill>
          </a:ln>
        </p:spPr>
        <p:style>
          <a:lnRef idx="1">
            <a:schemeClr val="accent6"/>
          </a:lnRef>
          <a:fillRef idx="0">
            <a:schemeClr val="accent6"/>
          </a:fillRef>
          <a:effectRef idx="0">
            <a:schemeClr val="accent6"/>
          </a:effectRef>
          <a:fontRef idx="minor">
            <a:schemeClr val="tx1"/>
          </a:fontRef>
        </p:style>
      </p:cxnSp>
      <p:sp>
        <p:nvSpPr>
          <p:cNvPr id="15" name="Text Placeholder 14">
            <a:extLst>
              <a:ext uri="{FF2B5EF4-FFF2-40B4-BE49-F238E27FC236}">
                <a16:creationId xmlns:a16="http://schemas.microsoft.com/office/drawing/2014/main" id="{0E79D3DD-0427-425D-3525-60A643557788}"/>
              </a:ext>
            </a:extLst>
          </p:cNvPr>
          <p:cNvSpPr>
            <a:spLocks noGrp="1"/>
          </p:cNvSpPr>
          <p:nvPr>
            <p:ph type="body" sz="quarter" idx="13" hasCustomPrompt="1"/>
          </p:nvPr>
        </p:nvSpPr>
        <p:spPr>
          <a:xfrm>
            <a:off x="1524000" y="4593266"/>
            <a:ext cx="9144000" cy="1608909"/>
          </a:xfrm>
        </p:spPr>
        <p:txBody>
          <a:bodyPr>
            <a:normAutofit/>
          </a:bodyPr>
          <a:lstStyle>
            <a:lvl1pPr marL="0" indent="0" algn="ctr">
              <a:buNone/>
              <a:defRPr sz="2000">
                <a:solidFill>
                  <a:schemeClr val="tx1"/>
                </a:solidFill>
                <a:latin typeface="Be Vietnam Pro" pitchFamily="2" charset="-93"/>
              </a:defRPr>
            </a:lvl1pPr>
          </a:lstStyle>
          <a:p>
            <a:pPr lvl="0"/>
            <a:r>
              <a:rPr lang="en-US"/>
              <a:t>Click to add presenter | Date</a:t>
            </a:r>
          </a:p>
        </p:txBody>
      </p:sp>
    </p:spTree>
    <p:extLst>
      <p:ext uri="{BB962C8B-B14F-4D97-AF65-F5344CB8AC3E}">
        <p14:creationId xmlns:p14="http://schemas.microsoft.com/office/powerpoint/2010/main" val="3294263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8" name="Picture 7" descr="A group of buildings with a bridge and a bridge&#10;&#10;AI-generated content may be incorrect.">
            <a:extLst>
              <a:ext uri="{FF2B5EF4-FFF2-40B4-BE49-F238E27FC236}">
                <a16:creationId xmlns:a16="http://schemas.microsoft.com/office/drawing/2014/main" id="{220A291B-531D-5A7F-9E26-862D9D33A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122363"/>
            <a:ext cx="9144000" cy="2387600"/>
          </a:xfrm>
        </p:spPr>
        <p:txBody>
          <a:bodyPr anchor="b">
            <a:normAutofit/>
          </a:bodyPr>
          <a:lstStyle>
            <a:lvl1pPr algn="l">
              <a:defRPr sz="4400" b="1">
                <a:solidFill>
                  <a:schemeClr val="bg1"/>
                </a:solidFill>
                <a:effectLst>
                  <a:outerShdw blurRad="50800" dist="38100" dir="2700000" algn="tl" rotWithShape="0">
                    <a:prstClr val="black">
                      <a:alpha val="40000"/>
                    </a:prstClr>
                  </a:outerShdw>
                </a:effectLst>
                <a:latin typeface="Be Vietnam Pro" pitchFamily="2" charset="-93"/>
              </a:defRPr>
            </a:lvl1pPr>
          </a:lstStyle>
          <a:p>
            <a:endParaRPr lang="vi-VN"/>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1655762"/>
          </a:xfrm>
        </p:spPr>
        <p:txBody>
          <a:bodyPr>
            <a:normAutofit/>
          </a:bodyPr>
          <a:lstStyle>
            <a:lvl1pPr marL="0" indent="0" algn="l">
              <a:buNone/>
              <a:defRPr sz="3200" b="1">
                <a:solidFill>
                  <a:srgbClr val="FFFF00"/>
                </a:solidFill>
                <a:effectLst>
                  <a:outerShdw blurRad="50800" dist="38100" dir="2700000" algn="tl" rotWithShape="0">
                    <a:prstClr val="black">
                      <a:alpha val="40000"/>
                    </a:prstClr>
                  </a:outerShdw>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7E2670C8-1746-439B-8B53-CA486A5FB071}" type="datetime1">
              <a:rPr lang="vi-VN" smtClean="0"/>
              <a:t>29/8/25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pic>
        <p:nvPicPr>
          <p:cNvPr id="10" name="Picture 9" descr="A green and red circles&#10;&#10;AI-generated content may be incorrect.">
            <a:extLst>
              <a:ext uri="{FF2B5EF4-FFF2-40B4-BE49-F238E27FC236}">
                <a16:creationId xmlns:a16="http://schemas.microsoft.com/office/drawing/2014/main" id="{12055759-5327-B0E0-F1D3-6EDD42484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0204" y="2846387"/>
            <a:ext cx="663576" cy="663576"/>
          </a:xfrm>
          <a:prstGeom prst="rect">
            <a:avLst/>
          </a:prstGeom>
        </p:spPr>
      </p:pic>
      <p:sp>
        <p:nvSpPr>
          <p:cNvPr id="6" name="Slide Number Placeholder 5">
            <a:extLst>
              <a:ext uri="{FF2B5EF4-FFF2-40B4-BE49-F238E27FC236}">
                <a16:creationId xmlns:a16="http://schemas.microsoft.com/office/drawing/2014/main" id="{7E7C9610-8DF6-C7CD-4CB2-F5E4A1485E9C}"/>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a:p>
        </p:txBody>
      </p:sp>
    </p:spTree>
    <p:extLst>
      <p:ext uri="{BB962C8B-B14F-4D97-AF65-F5344CB8AC3E}">
        <p14:creationId xmlns:p14="http://schemas.microsoft.com/office/powerpoint/2010/main" val="148469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0A291B-531D-5A7F-9E26-862D9D33A1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122363"/>
            <a:ext cx="9144000" cy="2387600"/>
          </a:xfrm>
        </p:spPr>
        <p:txBody>
          <a:bodyPr anchor="b">
            <a:normAutofit/>
          </a:bodyPr>
          <a:lstStyle>
            <a:lvl1pPr algn="l" defTabSz="914400" rtl="0" eaLnBrk="1" latinLnBrk="0" hangingPunct="1">
              <a:lnSpc>
                <a:spcPct val="100000"/>
              </a:lnSpc>
              <a:spcBef>
                <a:spcPct val="0"/>
              </a:spcBef>
              <a:buNone/>
              <a:defRPr lang="vi-VN" sz="4400" b="1" kern="1200" dirty="0">
                <a:solidFill>
                  <a:srgbClr val="1B8056"/>
                </a:solidFill>
                <a:effectLst/>
                <a:latin typeface="Be Vietnam Pro" pitchFamily="2" charset="-93"/>
                <a:ea typeface="+mj-ea"/>
                <a:cs typeface="+mj-cs"/>
              </a:defRPr>
            </a:lvl1pPr>
          </a:lstStyle>
          <a:p>
            <a:endParaRPr lang="vi-VN"/>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1655762"/>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vi-VN" sz="3200" b="1" kern="1200" dirty="0">
                <a:solidFill>
                  <a:srgbClr val="DE523B"/>
                </a:solidFill>
                <a:effectLst/>
                <a:latin typeface="Be Vietnam Pro" pitchFamily="2" charset="-93"/>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FD1C3E27-A415-4780-82DC-25AE9D77E40E}" type="datetime1">
              <a:rPr lang="vi-VN" smtClean="0"/>
              <a:t>29/8/25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pic>
        <p:nvPicPr>
          <p:cNvPr id="10" name="Picture 9">
            <a:extLst>
              <a:ext uri="{FF2B5EF4-FFF2-40B4-BE49-F238E27FC236}">
                <a16:creationId xmlns:a16="http://schemas.microsoft.com/office/drawing/2014/main" id="{12055759-5327-B0E0-F1D3-6EDD424849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0204" y="2846387"/>
            <a:ext cx="663576" cy="663576"/>
          </a:xfrm>
          <a:prstGeom prst="rect">
            <a:avLst/>
          </a:prstGeom>
        </p:spPr>
      </p:pic>
      <p:sp>
        <p:nvSpPr>
          <p:cNvPr id="7" name="Slide Number Placeholder 5">
            <a:extLst>
              <a:ext uri="{FF2B5EF4-FFF2-40B4-BE49-F238E27FC236}">
                <a16:creationId xmlns:a16="http://schemas.microsoft.com/office/drawing/2014/main" id="{9BCE66E2-EFFA-C296-B4FE-2CE3D412911A}"/>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a:p>
        </p:txBody>
      </p:sp>
    </p:spTree>
    <p:extLst>
      <p:ext uri="{BB962C8B-B14F-4D97-AF65-F5344CB8AC3E}">
        <p14:creationId xmlns:p14="http://schemas.microsoft.com/office/powerpoint/2010/main" val="328606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8" name="Picture 7" descr="A white background with buildings and boats&#10;&#10;AI-generated content may be incorrect.">
            <a:extLst>
              <a:ext uri="{FF2B5EF4-FFF2-40B4-BE49-F238E27FC236}">
                <a16:creationId xmlns:a16="http://schemas.microsoft.com/office/drawing/2014/main" id="{13F6E981-0B33-4BBE-11D2-464DAFB1F8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8674306-08F6-6622-585B-7C5015F9FDB1}"/>
              </a:ext>
            </a:extLst>
          </p:cNvPr>
          <p:cNvSpPr>
            <a:spLocks noGrp="1"/>
          </p:cNvSpPr>
          <p:nvPr>
            <p:ph type="title"/>
          </p:nvPr>
        </p:nvSpPr>
        <p:spPr/>
        <p:txBody>
          <a:bodyPr>
            <a:normAutofit/>
          </a:bodyPr>
          <a:lstStyle>
            <a:lvl1pPr algn="just">
              <a:defRPr lang="vi-VN" sz="3600" b="1" kern="1200" dirty="0">
                <a:solidFill>
                  <a:srgbClr val="1B8056"/>
                </a:solidFill>
                <a:effectLst/>
                <a:latin typeface="Be Vietnam Pro" pitchFamily="2" charset="-93"/>
                <a:ea typeface="+mj-ea"/>
                <a:cs typeface="+mj-cs"/>
              </a:defRPr>
            </a:lvl1pPr>
          </a:lstStyle>
          <a:p>
            <a:endParaRPr lang="vi-VN"/>
          </a:p>
        </p:txBody>
      </p:sp>
      <p:sp>
        <p:nvSpPr>
          <p:cNvPr id="3" name="Content Placeholder 2">
            <a:extLst>
              <a:ext uri="{FF2B5EF4-FFF2-40B4-BE49-F238E27FC236}">
                <a16:creationId xmlns:a16="http://schemas.microsoft.com/office/drawing/2014/main" id="{4C10B225-3832-D984-60CE-39603CA60FDF}"/>
              </a:ext>
            </a:extLst>
          </p:cNvPr>
          <p:cNvSpPr>
            <a:spLocks noGrp="1"/>
          </p:cNvSpPr>
          <p:nvPr>
            <p:ph idx="1" hasCustomPrompt="1"/>
          </p:nvPr>
        </p:nvSpPr>
        <p:spPr/>
        <p:txBody>
          <a:bodyPr>
            <a:normAutofit/>
          </a:bodyPr>
          <a:lstStyle>
            <a:lvl1pPr marL="0" indent="0" algn="just">
              <a:lnSpc>
                <a:spcPct val="100000"/>
              </a:lnSpc>
              <a:buNone/>
              <a:defRPr sz="2400">
                <a:latin typeface="Be Vietnam Pro" pitchFamily="2" charset="-93"/>
              </a:defRPr>
            </a:lvl1pPr>
            <a:lvl2pPr marL="457200" indent="0" algn="just">
              <a:lnSpc>
                <a:spcPct val="100000"/>
              </a:lnSpc>
              <a:buNone/>
              <a:defRPr sz="2000">
                <a:latin typeface="Be Vietnam Pro" pitchFamily="2" charset="-93"/>
              </a:defRPr>
            </a:lvl2pPr>
            <a:lvl3pPr marL="914400" indent="0" algn="just">
              <a:lnSpc>
                <a:spcPct val="100000"/>
              </a:lnSpc>
              <a:buNone/>
              <a:defRPr sz="1800">
                <a:latin typeface="Be Vietnam Pro" pitchFamily="2" charset="-93"/>
              </a:defRPr>
            </a:lvl3pPr>
            <a:lvl4pPr marL="1371600" indent="0" algn="just">
              <a:lnSpc>
                <a:spcPct val="100000"/>
              </a:lnSpc>
              <a:buNone/>
              <a:defRPr sz="1600">
                <a:latin typeface="Be Vietnam Pro" pitchFamily="2" charset="-93"/>
              </a:defRPr>
            </a:lvl4pPr>
            <a:lvl5pPr marL="1828800" indent="0" algn="just">
              <a:lnSpc>
                <a:spcPct val="100000"/>
              </a:lnSpc>
              <a:buNone/>
              <a:defRPr sz="1600">
                <a:latin typeface="Be Vietnam Pro" pitchFamily="2" charset="-93"/>
              </a:defRPr>
            </a:lvl5pPr>
          </a:lstStyle>
          <a:p>
            <a:pPr lvl="0"/>
            <a:r>
              <a:rPr lang="en-US"/>
              <a:t>Click to add content</a:t>
            </a:r>
            <a:endParaRPr lang="vi-VN"/>
          </a:p>
        </p:txBody>
      </p:sp>
      <p:sp>
        <p:nvSpPr>
          <p:cNvPr id="4" name="Date Placeholder 3">
            <a:extLst>
              <a:ext uri="{FF2B5EF4-FFF2-40B4-BE49-F238E27FC236}">
                <a16:creationId xmlns:a16="http://schemas.microsoft.com/office/drawing/2014/main" id="{04791551-28DB-4AE5-3A0D-7BE9F80A4F37}"/>
              </a:ext>
            </a:extLst>
          </p:cNvPr>
          <p:cNvSpPr>
            <a:spLocks noGrp="1"/>
          </p:cNvSpPr>
          <p:nvPr>
            <p:ph type="dt" sz="half" idx="10"/>
          </p:nvPr>
        </p:nvSpPr>
        <p:spPr/>
        <p:txBody>
          <a:bodyPr/>
          <a:lstStyle/>
          <a:p>
            <a:fld id="{FF746376-1666-4F67-8E20-1A49EE38BBD9}" type="datetime1">
              <a:rPr lang="vi-VN" smtClean="0"/>
              <a:t>29/8/25</a:t>
            </a:fld>
            <a:endParaRPr lang="vi-VN"/>
          </a:p>
        </p:txBody>
      </p:sp>
      <p:sp>
        <p:nvSpPr>
          <p:cNvPr id="5" name="Footer Placeholder 4">
            <a:extLst>
              <a:ext uri="{FF2B5EF4-FFF2-40B4-BE49-F238E27FC236}">
                <a16:creationId xmlns:a16="http://schemas.microsoft.com/office/drawing/2014/main" id="{C2E8AD34-9522-3238-DE39-4DA2AFE7E2F9}"/>
              </a:ext>
            </a:extLst>
          </p:cNvPr>
          <p:cNvSpPr>
            <a:spLocks noGrp="1"/>
          </p:cNvSpPr>
          <p:nvPr>
            <p:ph type="ftr" sz="quarter" idx="11"/>
          </p:nvPr>
        </p:nvSpPr>
        <p:spPr/>
        <p:txBody>
          <a:bodyPr/>
          <a:lstStyle/>
          <a:p>
            <a:endParaRPr lang="vi-VN"/>
          </a:p>
        </p:txBody>
      </p:sp>
      <p:pic>
        <p:nvPicPr>
          <p:cNvPr id="12" name="Picture 11" descr="A green and orange circles&#10;&#10;AI-generated content may be incorrect.">
            <a:extLst>
              <a:ext uri="{FF2B5EF4-FFF2-40B4-BE49-F238E27FC236}">
                <a16:creationId xmlns:a16="http://schemas.microsoft.com/office/drawing/2014/main" id="{3EB63D08-BDF6-AFBB-BB26-D90803C5E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213" y="750018"/>
            <a:ext cx="555775" cy="555775"/>
          </a:xfrm>
          <a:prstGeom prst="rect">
            <a:avLst/>
          </a:prstGeom>
        </p:spPr>
      </p:pic>
      <p:sp>
        <p:nvSpPr>
          <p:cNvPr id="13" name="Slide Number Placeholder 5">
            <a:extLst>
              <a:ext uri="{FF2B5EF4-FFF2-40B4-BE49-F238E27FC236}">
                <a16:creationId xmlns:a16="http://schemas.microsoft.com/office/drawing/2014/main" id="{42BD8957-A844-7229-6045-C3F3CE9A3059}"/>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a:p>
        </p:txBody>
      </p:sp>
    </p:spTree>
    <p:extLst>
      <p:ext uri="{BB962C8B-B14F-4D97-AF65-F5344CB8AC3E}">
        <p14:creationId xmlns:p14="http://schemas.microsoft.com/office/powerpoint/2010/main" val="409714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6E981-0B33-4BBE-11D2-464DAFB1F8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68674306-08F6-6622-585B-7C5015F9FDB1}"/>
              </a:ext>
            </a:extLst>
          </p:cNvPr>
          <p:cNvSpPr>
            <a:spLocks noGrp="1"/>
          </p:cNvSpPr>
          <p:nvPr>
            <p:ph type="title"/>
          </p:nvPr>
        </p:nvSpPr>
        <p:spPr>
          <a:xfrm>
            <a:off x="838200" y="365125"/>
            <a:ext cx="3079898" cy="1325563"/>
          </a:xfrm>
        </p:spPr>
        <p:txBody>
          <a:bodyPr>
            <a:normAutofit/>
          </a:bodyPr>
          <a:lstStyle>
            <a:lvl1pPr algn="just">
              <a:defRPr lang="vi-VN" sz="3600" b="1" kern="1200" dirty="0">
                <a:solidFill>
                  <a:srgbClr val="1B8056"/>
                </a:solidFill>
                <a:effectLst/>
                <a:latin typeface="Be Vietnam Pro" pitchFamily="2" charset="-93"/>
                <a:ea typeface="+mj-ea"/>
                <a:cs typeface="+mj-cs"/>
              </a:defRPr>
            </a:lvl1pPr>
          </a:lstStyle>
          <a:p>
            <a:endParaRPr lang="vi-VN"/>
          </a:p>
        </p:txBody>
      </p:sp>
      <p:sp>
        <p:nvSpPr>
          <p:cNvPr id="3" name="Content Placeholder 2">
            <a:extLst>
              <a:ext uri="{FF2B5EF4-FFF2-40B4-BE49-F238E27FC236}">
                <a16:creationId xmlns:a16="http://schemas.microsoft.com/office/drawing/2014/main" id="{4C10B225-3832-D984-60CE-39603CA60FDF}"/>
              </a:ext>
            </a:extLst>
          </p:cNvPr>
          <p:cNvSpPr>
            <a:spLocks noGrp="1"/>
          </p:cNvSpPr>
          <p:nvPr>
            <p:ph idx="1" hasCustomPrompt="1"/>
          </p:nvPr>
        </p:nvSpPr>
        <p:spPr>
          <a:xfrm>
            <a:off x="838200" y="1825625"/>
            <a:ext cx="3079898" cy="4351338"/>
          </a:xfrm>
        </p:spPr>
        <p:txBody>
          <a:bodyPr>
            <a:normAutofit/>
          </a:bodyPr>
          <a:lstStyle>
            <a:lvl1pPr marL="0" indent="0" algn="just">
              <a:lnSpc>
                <a:spcPct val="100000"/>
              </a:lnSpc>
              <a:buNone/>
              <a:defRPr sz="2000">
                <a:latin typeface="Be Vietnam Pro" pitchFamily="2" charset="-93"/>
              </a:defRPr>
            </a:lvl1pPr>
            <a:lvl2pPr marL="457200" indent="0" algn="just">
              <a:lnSpc>
                <a:spcPct val="100000"/>
              </a:lnSpc>
              <a:buNone/>
              <a:defRPr sz="1800">
                <a:latin typeface="Be Vietnam Pro" pitchFamily="2" charset="-93"/>
              </a:defRPr>
            </a:lvl2pPr>
            <a:lvl3pPr marL="914400" indent="0" algn="just">
              <a:lnSpc>
                <a:spcPct val="100000"/>
              </a:lnSpc>
              <a:buNone/>
              <a:defRPr sz="1600">
                <a:latin typeface="Be Vietnam Pro" pitchFamily="2" charset="-93"/>
              </a:defRPr>
            </a:lvl3pPr>
            <a:lvl4pPr marL="1371600" indent="0" algn="just">
              <a:lnSpc>
                <a:spcPct val="100000"/>
              </a:lnSpc>
              <a:buNone/>
              <a:defRPr sz="1400">
                <a:latin typeface="Be Vietnam Pro" pitchFamily="2" charset="-93"/>
              </a:defRPr>
            </a:lvl4pPr>
            <a:lvl5pPr marL="1828800" indent="0" algn="just">
              <a:lnSpc>
                <a:spcPct val="100000"/>
              </a:lnSpc>
              <a:buNone/>
              <a:defRPr sz="1400">
                <a:latin typeface="Be Vietnam Pro" pitchFamily="2" charset="-93"/>
              </a:defRPr>
            </a:lvl5pPr>
          </a:lstStyle>
          <a:p>
            <a:pPr lvl="0"/>
            <a:r>
              <a:rPr lang="en-US"/>
              <a:t>Click to add subtitle</a:t>
            </a:r>
            <a:endParaRPr lang="vi-VN"/>
          </a:p>
        </p:txBody>
      </p:sp>
      <p:sp>
        <p:nvSpPr>
          <p:cNvPr id="4" name="Date Placeholder 3">
            <a:extLst>
              <a:ext uri="{FF2B5EF4-FFF2-40B4-BE49-F238E27FC236}">
                <a16:creationId xmlns:a16="http://schemas.microsoft.com/office/drawing/2014/main" id="{04791551-28DB-4AE5-3A0D-7BE9F80A4F37}"/>
              </a:ext>
            </a:extLst>
          </p:cNvPr>
          <p:cNvSpPr>
            <a:spLocks noGrp="1"/>
          </p:cNvSpPr>
          <p:nvPr>
            <p:ph type="dt" sz="half" idx="10"/>
          </p:nvPr>
        </p:nvSpPr>
        <p:spPr/>
        <p:txBody>
          <a:bodyPr/>
          <a:lstStyle/>
          <a:p>
            <a:fld id="{9408AA05-4091-482F-9085-9C28C66206DB}" type="datetime1">
              <a:rPr lang="vi-VN" smtClean="0"/>
              <a:t>29/8/25</a:t>
            </a:fld>
            <a:endParaRPr lang="vi-VN"/>
          </a:p>
        </p:txBody>
      </p:sp>
      <p:sp>
        <p:nvSpPr>
          <p:cNvPr id="5" name="Footer Placeholder 4">
            <a:extLst>
              <a:ext uri="{FF2B5EF4-FFF2-40B4-BE49-F238E27FC236}">
                <a16:creationId xmlns:a16="http://schemas.microsoft.com/office/drawing/2014/main" id="{C2E8AD34-9522-3238-DE39-4DA2AFE7E2F9}"/>
              </a:ext>
            </a:extLst>
          </p:cNvPr>
          <p:cNvSpPr>
            <a:spLocks noGrp="1"/>
          </p:cNvSpPr>
          <p:nvPr>
            <p:ph type="ftr" sz="quarter" idx="11"/>
          </p:nvPr>
        </p:nvSpPr>
        <p:spPr/>
        <p:txBody>
          <a:bodyPr/>
          <a:lstStyle/>
          <a:p>
            <a:endParaRPr lang="vi-VN"/>
          </a:p>
        </p:txBody>
      </p:sp>
      <p:pic>
        <p:nvPicPr>
          <p:cNvPr id="12" name="Picture 11" descr="A green and orange circles&#10;&#10;AI-generated content may be incorrect.">
            <a:extLst>
              <a:ext uri="{FF2B5EF4-FFF2-40B4-BE49-F238E27FC236}">
                <a16:creationId xmlns:a16="http://schemas.microsoft.com/office/drawing/2014/main" id="{3EB63D08-BDF6-AFBB-BB26-D90803C5E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213" y="750018"/>
            <a:ext cx="555775" cy="555775"/>
          </a:xfrm>
          <a:prstGeom prst="rect">
            <a:avLst/>
          </a:prstGeom>
        </p:spPr>
      </p:pic>
      <p:sp>
        <p:nvSpPr>
          <p:cNvPr id="14" name="Text Placeholder 13">
            <a:extLst>
              <a:ext uri="{FF2B5EF4-FFF2-40B4-BE49-F238E27FC236}">
                <a16:creationId xmlns:a16="http://schemas.microsoft.com/office/drawing/2014/main" id="{69BBFD6B-521C-6CCC-AE68-E890A335641C}"/>
              </a:ext>
            </a:extLst>
          </p:cNvPr>
          <p:cNvSpPr>
            <a:spLocks noGrp="1"/>
          </p:cNvSpPr>
          <p:nvPr>
            <p:ph type="body" sz="quarter" idx="15" hasCustomPrompt="1"/>
          </p:nvPr>
        </p:nvSpPr>
        <p:spPr>
          <a:xfrm>
            <a:off x="4215809" y="365124"/>
            <a:ext cx="7137991" cy="5811839"/>
          </a:xfrm>
        </p:spPr>
        <p:txBody>
          <a:bodyPr>
            <a:normAutofit/>
          </a:bodyPr>
          <a:lstStyle>
            <a:lvl1pPr marL="0" indent="0">
              <a:buFontTx/>
              <a:buNone/>
              <a:defRPr sz="2000">
                <a:latin typeface="Be Vietnam Pro" pitchFamily="2" charset="-93"/>
              </a:defRPr>
            </a:lvl1pPr>
            <a:lvl2pPr marL="457200" indent="0">
              <a:buFontTx/>
              <a:buNone/>
              <a:defRPr sz="2000">
                <a:latin typeface="Be Vietnam Pro" pitchFamily="2" charset="-93"/>
              </a:defRPr>
            </a:lvl2pPr>
            <a:lvl3pPr marL="914400" indent="0">
              <a:buFontTx/>
              <a:buNone/>
              <a:defRPr sz="2000">
                <a:latin typeface="Be Vietnam Pro" pitchFamily="2" charset="-93"/>
              </a:defRPr>
            </a:lvl3pPr>
            <a:lvl4pPr marL="1371600" indent="0">
              <a:buFontTx/>
              <a:buNone/>
              <a:defRPr sz="2000">
                <a:latin typeface="Be Vietnam Pro" pitchFamily="2" charset="-93"/>
              </a:defRPr>
            </a:lvl4pPr>
            <a:lvl5pPr marL="1828800" indent="0">
              <a:buFontTx/>
              <a:buNone/>
              <a:defRPr sz="2000">
                <a:latin typeface="Be Vietnam Pro" pitchFamily="2" charset="-93"/>
              </a:defRPr>
            </a:lvl5pPr>
          </a:lstStyle>
          <a:p>
            <a:pPr lvl="0"/>
            <a:r>
              <a:rPr lang="en-US"/>
              <a:t>Click to add content</a:t>
            </a:r>
            <a:endParaRPr lang="vi-VN"/>
          </a:p>
        </p:txBody>
      </p:sp>
      <p:sp>
        <p:nvSpPr>
          <p:cNvPr id="15" name="Slide Number Placeholder 5">
            <a:extLst>
              <a:ext uri="{FF2B5EF4-FFF2-40B4-BE49-F238E27FC236}">
                <a16:creationId xmlns:a16="http://schemas.microsoft.com/office/drawing/2014/main" id="{BDAB9D00-94D4-BFEA-3519-113D4E6EC3C4}"/>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a:p>
        </p:txBody>
      </p:sp>
    </p:spTree>
    <p:extLst>
      <p:ext uri="{BB962C8B-B14F-4D97-AF65-F5344CB8AC3E}">
        <p14:creationId xmlns:p14="http://schemas.microsoft.com/office/powerpoint/2010/main" val="352537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6E981-0B33-4BBE-11D2-464DAFB1F8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8674306-08F6-6622-585B-7C5015F9FDB1}"/>
              </a:ext>
            </a:extLst>
          </p:cNvPr>
          <p:cNvSpPr>
            <a:spLocks noGrp="1"/>
          </p:cNvSpPr>
          <p:nvPr>
            <p:ph type="title"/>
          </p:nvPr>
        </p:nvSpPr>
        <p:spPr>
          <a:xfrm>
            <a:off x="838200" y="5114260"/>
            <a:ext cx="10515600" cy="1427828"/>
          </a:xfrm>
        </p:spPr>
        <p:txBody>
          <a:bodyPr>
            <a:normAutofit/>
          </a:bodyPr>
          <a:lstStyle>
            <a:lvl1pPr algn="just">
              <a:defRPr lang="vi-VN" sz="3200" b="1" kern="1200" dirty="0">
                <a:solidFill>
                  <a:srgbClr val="1B8056"/>
                </a:solidFill>
                <a:effectLst/>
                <a:latin typeface="Be Vietnam Pro" pitchFamily="2" charset="-93"/>
                <a:ea typeface="+mj-ea"/>
                <a:cs typeface="+mj-cs"/>
              </a:defRPr>
            </a:lvl1pPr>
          </a:lstStyle>
          <a:p>
            <a:endParaRPr lang="vi-VN"/>
          </a:p>
        </p:txBody>
      </p:sp>
      <p:sp>
        <p:nvSpPr>
          <p:cNvPr id="4" name="Date Placeholder 3">
            <a:extLst>
              <a:ext uri="{FF2B5EF4-FFF2-40B4-BE49-F238E27FC236}">
                <a16:creationId xmlns:a16="http://schemas.microsoft.com/office/drawing/2014/main" id="{04791551-28DB-4AE5-3A0D-7BE9F80A4F37}"/>
              </a:ext>
            </a:extLst>
          </p:cNvPr>
          <p:cNvSpPr>
            <a:spLocks noGrp="1"/>
          </p:cNvSpPr>
          <p:nvPr>
            <p:ph type="dt" sz="half" idx="10"/>
          </p:nvPr>
        </p:nvSpPr>
        <p:spPr/>
        <p:txBody>
          <a:bodyPr/>
          <a:lstStyle/>
          <a:p>
            <a:fld id="{4D1FCBBB-CEDB-4E92-BD6D-C7DDA4D7F57B}" type="datetime1">
              <a:rPr lang="vi-VN" smtClean="0"/>
              <a:t>29/8/25</a:t>
            </a:fld>
            <a:endParaRPr lang="vi-VN"/>
          </a:p>
        </p:txBody>
      </p:sp>
      <p:sp>
        <p:nvSpPr>
          <p:cNvPr id="5" name="Footer Placeholder 4">
            <a:extLst>
              <a:ext uri="{FF2B5EF4-FFF2-40B4-BE49-F238E27FC236}">
                <a16:creationId xmlns:a16="http://schemas.microsoft.com/office/drawing/2014/main" id="{C2E8AD34-9522-3238-DE39-4DA2AFE7E2F9}"/>
              </a:ext>
            </a:extLst>
          </p:cNvPr>
          <p:cNvSpPr>
            <a:spLocks noGrp="1"/>
          </p:cNvSpPr>
          <p:nvPr>
            <p:ph type="ftr" sz="quarter" idx="11"/>
          </p:nvPr>
        </p:nvSpPr>
        <p:spPr/>
        <p:txBody>
          <a:bodyPr/>
          <a:lstStyle/>
          <a:p>
            <a:endParaRPr lang="vi-VN"/>
          </a:p>
        </p:txBody>
      </p:sp>
      <p:pic>
        <p:nvPicPr>
          <p:cNvPr id="12" name="Picture 11" descr="A green and orange circles&#10;&#10;AI-generated content may be incorrect.">
            <a:extLst>
              <a:ext uri="{FF2B5EF4-FFF2-40B4-BE49-F238E27FC236}">
                <a16:creationId xmlns:a16="http://schemas.microsoft.com/office/drawing/2014/main" id="{3EB63D08-BDF6-AFBB-BB26-D90803C5E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213" y="5497455"/>
            <a:ext cx="555775" cy="555775"/>
          </a:xfrm>
          <a:prstGeom prst="rect">
            <a:avLst/>
          </a:prstGeom>
        </p:spPr>
      </p:pic>
      <p:sp>
        <p:nvSpPr>
          <p:cNvPr id="13" name="Text Placeholder 12">
            <a:extLst>
              <a:ext uri="{FF2B5EF4-FFF2-40B4-BE49-F238E27FC236}">
                <a16:creationId xmlns:a16="http://schemas.microsoft.com/office/drawing/2014/main" id="{75D3E66B-0335-BFD3-F3EE-44C9719DD096}"/>
              </a:ext>
            </a:extLst>
          </p:cNvPr>
          <p:cNvSpPr>
            <a:spLocks noGrp="1"/>
          </p:cNvSpPr>
          <p:nvPr>
            <p:ph type="body" sz="quarter" idx="14" hasCustomPrompt="1"/>
          </p:nvPr>
        </p:nvSpPr>
        <p:spPr>
          <a:xfrm>
            <a:off x="838199" y="365126"/>
            <a:ext cx="10515600" cy="4749134"/>
          </a:xfrm>
        </p:spPr>
        <p:txBody>
          <a:bodyPr>
            <a:normAutofit/>
          </a:bodyPr>
          <a:lstStyle>
            <a:lvl1pPr marL="0" indent="0" algn="just" defTabSz="914400" rtl="0" eaLnBrk="1" latinLnBrk="0" hangingPunct="1">
              <a:lnSpc>
                <a:spcPct val="100000"/>
              </a:lnSpc>
              <a:buFont typeface="Arial" panose="020B0604020202020204" pitchFamily="34" charset="0"/>
              <a:buNone/>
              <a:defRPr lang="en-US" sz="2000" kern="1200" dirty="0" smtClean="0">
                <a:solidFill>
                  <a:schemeClr val="tx1"/>
                </a:solidFill>
                <a:latin typeface="Be Vietnam Pro" pitchFamily="2" charset="-93"/>
                <a:ea typeface="+mn-ea"/>
                <a:cs typeface="+mn-cs"/>
              </a:defRPr>
            </a:lvl1pPr>
            <a:lvl2pPr marL="457200" indent="0" algn="just" defTabSz="914400" rtl="0" eaLnBrk="1" latinLnBrk="0" hangingPunct="1">
              <a:lnSpc>
                <a:spcPct val="100000"/>
              </a:lnSpc>
              <a:buFont typeface="Arial" panose="020B0604020202020204" pitchFamily="34" charset="0"/>
              <a:buNone/>
              <a:defRPr lang="en-US" sz="2000" kern="1200" dirty="0" smtClean="0">
                <a:solidFill>
                  <a:schemeClr val="tx1"/>
                </a:solidFill>
                <a:latin typeface="Be Vietnam Pro" pitchFamily="2" charset="-93"/>
                <a:ea typeface="+mn-ea"/>
                <a:cs typeface="+mn-cs"/>
              </a:defRPr>
            </a:lvl2pPr>
            <a:lvl3pPr marL="914400" indent="0" algn="just" defTabSz="914400" rtl="0" eaLnBrk="1" latinLnBrk="0" hangingPunct="1">
              <a:lnSpc>
                <a:spcPct val="100000"/>
              </a:lnSpc>
              <a:buFont typeface="Arial" panose="020B0604020202020204" pitchFamily="34" charset="0"/>
              <a:buNone/>
              <a:defRPr lang="en-US" sz="2000" kern="1200" dirty="0" smtClean="0">
                <a:solidFill>
                  <a:schemeClr val="tx1"/>
                </a:solidFill>
                <a:latin typeface="Be Vietnam Pro" pitchFamily="2" charset="-93"/>
                <a:ea typeface="+mn-ea"/>
                <a:cs typeface="+mn-cs"/>
              </a:defRPr>
            </a:lvl3pPr>
            <a:lvl4pPr marL="1371600" indent="0" algn="just" defTabSz="914400" rtl="0" eaLnBrk="1" latinLnBrk="0" hangingPunct="1">
              <a:lnSpc>
                <a:spcPct val="100000"/>
              </a:lnSpc>
              <a:buFont typeface="Arial" panose="020B0604020202020204" pitchFamily="34" charset="0"/>
              <a:buNone/>
              <a:defRPr lang="en-US" sz="2000" kern="1200" dirty="0" smtClean="0">
                <a:solidFill>
                  <a:schemeClr val="tx1"/>
                </a:solidFill>
                <a:latin typeface="Be Vietnam Pro" pitchFamily="2" charset="-93"/>
                <a:ea typeface="+mn-ea"/>
                <a:cs typeface="+mn-cs"/>
              </a:defRPr>
            </a:lvl4pPr>
            <a:lvl5pPr marL="1828800" indent="0" algn="just" defTabSz="914400" rtl="0" eaLnBrk="1" latinLnBrk="0" hangingPunct="1">
              <a:lnSpc>
                <a:spcPct val="100000"/>
              </a:lnSpc>
              <a:buFont typeface="Arial" panose="020B0604020202020204" pitchFamily="34" charset="0"/>
              <a:buNone/>
              <a:defRPr lang="vi-VN" sz="2000" kern="1200" dirty="0" smtClean="0">
                <a:solidFill>
                  <a:schemeClr val="tx1"/>
                </a:solidFill>
                <a:latin typeface="Be Vietnam Pro" pitchFamily="2" charset="-93"/>
                <a:ea typeface="+mn-ea"/>
                <a:cs typeface="+mn-cs"/>
              </a:defRPr>
            </a:lvl5pPr>
          </a:lstStyle>
          <a:p>
            <a:pPr lvl="0"/>
            <a:r>
              <a:rPr lang="en-US"/>
              <a:t>Click to add content</a:t>
            </a:r>
            <a:endParaRPr lang="vi-VN"/>
          </a:p>
        </p:txBody>
      </p:sp>
      <p:sp>
        <p:nvSpPr>
          <p:cNvPr id="14" name="Slide Number Placeholder 5">
            <a:extLst>
              <a:ext uri="{FF2B5EF4-FFF2-40B4-BE49-F238E27FC236}">
                <a16:creationId xmlns:a16="http://schemas.microsoft.com/office/drawing/2014/main" id="{B9DD3AEB-52F3-7D36-1A31-A6B7F21280C5}"/>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a:p>
        </p:txBody>
      </p:sp>
    </p:spTree>
    <p:extLst>
      <p:ext uri="{BB962C8B-B14F-4D97-AF65-F5344CB8AC3E}">
        <p14:creationId xmlns:p14="http://schemas.microsoft.com/office/powerpoint/2010/main" val="616001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9F570B-FD22-048F-4CBB-1127FB4A62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7F661B8-998C-284B-A778-49480348F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A1139D1-C430-DE4A-22DC-CBB6F039B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626499-C4B5-41A3-B02C-A55F1027F08C}" type="datetime1">
              <a:rPr lang="vi-VN" smtClean="0"/>
              <a:t>29/8/25</a:t>
            </a:fld>
            <a:endParaRPr lang="vi-VN"/>
          </a:p>
        </p:txBody>
      </p:sp>
      <p:sp>
        <p:nvSpPr>
          <p:cNvPr id="5" name="Footer Placeholder 4">
            <a:extLst>
              <a:ext uri="{FF2B5EF4-FFF2-40B4-BE49-F238E27FC236}">
                <a16:creationId xmlns:a16="http://schemas.microsoft.com/office/drawing/2014/main" id="{1EC24FAA-972E-6DA4-FB27-CD686C04AC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03383438-21B7-1C50-ACBE-71F18FC4AA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B54EFE-F5F4-4674-A397-603D7A5E2AE8}" type="slidenum">
              <a:rPr lang="vi-VN" smtClean="0"/>
              <a:t>‹#›</a:t>
            </a:fld>
            <a:endParaRPr lang="vi-VN"/>
          </a:p>
        </p:txBody>
      </p:sp>
    </p:spTree>
    <p:extLst>
      <p:ext uri="{BB962C8B-B14F-4D97-AF65-F5344CB8AC3E}">
        <p14:creationId xmlns:p14="http://schemas.microsoft.com/office/powerpoint/2010/main" val="261731695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8" r:id="rId3"/>
    <p:sldLayoutId id="2147483669" r:id="rId4"/>
    <p:sldLayoutId id="2147483660" r:id="rId5"/>
    <p:sldLayoutId id="2147483662" r:id="rId6"/>
    <p:sldLayoutId id="2147483650" r:id="rId7"/>
    <p:sldLayoutId id="2147483663" r:id="rId8"/>
    <p:sldLayoutId id="2147483664" r:id="rId9"/>
    <p:sldLayoutId id="2147483665" r:id="rId10"/>
    <p:sldLayoutId id="2147483666" r:id="rId11"/>
    <p:sldLayoutId id="214748366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8.xml"/><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sv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sv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2307/3588010" TargetMode="External"/><Relationship Id="rId2" Type="http://schemas.openxmlformats.org/officeDocument/2006/relationships/hyperlink" Target="https://doi.org/10.4324/9781315833767"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ngtrieu21@gmail.com" TargetMode="External"/><Relationship Id="rId2" Type="http://schemas.openxmlformats.org/officeDocument/2006/relationships/image" Target="../media/image77.gif"/><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hyperlink" Target="mailto:jessie@nativespeaking.ai" TargetMode="External"/><Relationship Id="rId4" Type="http://schemas.openxmlformats.org/officeDocument/2006/relationships/hyperlink" Target="mailto:suzienguyen2311@gmail.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3B58-82B3-8469-5C1B-BA75529B58F2}"/>
              </a:ext>
            </a:extLst>
          </p:cNvPr>
          <p:cNvSpPr>
            <a:spLocks noGrp="1"/>
          </p:cNvSpPr>
          <p:nvPr>
            <p:ph type="ctrTitle"/>
          </p:nvPr>
        </p:nvSpPr>
        <p:spPr>
          <a:xfrm>
            <a:off x="2165684" y="1763094"/>
            <a:ext cx="7860632" cy="1560399"/>
          </a:xfrm>
        </p:spPr>
        <p:txBody>
          <a:bodyPr anchor="ctr">
            <a:normAutofit/>
          </a:bodyPr>
          <a:lstStyle/>
          <a:p>
            <a:pPr>
              <a:lnSpc>
                <a:spcPct val="125000"/>
              </a:lnSpc>
              <a:spcAft>
                <a:spcPts val="600"/>
              </a:spcAft>
            </a:pPr>
            <a:r>
              <a:rPr lang="en-US" sz="3800"/>
              <a:t>Teacher-Mediated </a:t>
            </a:r>
            <a:br>
              <a:rPr lang="en-US" sz="3800"/>
            </a:br>
            <a:r>
              <a:rPr lang="en-US" sz="3800"/>
              <a:t>AI Feedback with Native App</a:t>
            </a:r>
            <a:endParaRPr lang="vi-VN" sz="3800"/>
          </a:p>
        </p:txBody>
      </p:sp>
      <p:sp>
        <p:nvSpPr>
          <p:cNvPr id="3" name="Subtitle 2">
            <a:extLst>
              <a:ext uri="{FF2B5EF4-FFF2-40B4-BE49-F238E27FC236}">
                <a16:creationId xmlns:a16="http://schemas.microsoft.com/office/drawing/2014/main" id="{BE09D7DE-CB1D-8E0B-6EAE-259094E71604}"/>
              </a:ext>
            </a:extLst>
          </p:cNvPr>
          <p:cNvSpPr>
            <a:spLocks noGrp="1"/>
          </p:cNvSpPr>
          <p:nvPr>
            <p:ph type="subTitle" idx="1"/>
          </p:nvPr>
        </p:nvSpPr>
        <p:spPr>
          <a:xfrm>
            <a:off x="2165684" y="3235026"/>
            <a:ext cx="7860632" cy="1092425"/>
          </a:xfrm>
        </p:spPr>
        <p:txBody>
          <a:bodyPr anchor="ctr">
            <a:normAutofit/>
          </a:bodyPr>
          <a:lstStyle/>
          <a:p>
            <a:pPr>
              <a:lnSpc>
                <a:spcPct val="125000"/>
              </a:lnSpc>
              <a:spcBef>
                <a:spcPts val="0"/>
              </a:spcBef>
              <a:spcAft>
                <a:spcPts val="600"/>
              </a:spcAft>
            </a:pPr>
            <a:r>
              <a:rPr lang="en-US" sz="2500"/>
              <a:t>Exploring Agency and Autonomy </a:t>
            </a:r>
            <a:br>
              <a:rPr lang="en-US" sz="2500"/>
            </a:br>
            <a:r>
              <a:rPr lang="en-US" sz="2500"/>
              <a:t>in IELTS Speaking Practice</a:t>
            </a:r>
            <a:endParaRPr lang="vi-VN" sz="2500"/>
          </a:p>
        </p:txBody>
      </p:sp>
      <p:sp>
        <p:nvSpPr>
          <p:cNvPr id="4" name="Text Placeholder 3">
            <a:extLst>
              <a:ext uri="{FF2B5EF4-FFF2-40B4-BE49-F238E27FC236}">
                <a16:creationId xmlns:a16="http://schemas.microsoft.com/office/drawing/2014/main" id="{25BDA552-362A-2E90-3CD5-7FD3E34D0CDA}"/>
              </a:ext>
            </a:extLst>
          </p:cNvPr>
          <p:cNvSpPr>
            <a:spLocks noGrp="1"/>
          </p:cNvSpPr>
          <p:nvPr>
            <p:ph type="body" sz="quarter" idx="13"/>
          </p:nvPr>
        </p:nvSpPr>
        <p:spPr>
          <a:xfrm>
            <a:off x="2165684" y="4593267"/>
            <a:ext cx="7860632" cy="1092425"/>
          </a:xfrm>
        </p:spPr>
        <p:txBody>
          <a:bodyPr anchor="ctr">
            <a:normAutofit lnSpcReduction="10000"/>
          </a:bodyPr>
          <a:lstStyle/>
          <a:p>
            <a:pPr>
              <a:lnSpc>
                <a:spcPct val="125000"/>
              </a:lnSpc>
              <a:spcBef>
                <a:spcPts val="0"/>
              </a:spcBef>
              <a:spcAft>
                <a:spcPts val="600"/>
              </a:spcAft>
            </a:pPr>
            <a:r>
              <a:rPr lang="vi-VN" sz="1600" b="1">
                <a:solidFill>
                  <a:srgbClr val="DE523B"/>
                </a:solidFill>
                <a:latin typeface="Aptos" panose="020B0004020202020204" pitchFamily="34" charset="0"/>
              </a:rPr>
              <a:t>August, 2025</a:t>
            </a:r>
          </a:p>
          <a:p>
            <a:pPr>
              <a:lnSpc>
                <a:spcPct val="125000"/>
              </a:lnSpc>
              <a:spcBef>
                <a:spcPts val="0"/>
              </a:spcBef>
              <a:spcAft>
                <a:spcPts val="600"/>
              </a:spcAft>
            </a:pPr>
            <a:r>
              <a:rPr lang="vi-VN" sz="1600" b="1">
                <a:latin typeface="Aptos" panose="020B0004020202020204" pitchFamily="34" charset="0"/>
              </a:rPr>
              <a:t>Nguyễn Vũ Xuân Triều</a:t>
            </a:r>
            <a:r>
              <a:rPr lang="vi-VN" sz="1600">
                <a:latin typeface="Aptos" panose="020B0004020202020204" pitchFamily="34" charset="0"/>
              </a:rPr>
              <a:t> • Curtin University</a:t>
            </a:r>
          </a:p>
          <a:p>
            <a:pPr>
              <a:lnSpc>
                <a:spcPct val="125000"/>
              </a:lnSpc>
              <a:spcBef>
                <a:spcPts val="0"/>
              </a:spcBef>
              <a:spcAft>
                <a:spcPts val="600"/>
              </a:spcAft>
            </a:pPr>
            <a:r>
              <a:rPr lang="vi-VN" sz="1600" b="1">
                <a:latin typeface="Aptos" panose="020B0004020202020204" pitchFamily="34" charset="0"/>
              </a:rPr>
              <a:t>Nguyễn Phương Trinh</a:t>
            </a:r>
            <a:r>
              <a:rPr lang="vi-VN" sz="1600">
                <a:latin typeface="Aptos" panose="020B0004020202020204" pitchFamily="34" charset="0"/>
              </a:rPr>
              <a:t> • Benedictine University</a:t>
            </a:r>
          </a:p>
        </p:txBody>
      </p:sp>
    </p:spTree>
    <p:extLst>
      <p:ext uri="{BB962C8B-B14F-4D97-AF65-F5344CB8AC3E}">
        <p14:creationId xmlns:p14="http://schemas.microsoft.com/office/powerpoint/2010/main" val="2211707640"/>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A0237-18DC-27FC-D168-D000A9959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522016-F733-D2A7-3C3E-8E4BFB9A4752}"/>
              </a:ext>
            </a:extLst>
          </p:cNvPr>
          <p:cNvSpPr>
            <a:spLocks noGrp="1"/>
          </p:cNvSpPr>
          <p:nvPr>
            <p:ph type="title"/>
          </p:nvPr>
        </p:nvSpPr>
        <p:spPr/>
        <p:txBody>
          <a:bodyPr/>
          <a:lstStyle/>
          <a:p>
            <a:r>
              <a:rPr lang="vi-VN" err="1">
                <a:solidFill>
                  <a:srgbClr val="FC921C"/>
                </a:solidFill>
                <a:latin typeface="Be Vietnam Pro"/>
              </a:rPr>
              <a:t>Purpose</a:t>
            </a:r>
            <a:r>
              <a:rPr lang="vi-VN">
                <a:solidFill>
                  <a:srgbClr val="FC921C"/>
                </a:solidFill>
                <a:latin typeface="Be Vietnam Pro"/>
              </a:rPr>
              <a:t> </a:t>
            </a:r>
            <a:r>
              <a:rPr lang="vi-VN" err="1">
                <a:solidFill>
                  <a:srgbClr val="FC921C"/>
                </a:solidFill>
                <a:latin typeface="Be Vietnam Pro"/>
              </a:rPr>
              <a:t>of</a:t>
            </a:r>
            <a:r>
              <a:rPr lang="vi-VN">
                <a:solidFill>
                  <a:srgbClr val="FC921C"/>
                </a:solidFill>
                <a:latin typeface="Be Vietnam Pro"/>
              </a:rPr>
              <a:t> the </a:t>
            </a:r>
            <a:r>
              <a:rPr lang="vi-VN" err="1">
                <a:solidFill>
                  <a:srgbClr val="FC921C"/>
                </a:solidFill>
                <a:latin typeface="Be Vietnam Pro"/>
              </a:rPr>
              <a:t>Study</a:t>
            </a:r>
            <a:r>
              <a:rPr lang="vi-VN">
                <a:solidFill>
                  <a:srgbClr val="FC921C"/>
                </a:solidFill>
                <a:latin typeface="Be Vietnam Pro"/>
              </a:rPr>
              <a:t>​</a:t>
            </a:r>
            <a:endParaRPr lang="vi-VN">
              <a:solidFill>
                <a:srgbClr val="FC921C"/>
              </a:solidFill>
            </a:endParaRPr>
          </a:p>
        </p:txBody>
      </p:sp>
      <p:sp>
        <p:nvSpPr>
          <p:cNvPr id="3" name="Content Placeholder 2">
            <a:extLst>
              <a:ext uri="{FF2B5EF4-FFF2-40B4-BE49-F238E27FC236}">
                <a16:creationId xmlns:a16="http://schemas.microsoft.com/office/drawing/2014/main" id="{2DA37C1D-69CE-EAAB-2847-FF82615571CA}"/>
              </a:ext>
            </a:extLst>
          </p:cNvPr>
          <p:cNvSpPr>
            <a:spLocks noGrp="1"/>
          </p:cNvSpPr>
          <p:nvPr>
            <p:ph idx="1"/>
          </p:nvPr>
        </p:nvSpPr>
        <p:spPr>
          <a:xfrm>
            <a:off x="838200" y="1825625"/>
            <a:ext cx="10515600" cy="3231284"/>
          </a:xfrm>
        </p:spPr>
        <p:txBody>
          <a:bodyPr vert="horz" lIns="91440" tIns="45720" rIns="91440" bIns="45720" rtlCol="0" anchor="t">
            <a:normAutofit fontScale="92500"/>
          </a:bodyPr>
          <a:lstStyle/>
          <a:p>
            <a:pPr indent="358775">
              <a:lnSpc>
                <a:spcPct val="125000"/>
              </a:lnSpc>
              <a:spcBef>
                <a:spcPts val="0"/>
              </a:spcBef>
              <a:spcAft>
                <a:spcPts val="600"/>
              </a:spcAft>
            </a:pPr>
            <a:r>
              <a:rPr lang="vi-VN" sz="2800" b="1">
                <a:solidFill>
                  <a:srgbClr val="1B8056"/>
                </a:solidFill>
                <a:latin typeface="Aptos" panose="020B0004020202020204" pitchFamily="34" charset="0"/>
              </a:rPr>
              <a:t>1</a:t>
            </a:r>
            <a:r>
              <a:rPr lang="vi-VN" sz="2800">
                <a:latin typeface="Aptos" panose="020B0004020202020204" pitchFamily="34" charset="0"/>
              </a:rPr>
              <a:t> Investigate how teacher agency and mediation shape learner engagement with AI-generated feedback.</a:t>
            </a:r>
            <a:endParaRPr lang="en-US" sz="2800">
              <a:latin typeface="Aptos" panose="020B0004020202020204" pitchFamily="34" charset="0"/>
            </a:endParaRPr>
          </a:p>
          <a:p>
            <a:pPr indent="358775">
              <a:lnSpc>
                <a:spcPct val="125000"/>
              </a:lnSpc>
              <a:spcBef>
                <a:spcPts val="0"/>
              </a:spcBef>
              <a:spcAft>
                <a:spcPts val="600"/>
              </a:spcAft>
            </a:pPr>
            <a:r>
              <a:rPr lang="vi-VN" sz="2800" b="1">
                <a:solidFill>
                  <a:srgbClr val="1B8056"/>
                </a:solidFill>
                <a:latin typeface="Aptos" panose="020B0004020202020204" pitchFamily="34" charset="0"/>
              </a:rPr>
              <a:t>2</a:t>
            </a:r>
            <a:r>
              <a:rPr lang="vi-VN" sz="2800">
                <a:latin typeface="Aptos" panose="020B0004020202020204" pitchFamily="34" charset="0"/>
              </a:rPr>
              <a:t> Examine the social and pedagogical processes through which teachers interpret, scaffold, and reframe feedback for students.</a:t>
            </a:r>
          </a:p>
          <a:p>
            <a:pPr indent="358775">
              <a:lnSpc>
                <a:spcPct val="125000"/>
              </a:lnSpc>
              <a:spcBef>
                <a:spcPts val="0"/>
              </a:spcBef>
              <a:spcAft>
                <a:spcPts val="600"/>
              </a:spcAft>
            </a:pPr>
            <a:r>
              <a:rPr lang="vi-VN" sz="2800" b="1">
                <a:solidFill>
                  <a:srgbClr val="1B8056"/>
                </a:solidFill>
                <a:latin typeface="Aptos" panose="020B0004020202020204" pitchFamily="34" charset="0"/>
              </a:rPr>
              <a:t>3</a:t>
            </a:r>
            <a:r>
              <a:rPr lang="vi-VN" sz="2800">
                <a:latin typeface="Aptos" panose="020B0004020202020204" pitchFamily="34" charset="0"/>
              </a:rPr>
              <a:t> Contribute to understanding teacher roles as active agents in AI-supported instruction, rather than focusing on the tool in isolation.</a:t>
            </a:r>
          </a:p>
        </p:txBody>
      </p:sp>
      <p:sp>
        <p:nvSpPr>
          <p:cNvPr id="4" name="Slide Number Placeholder 3">
            <a:extLst>
              <a:ext uri="{FF2B5EF4-FFF2-40B4-BE49-F238E27FC236}">
                <a16:creationId xmlns:a16="http://schemas.microsoft.com/office/drawing/2014/main" id="{DACAEDEB-8C71-5BA8-95CC-27A3A08C4A5C}"/>
              </a:ext>
            </a:extLst>
          </p:cNvPr>
          <p:cNvSpPr>
            <a:spLocks noGrp="1"/>
          </p:cNvSpPr>
          <p:nvPr>
            <p:ph type="sldNum" sz="quarter" idx="12"/>
          </p:nvPr>
        </p:nvSpPr>
        <p:spPr/>
        <p:txBody>
          <a:bodyPr/>
          <a:lstStyle/>
          <a:p>
            <a:fld id="{62B54EFE-F5F4-4674-A397-603D7A5E2AE8}" type="slidenum">
              <a:rPr lang="vi-VN" smtClean="0"/>
              <a:pPr/>
              <a:t>10</a:t>
            </a:fld>
            <a:endParaRPr lang="vi-VN"/>
          </a:p>
        </p:txBody>
      </p:sp>
    </p:spTree>
    <p:extLst>
      <p:ext uri="{BB962C8B-B14F-4D97-AF65-F5344CB8AC3E}">
        <p14:creationId xmlns:p14="http://schemas.microsoft.com/office/powerpoint/2010/main" val="2604265932"/>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5B894-DAE9-58B1-00F9-5AFFA279E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5766C-AC95-D8D0-B581-BA7CECD05BDD}"/>
              </a:ext>
            </a:extLst>
          </p:cNvPr>
          <p:cNvSpPr>
            <a:spLocks noGrp="1"/>
          </p:cNvSpPr>
          <p:nvPr>
            <p:ph type="title"/>
          </p:nvPr>
        </p:nvSpPr>
        <p:spPr>
          <a:xfrm>
            <a:off x="5273749" y="365125"/>
            <a:ext cx="6080050" cy="1325563"/>
          </a:xfrm>
        </p:spPr>
        <p:txBody>
          <a:bodyPr anchor="ctr">
            <a:normAutofit/>
          </a:bodyPr>
          <a:lstStyle/>
          <a:p>
            <a:r>
              <a:rPr lang="vi-VN"/>
              <a:t> Research Questions</a:t>
            </a:r>
          </a:p>
        </p:txBody>
      </p:sp>
      <p:pic>
        <p:nvPicPr>
          <p:cNvPr id="5" name="Picture Placeholder 4">
            <a:extLst>
              <a:ext uri="{FF2B5EF4-FFF2-40B4-BE49-F238E27FC236}">
                <a16:creationId xmlns:a16="http://schemas.microsoft.com/office/drawing/2014/main" id="{A0DDFAE2-25E7-FAC5-36B9-4741DAAA007C}"/>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8735" r="28735"/>
          <a:stretch/>
        </p:blipFill>
        <p:spPr>
          <a:xfrm>
            <a:off x="0" y="0"/>
            <a:ext cx="4375150" cy="6858000"/>
          </a:xfrm>
        </p:spPr>
      </p:pic>
      <p:sp>
        <p:nvSpPr>
          <p:cNvPr id="4" name="Slide Number Placeholder 3">
            <a:extLst>
              <a:ext uri="{FF2B5EF4-FFF2-40B4-BE49-F238E27FC236}">
                <a16:creationId xmlns:a16="http://schemas.microsoft.com/office/drawing/2014/main" id="{160338B3-5760-497B-76B8-3353897E21A5}"/>
              </a:ext>
            </a:extLst>
          </p:cNvPr>
          <p:cNvSpPr>
            <a:spLocks noGrp="1"/>
          </p:cNvSpPr>
          <p:nvPr>
            <p:ph type="sldNum" sz="quarter" idx="12"/>
          </p:nvPr>
        </p:nvSpPr>
        <p:spPr>
          <a:xfrm>
            <a:off x="11391900" y="6356350"/>
            <a:ext cx="685800" cy="365125"/>
          </a:xfrm>
        </p:spPr>
        <p:txBody>
          <a:bodyPr anchor="ctr">
            <a:normAutofit/>
          </a:bodyPr>
          <a:lstStyle/>
          <a:p>
            <a:pPr>
              <a:spcAft>
                <a:spcPts val="600"/>
              </a:spcAft>
            </a:pPr>
            <a:fld id="{62B54EFE-F5F4-4674-A397-603D7A5E2AE8}" type="slidenum">
              <a:rPr lang="vi-VN" smtClean="0"/>
              <a:pPr>
                <a:spcAft>
                  <a:spcPts val="600"/>
                </a:spcAft>
              </a:pPr>
              <a:t>11</a:t>
            </a:fld>
            <a:endParaRPr lang="vi-VN"/>
          </a:p>
        </p:txBody>
      </p:sp>
      <p:graphicFrame>
        <p:nvGraphicFramePr>
          <p:cNvPr id="7" name="Table 6">
            <a:extLst>
              <a:ext uri="{FF2B5EF4-FFF2-40B4-BE49-F238E27FC236}">
                <a16:creationId xmlns:a16="http://schemas.microsoft.com/office/drawing/2014/main" id="{04FC42D2-1504-21AA-1EC8-29602A737171}"/>
              </a:ext>
            </a:extLst>
          </p:cNvPr>
          <p:cNvGraphicFramePr>
            <a:graphicFrameLocks noGrp="1"/>
          </p:cNvGraphicFramePr>
          <p:nvPr>
            <p:extLst>
              <p:ext uri="{D42A27DB-BD31-4B8C-83A1-F6EECF244321}">
                <p14:modId xmlns:p14="http://schemas.microsoft.com/office/powerpoint/2010/main" val="1325750475"/>
              </p:ext>
              <p:ext uri="{E7BDC344-281C-4309-B0C6-D0EE65EED2A8}">
                <p202:designPr xmlns:p202="http://schemas.microsoft.com/office/powerpoint/2020/02/main">
                  <p202:designTagLst>
                    <p202:designTag name="ARCH:1:CLS" val="StackedSequentialContentTable"/>
                  </p202:designTagLst>
                </p202:designPr>
              </p:ext>
            </p:extLst>
          </p:nvPr>
        </p:nvGraphicFramePr>
        <p:xfrm>
          <a:off x="4872605" y="1387755"/>
          <a:ext cx="6888996" cy="4082489"/>
        </p:xfrm>
        <a:graphic>
          <a:graphicData uri="http://schemas.openxmlformats.org/drawingml/2006/table">
            <a:tbl>
              <a:tblPr bandRow="1">
                <a:noFill/>
                <a:tableStyleId>{5C22544A-7EE6-4342-B048-85BDC9FD1C3A}</a:tableStyleId>
              </a:tblPr>
              <a:tblGrid>
                <a:gridCol w="653016">
                  <a:extLst>
                    <a:ext uri="{9D8B030D-6E8A-4147-A177-3AD203B41FA5}">
                      <a16:colId xmlns:a16="http://schemas.microsoft.com/office/drawing/2014/main" val="2103231603"/>
                    </a:ext>
                  </a:extLst>
                </a:gridCol>
                <a:gridCol w="6235980">
                  <a:extLst>
                    <a:ext uri="{9D8B030D-6E8A-4147-A177-3AD203B41FA5}">
                      <a16:colId xmlns:a16="http://schemas.microsoft.com/office/drawing/2014/main" val="2395430168"/>
                    </a:ext>
                  </a:extLst>
                </a:gridCol>
              </a:tblGrid>
              <a:tr h="1360829">
                <a:tc>
                  <a:txBody>
                    <a:bodyPr/>
                    <a:lstStyle/>
                    <a:p>
                      <a:pPr algn="ctr">
                        <a:buNone/>
                      </a:pPr>
                      <a:r>
                        <a:rPr lang="en-VN" sz="4800" b="1" cap="none" spc="0">
                          <a:solidFill>
                            <a:srgbClr val="EFB03A"/>
                          </a:solidFill>
                          <a:effectLst/>
                          <a:latin typeface="+mj-lt"/>
                        </a:rPr>
                        <a:t>1</a:t>
                      </a:r>
                    </a:p>
                  </a:txBody>
                  <a:tcPr marL="120450" marR="120450" marT="120450" marB="120450" anchor="ctr">
                    <a:lnL w="12700" cmpd="sng">
                      <a:noFill/>
                      <a:prstDash val="solid"/>
                    </a:lnL>
                    <a:lnR w="12700" cmpd="sng">
                      <a:noFill/>
                      <a:prstDash val="solid"/>
                    </a:lnR>
                    <a:lnT w="6350" cap="flat" cmpd="sng" algn="ctr">
                      <a:noFill/>
                      <a:prstDash val="solid"/>
                    </a:lnT>
                    <a:lnB w="12700" cap="flat" cmpd="sng" algn="ctr">
                      <a:solidFill>
                        <a:srgbClr val="EFB03A"/>
                      </a:solidFill>
                      <a:prstDash val="solid"/>
                      <a:round/>
                      <a:headEnd type="none" w="med" len="med"/>
                      <a:tailEnd type="none" w="med" len="med"/>
                    </a:lnB>
                    <a:noFill/>
                  </a:tcPr>
                </a:tc>
                <a:tc>
                  <a:txBody>
                    <a:bodyPr/>
                    <a:lstStyle/>
                    <a:p>
                      <a:pPr lvl="0"/>
                      <a:r>
                        <a:rPr lang="vi-VN" sz="2200"/>
                        <a:t>How do teachers design and implement IELTS Speaking tasks on Native app?</a:t>
                      </a:r>
                      <a:endParaRPr lang="en-US" sz="2200"/>
                    </a:p>
                  </a:txBody>
                  <a:tcPr marL="120450" marR="120450" marT="120450" marB="120450" anchor="ctr">
                    <a:lnL w="12700" cmpd="sng">
                      <a:noFill/>
                      <a:prstDash val="solid"/>
                    </a:lnL>
                    <a:lnR w="12700" cmpd="sng">
                      <a:noFill/>
                      <a:prstDash val="solid"/>
                    </a:lnR>
                    <a:lnT w="6350" cap="flat" cmpd="sng" algn="ctr">
                      <a:noFill/>
                      <a:prstDash val="solid"/>
                    </a:lnT>
                    <a:lnB w="12700" cap="flat" cmpd="sng" algn="ctr">
                      <a:solidFill>
                        <a:srgbClr val="EFB03A"/>
                      </a:solidFill>
                      <a:prstDash val="solid"/>
                      <a:round/>
                      <a:headEnd type="none" w="med" len="med"/>
                      <a:tailEnd type="none" w="med" len="med"/>
                    </a:lnB>
                    <a:noFill/>
                  </a:tcPr>
                </a:tc>
                <a:extLst>
                  <a:ext uri="{0D108BD9-81ED-4DB2-BD59-A6C34878D82A}">
                    <a16:rowId xmlns:a16="http://schemas.microsoft.com/office/drawing/2014/main" val="2932571099"/>
                  </a:ext>
                </a:extLst>
              </a:tr>
              <a:tr h="1360830">
                <a:tc>
                  <a:txBody>
                    <a:bodyPr/>
                    <a:lstStyle/>
                    <a:p>
                      <a:pPr algn="ctr">
                        <a:buNone/>
                      </a:pPr>
                      <a:r>
                        <a:rPr lang="en-VN" sz="4800" b="1" cap="none" spc="0">
                          <a:solidFill>
                            <a:srgbClr val="EFB03A"/>
                          </a:solidFill>
                          <a:effectLst/>
                          <a:latin typeface="+mj-lt"/>
                        </a:rPr>
                        <a:t>2</a:t>
                      </a:r>
                    </a:p>
                  </a:txBody>
                  <a:tcPr marL="120450" marR="120450" marT="120450" marB="120450" anchor="ctr">
                    <a:lnL w="12700" cmpd="sng">
                      <a:noFill/>
                      <a:prstDash val="solid"/>
                    </a:lnL>
                    <a:lnR w="12700" cmpd="sng">
                      <a:noFill/>
                      <a:prstDash val="solid"/>
                    </a:lnR>
                    <a:lnT w="12700" cap="flat" cmpd="sng" algn="ctr">
                      <a:solidFill>
                        <a:srgbClr val="EFB03A"/>
                      </a:solidFill>
                      <a:prstDash val="solid"/>
                      <a:round/>
                      <a:headEnd type="none" w="med" len="med"/>
                      <a:tailEnd type="none" w="med" len="med"/>
                    </a:lnT>
                    <a:lnB w="12700" cap="flat" cmpd="sng" algn="ctr">
                      <a:solidFill>
                        <a:srgbClr val="EFB03A"/>
                      </a:solidFill>
                      <a:prstDash val="solid"/>
                      <a:round/>
                      <a:headEnd type="none" w="med" len="med"/>
                      <a:tailEnd type="none" w="med" len="med"/>
                    </a:lnB>
                    <a:noFill/>
                  </a:tcPr>
                </a:tc>
                <a:tc>
                  <a:txBody>
                    <a:bodyPr/>
                    <a:lstStyle/>
                    <a:p>
                      <a:pPr lvl="0"/>
                      <a:r>
                        <a:rPr lang="vi-VN" sz="2200"/>
                        <a:t>How do learners interpret and act on AI-generated feedback when mediated by teachers?</a:t>
                      </a:r>
                      <a:endParaRPr lang="en-US" sz="2200"/>
                    </a:p>
                  </a:txBody>
                  <a:tcPr marL="120450" marR="120450" marT="120450" marB="120450" anchor="ctr">
                    <a:lnL w="12700" cmpd="sng">
                      <a:noFill/>
                      <a:prstDash val="solid"/>
                    </a:lnL>
                    <a:lnR w="12700" cmpd="sng">
                      <a:noFill/>
                      <a:prstDash val="solid"/>
                    </a:lnR>
                    <a:lnT w="12700" cap="flat" cmpd="sng" algn="ctr">
                      <a:solidFill>
                        <a:srgbClr val="EFB03A"/>
                      </a:solidFill>
                      <a:prstDash val="solid"/>
                      <a:round/>
                      <a:headEnd type="none" w="med" len="med"/>
                      <a:tailEnd type="none" w="med" len="med"/>
                    </a:lnT>
                    <a:lnB w="12700" cap="flat" cmpd="sng" algn="ctr">
                      <a:solidFill>
                        <a:srgbClr val="EFB03A"/>
                      </a:solidFill>
                      <a:prstDash val="solid"/>
                      <a:round/>
                      <a:headEnd type="none" w="med" len="med"/>
                      <a:tailEnd type="none" w="med" len="med"/>
                    </a:lnB>
                    <a:noFill/>
                  </a:tcPr>
                </a:tc>
                <a:extLst>
                  <a:ext uri="{0D108BD9-81ED-4DB2-BD59-A6C34878D82A}">
                    <a16:rowId xmlns:a16="http://schemas.microsoft.com/office/drawing/2014/main" val="873605528"/>
                  </a:ext>
                </a:extLst>
              </a:tr>
              <a:tr h="1360830">
                <a:tc>
                  <a:txBody>
                    <a:bodyPr/>
                    <a:lstStyle/>
                    <a:p>
                      <a:pPr algn="ctr">
                        <a:buNone/>
                      </a:pPr>
                      <a:r>
                        <a:rPr lang="en-VN" sz="4800" b="1" cap="none" spc="0">
                          <a:solidFill>
                            <a:srgbClr val="EFB03A"/>
                          </a:solidFill>
                          <a:effectLst/>
                          <a:latin typeface="+mj-lt"/>
                        </a:rPr>
                        <a:t>3</a:t>
                      </a:r>
                    </a:p>
                  </a:txBody>
                  <a:tcPr marL="120450" marR="120450" marT="120450" marB="120450" anchor="ctr">
                    <a:lnL w="12700" cmpd="sng">
                      <a:noFill/>
                      <a:prstDash val="solid"/>
                    </a:lnL>
                    <a:lnR w="12700" cmpd="sng">
                      <a:noFill/>
                      <a:prstDash val="solid"/>
                    </a:lnR>
                    <a:lnT w="12700" cap="flat" cmpd="sng" algn="ctr">
                      <a:solidFill>
                        <a:srgbClr val="EFB03A"/>
                      </a:solidFill>
                      <a:prstDash val="solid"/>
                      <a:round/>
                      <a:headEnd type="none" w="med" len="med"/>
                      <a:tailEnd type="none" w="med" len="med"/>
                    </a:lnT>
                    <a:lnB w="12700" cap="flat" cmpd="sng" algn="ctr">
                      <a:solidFill>
                        <a:srgbClr val="EFB03A"/>
                      </a:solidFill>
                      <a:prstDash val="solid"/>
                      <a:round/>
                      <a:headEnd type="none" w="med" len="med"/>
                      <a:tailEnd type="none" w="med" len="med"/>
                    </a:lnB>
                    <a:noFill/>
                  </a:tcPr>
                </a:tc>
                <a:tc>
                  <a:txBody>
                    <a:bodyPr/>
                    <a:lstStyle/>
                    <a:p>
                      <a:pPr lvl="0"/>
                      <a:r>
                        <a:rPr lang="vi-VN" sz="2200"/>
                        <a:t>What roles do teachers play in influencing students’ trust, motivation, and learning behavior?</a:t>
                      </a:r>
                      <a:endParaRPr lang="en-US" sz="2200"/>
                    </a:p>
                  </a:txBody>
                  <a:tcPr marL="120450" marR="120450" marT="120450" marB="120450" anchor="ctr">
                    <a:lnL w="12700" cmpd="sng">
                      <a:noFill/>
                      <a:prstDash val="solid"/>
                    </a:lnL>
                    <a:lnR w="12700" cmpd="sng">
                      <a:noFill/>
                      <a:prstDash val="solid"/>
                    </a:lnR>
                    <a:lnT w="12700" cap="flat" cmpd="sng" algn="ctr">
                      <a:solidFill>
                        <a:srgbClr val="EFB03A"/>
                      </a:solidFill>
                      <a:prstDash val="solid"/>
                      <a:round/>
                      <a:headEnd type="none" w="med" len="med"/>
                      <a:tailEnd type="none" w="med" len="med"/>
                    </a:lnT>
                    <a:lnB w="12700" cap="flat" cmpd="sng" algn="ctr">
                      <a:solidFill>
                        <a:srgbClr val="EFB03A"/>
                      </a:solidFill>
                      <a:prstDash val="solid"/>
                      <a:round/>
                      <a:headEnd type="none" w="med" len="med"/>
                      <a:tailEnd type="none" w="med" len="med"/>
                    </a:lnB>
                    <a:noFill/>
                  </a:tcPr>
                </a:tc>
                <a:extLst>
                  <a:ext uri="{0D108BD9-81ED-4DB2-BD59-A6C34878D82A}">
                    <a16:rowId xmlns:a16="http://schemas.microsoft.com/office/drawing/2014/main" val="2729217729"/>
                  </a:ext>
                </a:extLst>
              </a:tr>
            </a:tbl>
          </a:graphicData>
        </a:graphic>
      </p:graphicFrame>
    </p:spTree>
    <p:extLst>
      <p:ext uri="{BB962C8B-B14F-4D97-AF65-F5344CB8AC3E}">
        <p14:creationId xmlns:p14="http://schemas.microsoft.com/office/powerpoint/2010/main" val="135912534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5D6E5-F700-1EEF-2055-3CD783D44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3B443F-0BE6-BFD5-063C-E540071CA98E}"/>
              </a:ext>
            </a:extLst>
          </p:cNvPr>
          <p:cNvSpPr>
            <a:spLocks noGrp="1"/>
          </p:cNvSpPr>
          <p:nvPr>
            <p:ph type="title"/>
          </p:nvPr>
        </p:nvSpPr>
        <p:spPr/>
        <p:txBody>
          <a:bodyPr/>
          <a:lstStyle/>
          <a:p>
            <a:r>
              <a:rPr lang="vi-VN">
                <a:solidFill>
                  <a:srgbClr val="FC921C"/>
                </a:solidFill>
                <a:latin typeface="Be Vietnam Pro"/>
              </a:rPr>
              <a:t>Theoretical Framework</a:t>
            </a:r>
            <a:endParaRPr lang="vi-VN">
              <a:solidFill>
                <a:srgbClr val="FC921C"/>
              </a:solidFill>
            </a:endParaRPr>
          </a:p>
        </p:txBody>
      </p:sp>
      <p:sp>
        <p:nvSpPr>
          <p:cNvPr id="3" name="Content Placeholder 2">
            <a:extLst>
              <a:ext uri="{FF2B5EF4-FFF2-40B4-BE49-F238E27FC236}">
                <a16:creationId xmlns:a16="http://schemas.microsoft.com/office/drawing/2014/main" id="{465E71C0-2D5D-B0F3-D992-2E1AA61159E8}"/>
              </a:ext>
            </a:extLst>
          </p:cNvPr>
          <p:cNvSpPr>
            <a:spLocks noGrp="1"/>
          </p:cNvSpPr>
          <p:nvPr>
            <p:ph idx="1"/>
          </p:nvPr>
        </p:nvSpPr>
        <p:spPr>
          <a:xfrm>
            <a:off x="838200" y="1475587"/>
            <a:ext cx="10515600" cy="4594502"/>
          </a:xfrm>
        </p:spPr>
        <p:txBody>
          <a:bodyPr vert="horz" lIns="91440" tIns="45720" rIns="91440" bIns="45720" rtlCol="0" anchor="ctr">
            <a:noAutofit/>
          </a:bodyPr>
          <a:lstStyle/>
          <a:p>
            <a:pPr indent="400050">
              <a:lnSpc>
                <a:spcPct val="125000"/>
              </a:lnSpc>
              <a:spcBef>
                <a:spcPts val="0"/>
              </a:spcBef>
              <a:spcAft>
                <a:spcPts val="600"/>
              </a:spcAft>
            </a:pPr>
            <a:r>
              <a:rPr lang="vi-VN" sz="2000" b="1">
                <a:latin typeface="Aptos" panose="020B0004020202020204" pitchFamily="34" charset="0"/>
                <a:cs typeface="Arial"/>
              </a:rPr>
              <a:t>Sociocultural Theory (Vygotsky, 1978)</a:t>
            </a:r>
          </a:p>
          <a:p>
            <a:pPr indent="400050">
              <a:lnSpc>
                <a:spcPct val="125000"/>
              </a:lnSpc>
              <a:spcBef>
                <a:spcPts val="0"/>
              </a:spcBef>
              <a:spcAft>
                <a:spcPts val="600"/>
              </a:spcAft>
            </a:pPr>
            <a:r>
              <a:rPr lang="vi-VN" sz="2000">
                <a:latin typeface="Aptos" panose="020B0004020202020204" pitchFamily="34" charset="0"/>
                <a:cs typeface="Arial"/>
              </a:rPr>
              <a:t>Learning is socially mediated; tools and human agents co-construct knowledge → Teachers interpret AI feedback as a cultural artifact that scaffolds learner development.</a:t>
            </a:r>
          </a:p>
          <a:p>
            <a:pPr indent="400050">
              <a:lnSpc>
                <a:spcPct val="125000"/>
              </a:lnSpc>
              <a:spcBef>
                <a:spcPts val="0"/>
              </a:spcBef>
              <a:spcAft>
                <a:spcPts val="600"/>
              </a:spcAft>
            </a:pPr>
            <a:endParaRPr lang="vi-VN" sz="2000" b="1">
              <a:latin typeface="Aptos" panose="020B0004020202020204" pitchFamily="34" charset="0"/>
              <a:cs typeface="Arial"/>
            </a:endParaRPr>
          </a:p>
          <a:p>
            <a:pPr indent="400050">
              <a:lnSpc>
                <a:spcPct val="125000"/>
              </a:lnSpc>
              <a:spcBef>
                <a:spcPts val="0"/>
              </a:spcBef>
              <a:spcAft>
                <a:spcPts val="600"/>
              </a:spcAft>
            </a:pPr>
            <a:r>
              <a:rPr lang="vi-VN" sz="2000" b="1">
                <a:latin typeface="Aptos" panose="020B0004020202020204" pitchFamily="34" charset="0"/>
                <a:cs typeface="Arial"/>
              </a:rPr>
              <a:t>Learner Autonomy (Benson, 2011; Little, 1991)</a:t>
            </a:r>
          </a:p>
          <a:p>
            <a:pPr indent="400050">
              <a:lnSpc>
                <a:spcPct val="125000"/>
              </a:lnSpc>
              <a:spcBef>
                <a:spcPts val="0"/>
              </a:spcBef>
              <a:spcAft>
                <a:spcPts val="600"/>
              </a:spcAft>
            </a:pPr>
            <a:r>
              <a:rPr lang="vi-VN" sz="2000">
                <a:latin typeface="Aptos" panose="020B0004020202020204" pitchFamily="34" charset="0"/>
                <a:cs typeface="Arial"/>
              </a:rPr>
              <a:t>Autonomy is co-constructed, not an individual trait → Teacher mediation can enable or constrain learner agency in using AI feedback.</a:t>
            </a:r>
          </a:p>
          <a:p>
            <a:pPr indent="400050">
              <a:lnSpc>
                <a:spcPct val="125000"/>
              </a:lnSpc>
              <a:spcBef>
                <a:spcPts val="0"/>
              </a:spcBef>
              <a:spcAft>
                <a:spcPts val="600"/>
              </a:spcAft>
            </a:pPr>
            <a:endParaRPr lang="vi-VN" sz="2000" b="1">
              <a:latin typeface="Aptos" panose="020B0004020202020204" pitchFamily="34" charset="0"/>
              <a:cs typeface="Arial"/>
            </a:endParaRPr>
          </a:p>
          <a:p>
            <a:pPr indent="400050" algn="l">
              <a:lnSpc>
                <a:spcPct val="125000"/>
              </a:lnSpc>
              <a:spcBef>
                <a:spcPts val="0"/>
              </a:spcBef>
              <a:spcAft>
                <a:spcPts val="600"/>
              </a:spcAft>
            </a:pPr>
            <a:r>
              <a:rPr lang="vi-VN" sz="2000" b="1">
                <a:latin typeface="Aptos" panose="020B0004020202020204" pitchFamily="34" charset="0"/>
                <a:cs typeface="Arial"/>
              </a:rPr>
              <a:t>Technology Mediation Theory (Warschauer, 1998; Wertsch, 1998)</a:t>
            </a:r>
          </a:p>
          <a:p>
            <a:pPr indent="400050" algn="l">
              <a:lnSpc>
                <a:spcPct val="125000"/>
              </a:lnSpc>
              <a:spcBef>
                <a:spcPts val="0"/>
              </a:spcBef>
              <a:spcAft>
                <a:spcPts val="600"/>
              </a:spcAft>
            </a:pPr>
            <a:r>
              <a:rPr lang="vi-VN" sz="2000">
                <a:latin typeface="Aptos" panose="020B0004020202020204" pitchFamily="34" charset="0"/>
                <a:cs typeface="Arial"/>
              </a:rPr>
              <a:t>Technology reshapes classroom roles and routines → AI feedback tools alter power dynamics, participation, and instructional practices, but do not act autonomously.</a:t>
            </a:r>
          </a:p>
        </p:txBody>
      </p:sp>
      <p:sp>
        <p:nvSpPr>
          <p:cNvPr id="4" name="Slide Number Placeholder 3">
            <a:extLst>
              <a:ext uri="{FF2B5EF4-FFF2-40B4-BE49-F238E27FC236}">
                <a16:creationId xmlns:a16="http://schemas.microsoft.com/office/drawing/2014/main" id="{23CD1FBC-FF46-3D98-D2E0-6C3467499DE1}"/>
              </a:ext>
            </a:extLst>
          </p:cNvPr>
          <p:cNvSpPr>
            <a:spLocks noGrp="1"/>
          </p:cNvSpPr>
          <p:nvPr>
            <p:ph type="sldNum" sz="quarter" idx="12"/>
          </p:nvPr>
        </p:nvSpPr>
        <p:spPr/>
        <p:txBody>
          <a:bodyPr/>
          <a:lstStyle/>
          <a:p>
            <a:fld id="{62B54EFE-F5F4-4674-A397-603D7A5E2AE8}" type="slidenum">
              <a:rPr lang="vi-VN" smtClean="0"/>
              <a:pPr/>
              <a:t>12</a:t>
            </a:fld>
            <a:endParaRPr lang="vi-VN"/>
          </a:p>
        </p:txBody>
      </p:sp>
    </p:spTree>
    <p:extLst>
      <p:ext uri="{BB962C8B-B14F-4D97-AF65-F5344CB8AC3E}">
        <p14:creationId xmlns:p14="http://schemas.microsoft.com/office/powerpoint/2010/main" val="371229547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9CE47-DB92-493A-6B44-05F1F322DA4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5A4F56E-8BEF-A678-DD76-7B20A7489194}"/>
              </a:ext>
            </a:extLst>
          </p:cNvPr>
          <p:cNvSpPr txBox="1">
            <a:spLocks/>
          </p:cNvSpPr>
          <p:nvPr/>
        </p:nvSpPr>
        <p:spPr>
          <a:xfrm>
            <a:off x="-2614869" y="1186532"/>
            <a:ext cx="17052764" cy="2387600"/>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VN" sz="4800" b="1">
                <a:solidFill>
                  <a:schemeClr val="bg2"/>
                </a:solidFill>
                <a:latin typeface="Be Vietnam Pro" pitchFamily="2" charset="-93"/>
              </a:rPr>
              <a:t>BACKGROUD</a:t>
            </a:r>
            <a:r>
              <a:rPr lang="en-VN" sz="4800" b="1">
                <a:solidFill>
                  <a:srgbClr val="1B8056"/>
                </a:solidFill>
                <a:latin typeface="Be Vietnam Pro" pitchFamily="2" charset="-93"/>
              </a:rPr>
              <a:t>METHODOLOGY</a:t>
            </a:r>
            <a:r>
              <a:rPr lang="en-VN" sz="4800" b="1">
                <a:solidFill>
                  <a:schemeClr val="bg2"/>
                </a:solidFill>
                <a:latin typeface="Be Vietnam Pro" pitchFamily="2" charset="-93"/>
              </a:rPr>
              <a:t>RESULTS&amp;FINDINGS</a:t>
            </a:r>
            <a:endParaRPr lang="en-VN" sz="4800" b="1">
              <a:solidFill>
                <a:srgbClr val="1B8056"/>
              </a:solidFill>
              <a:latin typeface="Be Vietnam Pro" pitchFamily="2" charset="-93"/>
            </a:endParaRPr>
          </a:p>
        </p:txBody>
      </p:sp>
      <p:sp>
        <p:nvSpPr>
          <p:cNvPr id="2" name="Slide Number Placeholder 1">
            <a:extLst>
              <a:ext uri="{FF2B5EF4-FFF2-40B4-BE49-F238E27FC236}">
                <a16:creationId xmlns:a16="http://schemas.microsoft.com/office/drawing/2014/main" id="{7FAB6D0E-70D6-3720-1E4E-C30788477B0A}"/>
              </a:ext>
            </a:extLst>
          </p:cNvPr>
          <p:cNvSpPr>
            <a:spLocks noGrp="1"/>
          </p:cNvSpPr>
          <p:nvPr>
            <p:ph type="sldNum" sz="quarter" idx="12"/>
          </p:nvPr>
        </p:nvSpPr>
        <p:spPr/>
        <p:txBody>
          <a:bodyPr/>
          <a:lstStyle/>
          <a:p>
            <a:fld id="{62B54EFE-F5F4-4674-A397-603D7A5E2AE8}" type="slidenum">
              <a:rPr lang="vi-VN" smtClean="0"/>
              <a:pPr/>
              <a:t>13</a:t>
            </a:fld>
            <a:endParaRPr lang="vi-VN"/>
          </a:p>
        </p:txBody>
      </p:sp>
      <p:pic>
        <p:nvPicPr>
          <p:cNvPr id="10" name="Picture 9" descr="A green and orange circles&#10;&#10;AI-generated content may be incorrect.">
            <a:extLst>
              <a:ext uri="{FF2B5EF4-FFF2-40B4-BE49-F238E27FC236}">
                <a16:creationId xmlns:a16="http://schemas.microsoft.com/office/drawing/2014/main" id="{EE1E105A-0931-D6DE-AEB9-465695861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79" y="2845633"/>
            <a:ext cx="728499" cy="728499"/>
          </a:xfrm>
          <a:prstGeom prst="rect">
            <a:avLst/>
          </a:prstGeom>
        </p:spPr>
      </p:pic>
    </p:spTree>
    <p:extLst>
      <p:ext uri="{BB962C8B-B14F-4D97-AF65-F5344CB8AC3E}">
        <p14:creationId xmlns:p14="http://schemas.microsoft.com/office/powerpoint/2010/main" val="3978253157"/>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97E07-14AB-654B-0395-D799C8CE8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9D55C3-2CD9-A386-1A28-A8DC34AB95BC}"/>
              </a:ext>
            </a:extLst>
          </p:cNvPr>
          <p:cNvSpPr>
            <a:spLocks noGrp="1"/>
          </p:cNvSpPr>
          <p:nvPr>
            <p:ph type="title"/>
          </p:nvPr>
        </p:nvSpPr>
        <p:spPr/>
        <p:txBody>
          <a:bodyPr/>
          <a:lstStyle/>
          <a:p>
            <a:r>
              <a:rPr lang="vi-VN">
                <a:solidFill>
                  <a:srgbClr val="FC921C"/>
                </a:solidFill>
                <a:latin typeface="Be Vietnam Pro"/>
              </a:rPr>
              <a:t>Research Design</a:t>
            </a:r>
            <a:endParaRPr lang="vi-VN">
              <a:solidFill>
                <a:srgbClr val="FC921C"/>
              </a:solidFill>
            </a:endParaRPr>
          </a:p>
        </p:txBody>
      </p:sp>
      <p:sp>
        <p:nvSpPr>
          <p:cNvPr id="4" name="Slide Number Placeholder 3">
            <a:extLst>
              <a:ext uri="{FF2B5EF4-FFF2-40B4-BE49-F238E27FC236}">
                <a16:creationId xmlns:a16="http://schemas.microsoft.com/office/drawing/2014/main" id="{B198A52D-A6D2-A62F-1BF8-A3B1C604BE37}"/>
              </a:ext>
            </a:extLst>
          </p:cNvPr>
          <p:cNvSpPr>
            <a:spLocks noGrp="1"/>
          </p:cNvSpPr>
          <p:nvPr>
            <p:ph type="sldNum" sz="quarter" idx="12"/>
          </p:nvPr>
        </p:nvSpPr>
        <p:spPr/>
        <p:txBody>
          <a:bodyPr/>
          <a:lstStyle/>
          <a:p>
            <a:fld id="{62B54EFE-F5F4-4674-A397-603D7A5E2AE8}" type="slidenum">
              <a:rPr lang="vi-VN" smtClean="0"/>
              <a:pPr/>
              <a:t>14</a:t>
            </a:fld>
            <a:endParaRPr lang="vi-VN"/>
          </a:p>
        </p:txBody>
      </p:sp>
      <p:sp>
        <p:nvSpPr>
          <p:cNvPr id="8" name="Rounded Rectangle 7">
            <a:extLst>
              <a:ext uri="{FF2B5EF4-FFF2-40B4-BE49-F238E27FC236}">
                <a16:creationId xmlns:a16="http://schemas.microsoft.com/office/drawing/2014/main" id="{6FDE048A-AA19-C78B-28E8-8294532F0419}"/>
              </a:ext>
            </a:extLst>
          </p:cNvPr>
          <p:cNvSpPr/>
          <p:nvPr/>
        </p:nvSpPr>
        <p:spPr>
          <a:xfrm>
            <a:off x="2199684" y="1540112"/>
            <a:ext cx="7792632" cy="4471221"/>
          </a:xfrm>
          <a:prstGeom prst="roundRect">
            <a:avLst>
              <a:gd name="adj" fmla="val 4979"/>
            </a:avLst>
          </a:prstGeom>
          <a:solidFill>
            <a:schemeClr val="accent2">
              <a:lumMod val="20000"/>
              <a:lumOff val="80000"/>
            </a:schemeClr>
          </a:solidFill>
          <a:ln w="9525">
            <a:solidFill>
              <a:srgbClr val="DE5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a:solidFill>
                  <a:srgbClr val="DE523B"/>
                </a:solidFill>
                <a:latin typeface="Be Vietnam Pro" pitchFamily="2" charset="77"/>
              </a:rPr>
              <a:t>QUALITATIVE-DOMINANT MIXED METHODS</a:t>
            </a: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a:p>
            <a:pPr algn="ctr"/>
            <a:endParaRPr lang="en-VN" sz="2000" b="1" u="sng">
              <a:solidFill>
                <a:srgbClr val="DE523B"/>
              </a:solidFill>
              <a:latin typeface="Be Vietnam Pro" pitchFamily="2" charset="77"/>
            </a:endParaRPr>
          </a:p>
        </p:txBody>
      </p:sp>
      <p:sp>
        <p:nvSpPr>
          <p:cNvPr id="9" name="Rounded Rectangle 8">
            <a:extLst>
              <a:ext uri="{FF2B5EF4-FFF2-40B4-BE49-F238E27FC236}">
                <a16:creationId xmlns:a16="http://schemas.microsoft.com/office/drawing/2014/main" id="{72CEF04D-2D38-D085-CE24-7B0101A282EF}"/>
              </a:ext>
            </a:extLst>
          </p:cNvPr>
          <p:cNvSpPr/>
          <p:nvPr/>
        </p:nvSpPr>
        <p:spPr>
          <a:xfrm>
            <a:off x="2525273" y="2472459"/>
            <a:ext cx="7126728" cy="1516814"/>
          </a:xfrm>
          <a:prstGeom prst="roundRect">
            <a:avLst>
              <a:gd name="adj" fmla="val 10494"/>
            </a:avLst>
          </a:prstGeom>
          <a:solidFill>
            <a:schemeClr val="accent2">
              <a:lumMod val="40000"/>
              <a:lumOff val="60000"/>
            </a:schemeClr>
          </a:solidFill>
          <a:ln w="9525">
            <a:solidFill>
              <a:srgbClr val="DE5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rgbClr val="DE523B"/>
                </a:solidFill>
                <a:latin typeface="Be Vietnam Pro" pitchFamily="2" charset="77"/>
              </a:rPr>
              <a:t>EXPLORATORY &amp; INTERPRETIVE</a:t>
            </a:r>
          </a:p>
          <a:p>
            <a:pPr algn="ctr"/>
            <a:r>
              <a:rPr lang="vi-VN" sz="2000">
                <a:solidFill>
                  <a:srgbClr val="DE523B"/>
                </a:solidFill>
                <a:latin typeface="Be Vietnam Pro" pitchFamily="2" charset="77"/>
              </a:rPr>
              <a:t>(capturing social processes, </a:t>
            </a:r>
            <a:br>
              <a:rPr lang="vi-VN" sz="2000">
                <a:solidFill>
                  <a:srgbClr val="DE523B"/>
                </a:solidFill>
                <a:latin typeface="Be Vietnam Pro" pitchFamily="2" charset="77"/>
              </a:rPr>
            </a:br>
            <a:r>
              <a:rPr lang="vi-VN" sz="2000">
                <a:solidFill>
                  <a:srgbClr val="DE523B"/>
                </a:solidFill>
                <a:latin typeface="Be Vietnam Pro" pitchFamily="2" charset="77"/>
              </a:rPr>
              <a:t>aligning with sociocultural perspectives)</a:t>
            </a:r>
            <a:endParaRPr lang="en-VN" sz="2000">
              <a:solidFill>
                <a:srgbClr val="DE523B"/>
              </a:solidFill>
              <a:latin typeface="Be Vietnam Pro" pitchFamily="2" charset="77"/>
            </a:endParaRPr>
          </a:p>
        </p:txBody>
      </p:sp>
      <p:sp>
        <p:nvSpPr>
          <p:cNvPr id="10" name="Rounded Rectangle 9">
            <a:extLst>
              <a:ext uri="{FF2B5EF4-FFF2-40B4-BE49-F238E27FC236}">
                <a16:creationId xmlns:a16="http://schemas.microsoft.com/office/drawing/2014/main" id="{48E6E206-98C2-9078-4E4B-A50328B7EA17}"/>
              </a:ext>
            </a:extLst>
          </p:cNvPr>
          <p:cNvSpPr/>
          <p:nvPr/>
        </p:nvSpPr>
        <p:spPr>
          <a:xfrm>
            <a:off x="2525273" y="4199686"/>
            <a:ext cx="7126728" cy="1516814"/>
          </a:xfrm>
          <a:prstGeom prst="roundRect">
            <a:avLst>
              <a:gd name="adj" fmla="val 10494"/>
            </a:avLst>
          </a:prstGeom>
          <a:solidFill>
            <a:schemeClr val="accent2">
              <a:lumMod val="40000"/>
              <a:lumOff val="60000"/>
            </a:schemeClr>
          </a:solidFill>
          <a:ln w="9525">
            <a:solidFill>
              <a:srgbClr val="DE5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rgbClr val="DE523B"/>
                </a:solidFill>
                <a:latin typeface="Be Vietnam Pro" pitchFamily="2" charset="77"/>
              </a:rPr>
              <a:t>EMPHASIS IS ON MEDITATION</a:t>
            </a:r>
            <a:br>
              <a:rPr lang="vi-VN" sz="2000">
                <a:solidFill>
                  <a:srgbClr val="DE523B"/>
                </a:solidFill>
                <a:latin typeface="Be Vietnam Pro" pitchFamily="2" charset="77"/>
              </a:rPr>
            </a:br>
            <a:r>
              <a:rPr lang="vi-VN" sz="2000">
                <a:solidFill>
                  <a:srgbClr val="DE523B"/>
                </a:solidFill>
                <a:latin typeface="Be Vietnam Pro" pitchFamily="2" charset="77"/>
              </a:rPr>
              <a:t>(not just on learning outcomes)</a:t>
            </a:r>
            <a:endParaRPr lang="en-VN" sz="2000">
              <a:solidFill>
                <a:srgbClr val="DE523B"/>
              </a:solidFill>
              <a:latin typeface="Be Vietnam Pro" pitchFamily="2" charset="77"/>
            </a:endParaRPr>
          </a:p>
        </p:txBody>
      </p:sp>
    </p:spTree>
    <p:extLst>
      <p:ext uri="{BB962C8B-B14F-4D97-AF65-F5344CB8AC3E}">
        <p14:creationId xmlns:p14="http://schemas.microsoft.com/office/powerpoint/2010/main" val="85476151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9DD98-F22B-A557-1939-A0C65EEFC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DB301-3631-3C1C-A6E1-9D3295EFE1E7}"/>
              </a:ext>
            </a:extLst>
          </p:cNvPr>
          <p:cNvSpPr>
            <a:spLocks noGrp="1"/>
          </p:cNvSpPr>
          <p:nvPr>
            <p:ph type="title"/>
          </p:nvPr>
        </p:nvSpPr>
        <p:spPr/>
        <p:txBody>
          <a:bodyPr/>
          <a:lstStyle/>
          <a:p>
            <a:r>
              <a:rPr lang="vi-VN">
                <a:solidFill>
                  <a:srgbClr val="FC921C"/>
                </a:solidFill>
                <a:latin typeface="Be Vietnam Pro"/>
              </a:rPr>
              <a:t>Participants</a:t>
            </a:r>
            <a:endParaRPr lang="vi-VN">
              <a:solidFill>
                <a:srgbClr val="FC921C"/>
              </a:solidFill>
            </a:endParaRPr>
          </a:p>
        </p:txBody>
      </p:sp>
      <p:sp>
        <p:nvSpPr>
          <p:cNvPr id="4" name="Slide Number Placeholder 3">
            <a:extLst>
              <a:ext uri="{FF2B5EF4-FFF2-40B4-BE49-F238E27FC236}">
                <a16:creationId xmlns:a16="http://schemas.microsoft.com/office/drawing/2014/main" id="{151DB9E9-95E5-DE2D-C105-E23D72615F8D}"/>
              </a:ext>
            </a:extLst>
          </p:cNvPr>
          <p:cNvSpPr>
            <a:spLocks noGrp="1"/>
          </p:cNvSpPr>
          <p:nvPr>
            <p:ph type="sldNum" sz="quarter" idx="12"/>
          </p:nvPr>
        </p:nvSpPr>
        <p:spPr/>
        <p:txBody>
          <a:bodyPr/>
          <a:lstStyle/>
          <a:p>
            <a:fld id="{62B54EFE-F5F4-4674-A397-603D7A5E2AE8}" type="slidenum">
              <a:rPr lang="vi-VN" smtClean="0"/>
              <a:pPr/>
              <a:t>15</a:t>
            </a:fld>
            <a:endParaRPr lang="vi-VN"/>
          </a:p>
        </p:txBody>
      </p:sp>
      <p:sp>
        <p:nvSpPr>
          <p:cNvPr id="15" name="Rectangle 14">
            <a:extLst>
              <a:ext uri="{FF2B5EF4-FFF2-40B4-BE49-F238E27FC236}">
                <a16:creationId xmlns:a16="http://schemas.microsoft.com/office/drawing/2014/main" id="{B80571F9-CC15-733A-C568-A2B5DEF01837}"/>
              </a:ext>
            </a:extLst>
          </p:cNvPr>
          <p:cNvSpPr/>
          <p:nvPr/>
        </p:nvSpPr>
        <p:spPr>
          <a:xfrm>
            <a:off x="1425290" y="5359496"/>
            <a:ext cx="2853266" cy="6445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solidFill>
                  <a:srgbClr val="DE523B"/>
                </a:solidFill>
                <a:latin typeface="Be Vietnam Pro"/>
              </a:rPr>
              <a:t>Primary: </a:t>
            </a:r>
            <a:r>
              <a:rPr lang="vi-VN">
                <a:solidFill>
                  <a:srgbClr val="DE523B"/>
                </a:solidFill>
                <a:latin typeface="Be Vietnam Pro"/>
              </a:rPr>
              <a:t>4 Vietnamese IELTS instructors</a:t>
            </a:r>
            <a:endParaRPr lang="en-VN">
              <a:solidFill>
                <a:srgbClr val="DE523B"/>
              </a:solidFill>
              <a:latin typeface="Be Vietnam Pro"/>
            </a:endParaRPr>
          </a:p>
        </p:txBody>
      </p:sp>
      <p:sp>
        <p:nvSpPr>
          <p:cNvPr id="60" name="Rounded Rectangle 59">
            <a:extLst>
              <a:ext uri="{FF2B5EF4-FFF2-40B4-BE49-F238E27FC236}">
                <a16:creationId xmlns:a16="http://schemas.microsoft.com/office/drawing/2014/main" id="{953CDCCA-7DA4-FD63-A03E-B789CA10DA02}"/>
              </a:ext>
            </a:extLst>
          </p:cNvPr>
          <p:cNvSpPr/>
          <p:nvPr/>
        </p:nvSpPr>
        <p:spPr>
          <a:xfrm>
            <a:off x="5272485" y="1641026"/>
            <a:ext cx="5994400" cy="4471221"/>
          </a:xfrm>
          <a:prstGeom prst="roundRect">
            <a:avLst>
              <a:gd name="adj" fmla="val 4979"/>
            </a:avLst>
          </a:prstGeom>
          <a:noFill/>
          <a:ln w="12700">
            <a:solidFill>
              <a:srgbClr val="DE5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b="1" u="sng">
              <a:solidFill>
                <a:srgbClr val="DE523B"/>
              </a:solidFill>
              <a:latin typeface="Be Vietnam Pro" pitchFamily="2" charset="77"/>
            </a:endParaRPr>
          </a:p>
        </p:txBody>
      </p:sp>
      <p:grpSp>
        <p:nvGrpSpPr>
          <p:cNvPr id="58" name="Group 57">
            <a:extLst>
              <a:ext uri="{FF2B5EF4-FFF2-40B4-BE49-F238E27FC236}">
                <a16:creationId xmlns:a16="http://schemas.microsoft.com/office/drawing/2014/main" id="{BA499E3B-A439-AD00-E70D-42BF442AE48B}"/>
              </a:ext>
            </a:extLst>
          </p:cNvPr>
          <p:cNvGrpSpPr/>
          <p:nvPr/>
        </p:nvGrpSpPr>
        <p:grpSpPr>
          <a:xfrm>
            <a:off x="5550510" y="2051841"/>
            <a:ext cx="5438351" cy="3287712"/>
            <a:chOff x="5408307" y="1690688"/>
            <a:chExt cx="7237076" cy="4375117"/>
          </a:xfrm>
        </p:grpSpPr>
        <p:pic>
          <p:nvPicPr>
            <p:cNvPr id="20" name="Picture 19" descr="A person with a backpack&#10;&#10;AI-generated content may be incorrect.">
              <a:extLst>
                <a:ext uri="{FF2B5EF4-FFF2-40B4-BE49-F238E27FC236}">
                  <a16:creationId xmlns:a16="http://schemas.microsoft.com/office/drawing/2014/main" id="{B165ED01-6748-6648-EF5D-EFE2BC973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307" y="1690688"/>
              <a:ext cx="898251" cy="898251"/>
            </a:xfrm>
            <a:prstGeom prst="rect">
              <a:avLst/>
            </a:prstGeom>
          </p:spPr>
        </p:pic>
        <p:pic>
          <p:nvPicPr>
            <p:cNvPr id="22" name="Picture 21" descr="A child with pig tails and backpack&#10;&#10;AI-generated content may be incorrect.">
              <a:extLst>
                <a:ext uri="{FF2B5EF4-FFF2-40B4-BE49-F238E27FC236}">
                  <a16:creationId xmlns:a16="http://schemas.microsoft.com/office/drawing/2014/main" id="{8AA1B575-2C54-2F40-0AF1-D5C6730C6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778" y="1690688"/>
              <a:ext cx="898251" cy="898251"/>
            </a:xfrm>
            <a:prstGeom prst="rect">
              <a:avLst/>
            </a:prstGeom>
          </p:spPr>
        </p:pic>
        <p:pic>
          <p:nvPicPr>
            <p:cNvPr id="25" name="Picture 24" descr="A person with a backpack&#10;&#10;AI-generated content may be incorrect.">
              <a:extLst>
                <a:ext uri="{FF2B5EF4-FFF2-40B4-BE49-F238E27FC236}">
                  <a16:creationId xmlns:a16="http://schemas.microsoft.com/office/drawing/2014/main" id="{FF82C9E5-8157-3D9F-D3A4-6BC435F3B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248" y="1690688"/>
              <a:ext cx="898251" cy="898251"/>
            </a:xfrm>
            <a:prstGeom prst="rect">
              <a:avLst/>
            </a:prstGeom>
          </p:spPr>
        </p:pic>
        <p:pic>
          <p:nvPicPr>
            <p:cNvPr id="26" name="Picture 25" descr="A child with pig tails and backpack&#10;&#10;AI-generated content may be incorrect.">
              <a:extLst>
                <a:ext uri="{FF2B5EF4-FFF2-40B4-BE49-F238E27FC236}">
                  <a16:creationId xmlns:a16="http://schemas.microsoft.com/office/drawing/2014/main" id="{7255B0D9-8DDF-4E9F-99B4-358BAD506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719" y="1690688"/>
              <a:ext cx="898251" cy="898251"/>
            </a:xfrm>
            <a:prstGeom prst="rect">
              <a:avLst/>
            </a:prstGeom>
          </p:spPr>
        </p:pic>
        <p:pic>
          <p:nvPicPr>
            <p:cNvPr id="28" name="Picture 27" descr="A person with a backpack&#10;&#10;AI-generated content may be incorrect.">
              <a:extLst>
                <a:ext uri="{FF2B5EF4-FFF2-40B4-BE49-F238E27FC236}">
                  <a16:creationId xmlns:a16="http://schemas.microsoft.com/office/drawing/2014/main" id="{061B57E5-037C-CEE2-748A-DFC47C94E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190" y="1690688"/>
              <a:ext cx="898251" cy="898251"/>
            </a:xfrm>
            <a:prstGeom prst="rect">
              <a:avLst/>
            </a:prstGeom>
          </p:spPr>
        </p:pic>
        <p:pic>
          <p:nvPicPr>
            <p:cNvPr id="29" name="Picture 28" descr="A child with pig tails and backpack&#10;&#10;AI-generated content may be incorrect.">
              <a:extLst>
                <a:ext uri="{FF2B5EF4-FFF2-40B4-BE49-F238E27FC236}">
                  <a16:creationId xmlns:a16="http://schemas.microsoft.com/office/drawing/2014/main" id="{87824CB5-F7AF-0ED3-9C6C-D0D7B3AFE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0661" y="1690688"/>
              <a:ext cx="898251" cy="898251"/>
            </a:xfrm>
            <a:prstGeom prst="rect">
              <a:avLst/>
            </a:prstGeom>
          </p:spPr>
        </p:pic>
        <p:pic>
          <p:nvPicPr>
            <p:cNvPr id="31" name="Picture 30" descr="A person with a backpack&#10;&#10;AI-generated content may be incorrect.">
              <a:extLst>
                <a:ext uri="{FF2B5EF4-FFF2-40B4-BE49-F238E27FC236}">
                  <a16:creationId xmlns:a16="http://schemas.microsoft.com/office/drawing/2014/main" id="{2CC22396-C069-80C8-E9FA-FE59DE9EB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130" y="1690688"/>
              <a:ext cx="898251" cy="898251"/>
            </a:xfrm>
            <a:prstGeom prst="rect">
              <a:avLst/>
            </a:prstGeom>
          </p:spPr>
        </p:pic>
        <p:pic>
          <p:nvPicPr>
            <p:cNvPr id="32" name="Picture 31" descr="A child with pig tails and backpack&#10;&#10;AI-generated content may be incorrect.">
              <a:extLst>
                <a:ext uri="{FF2B5EF4-FFF2-40B4-BE49-F238E27FC236}">
                  <a16:creationId xmlns:a16="http://schemas.microsoft.com/office/drawing/2014/main" id="{A6A439D6-61A2-7FFE-0F5C-76018DFA2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307" y="2879690"/>
              <a:ext cx="898251" cy="898251"/>
            </a:xfrm>
            <a:prstGeom prst="rect">
              <a:avLst/>
            </a:prstGeom>
          </p:spPr>
        </p:pic>
        <p:pic>
          <p:nvPicPr>
            <p:cNvPr id="34" name="Picture 33" descr="A person with a backpack&#10;&#10;AI-generated content may be incorrect.">
              <a:extLst>
                <a:ext uri="{FF2B5EF4-FFF2-40B4-BE49-F238E27FC236}">
                  <a16:creationId xmlns:a16="http://schemas.microsoft.com/office/drawing/2014/main" id="{65DCC4CF-6E6D-3804-7DE3-B41F2E6A9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778" y="2879690"/>
              <a:ext cx="898251" cy="898251"/>
            </a:xfrm>
            <a:prstGeom prst="rect">
              <a:avLst/>
            </a:prstGeom>
          </p:spPr>
        </p:pic>
        <p:pic>
          <p:nvPicPr>
            <p:cNvPr id="35" name="Picture 34" descr="A child with pig tails and backpack&#10;&#10;AI-generated content may be incorrect.">
              <a:extLst>
                <a:ext uri="{FF2B5EF4-FFF2-40B4-BE49-F238E27FC236}">
                  <a16:creationId xmlns:a16="http://schemas.microsoft.com/office/drawing/2014/main" id="{B6BA9A7F-47F0-F7C8-0989-66B5CDDC4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249" y="2879690"/>
              <a:ext cx="898251" cy="898251"/>
            </a:xfrm>
            <a:prstGeom prst="rect">
              <a:avLst/>
            </a:prstGeom>
          </p:spPr>
        </p:pic>
        <p:pic>
          <p:nvPicPr>
            <p:cNvPr id="36" name="Picture 35" descr="A person with a backpack&#10;&#10;AI-generated content may be incorrect.">
              <a:extLst>
                <a:ext uri="{FF2B5EF4-FFF2-40B4-BE49-F238E27FC236}">
                  <a16:creationId xmlns:a16="http://schemas.microsoft.com/office/drawing/2014/main" id="{A63B4C56-F0DF-EFF8-3F12-E720C6F26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719" y="2879690"/>
              <a:ext cx="898251" cy="898251"/>
            </a:xfrm>
            <a:prstGeom prst="rect">
              <a:avLst/>
            </a:prstGeom>
          </p:spPr>
        </p:pic>
        <p:pic>
          <p:nvPicPr>
            <p:cNvPr id="37" name="Picture 36" descr="A child with pig tails and backpack&#10;&#10;AI-generated content may be incorrect.">
              <a:extLst>
                <a:ext uri="{FF2B5EF4-FFF2-40B4-BE49-F238E27FC236}">
                  <a16:creationId xmlns:a16="http://schemas.microsoft.com/office/drawing/2014/main" id="{0CE38395-A2C6-548B-5616-4EE5A2A3F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4190" y="2879690"/>
              <a:ext cx="898251" cy="898251"/>
            </a:xfrm>
            <a:prstGeom prst="rect">
              <a:avLst/>
            </a:prstGeom>
          </p:spPr>
        </p:pic>
        <p:pic>
          <p:nvPicPr>
            <p:cNvPr id="38" name="Picture 37" descr="A person with a backpack&#10;&#10;AI-generated content may be incorrect.">
              <a:extLst>
                <a:ext uri="{FF2B5EF4-FFF2-40B4-BE49-F238E27FC236}">
                  <a16:creationId xmlns:a16="http://schemas.microsoft.com/office/drawing/2014/main" id="{9D8CFAAA-2CFE-8B8D-F174-4B229FA27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0661" y="2879690"/>
              <a:ext cx="898251" cy="898251"/>
            </a:xfrm>
            <a:prstGeom prst="rect">
              <a:avLst/>
            </a:prstGeom>
          </p:spPr>
        </p:pic>
        <p:pic>
          <p:nvPicPr>
            <p:cNvPr id="39" name="Picture 38" descr="A child with pig tails and backpack&#10;&#10;AI-generated content may be incorrect.">
              <a:extLst>
                <a:ext uri="{FF2B5EF4-FFF2-40B4-BE49-F238E27FC236}">
                  <a16:creationId xmlns:a16="http://schemas.microsoft.com/office/drawing/2014/main" id="{88C5F9AE-87D1-40B1-3B09-95C080296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7132" y="2879690"/>
              <a:ext cx="898251" cy="898251"/>
            </a:xfrm>
            <a:prstGeom prst="rect">
              <a:avLst/>
            </a:prstGeom>
          </p:spPr>
        </p:pic>
        <p:pic>
          <p:nvPicPr>
            <p:cNvPr id="40" name="Picture 39" descr="A person with a backpack&#10;&#10;AI-generated content may be incorrect.">
              <a:extLst>
                <a:ext uri="{FF2B5EF4-FFF2-40B4-BE49-F238E27FC236}">
                  <a16:creationId xmlns:a16="http://schemas.microsoft.com/office/drawing/2014/main" id="{F317CD77-274F-9AE4-12EB-F3BD1BB5F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307" y="3978552"/>
              <a:ext cx="898251" cy="898251"/>
            </a:xfrm>
            <a:prstGeom prst="rect">
              <a:avLst/>
            </a:prstGeom>
          </p:spPr>
        </p:pic>
        <p:pic>
          <p:nvPicPr>
            <p:cNvPr id="41" name="Picture 40" descr="A child with pig tails and backpack&#10;&#10;AI-generated content may be incorrect.">
              <a:extLst>
                <a:ext uri="{FF2B5EF4-FFF2-40B4-BE49-F238E27FC236}">
                  <a16:creationId xmlns:a16="http://schemas.microsoft.com/office/drawing/2014/main" id="{C496511E-0C77-B39C-F304-0D456E4EB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778" y="3978552"/>
              <a:ext cx="898251" cy="898251"/>
            </a:xfrm>
            <a:prstGeom prst="rect">
              <a:avLst/>
            </a:prstGeom>
          </p:spPr>
        </p:pic>
        <p:pic>
          <p:nvPicPr>
            <p:cNvPr id="42" name="Picture 41" descr="A person with a backpack&#10;&#10;AI-generated content may be incorrect.">
              <a:extLst>
                <a:ext uri="{FF2B5EF4-FFF2-40B4-BE49-F238E27FC236}">
                  <a16:creationId xmlns:a16="http://schemas.microsoft.com/office/drawing/2014/main" id="{FCF757DE-049A-ECAC-1E8D-5213F2A33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248" y="3978552"/>
              <a:ext cx="898251" cy="898251"/>
            </a:xfrm>
            <a:prstGeom prst="rect">
              <a:avLst/>
            </a:prstGeom>
          </p:spPr>
        </p:pic>
        <p:pic>
          <p:nvPicPr>
            <p:cNvPr id="43" name="Picture 42" descr="A child with pig tails and backpack&#10;&#10;AI-generated content may be incorrect.">
              <a:extLst>
                <a:ext uri="{FF2B5EF4-FFF2-40B4-BE49-F238E27FC236}">
                  <a16:creationId xmlns:a16="http://schemas.microsoft.com/office/drawing/2014/main" id="{4CC20F7A-70E7-6C67-A933-A2E0BE79A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719" y="3978552"/>
              <a:ext cx="898251" cy="898251"/>
            </a:xfrm>
            <a:prstGeom prst="rect">
              <a:avLst/>
            </a:prstGeom>
          </p:spPr>
        </p:pic>
        <p:pic>
          <p:nvPicPr>
            <p:cNvPr id="44" name="Picture 43" descr="A person with a backpack&#10;&#10;AI-generated content may be incorrect.">
              <a:extLst>
                <a:ext uri="{FF2B5EF4-FFF2-40B4-BE49-F238E27FC236}">
                  <a16:creationId xmlns:a16="http://schemas.microsoft.com/office/drawing/2014/main" id="{F46A4802-F8AE-7390-F91E-2823E9862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190" y="3978552"/>
              <a:ext cx="898251" cy="898251"/>
            </a:xfrm>
            <a:prstGeom prst="rect">
              <a:avLst/>
            </a:prstGeom>
          </p:spPr>
        </p:pic>
        <p:pic>
          <p:nvPicPr>
            <p:cNvPr id="45" name="Picture 44" descr="A child with pig tails and backpack&#10;&#10;AI-generated content may be incorrect.">
              <a:extLst>
                <a:ext uri="{FF2B5EF4-FFF2-40B4-BE49-F238E27FC236}">
                  <a16:creationId xmlns:a16="http://schemas.microsoft.com/office/drawing/2014/main" id="{9528413F-90A4-CD40-05EF-F50D82AB5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0661" y="3978552"/>
              <a:ext cx="898251" cy="898251"/>
            </a:xfrm>
            <a:prstGeom prst="rect">
              <a:avLst/>
            </a:prstGeom>
          </p:spPr>
        </p:pic>
        <p:pic>
          <p:nvPicPr>
            <p:cNvPr id="46" name="Picture 45" descr="A person with a backpack&#10;&#10;AI-generated content may be incorrect.">
              <a:extLst>
                <a:ext uri="{FF2B5EF4-FFF2-40B4-BE49-F238E27FC236}">
                  <a16:creationId xmlns:a16="http://schemas.microsoft.com/office/drawing/2014/main" id="{AC205CB2-3D30-45E3-4489-3F0A77A2C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130" y="3978552"/>
              <a:ext cx="898251" cy="898251"/>
            </a:xfrm>
            <a:prstGeom prst="rect">
              <a:avLst/>
            </a:prstGeom>
          </p:spPr>
        </p:pic>
        <p:pic>
          <p:nvPicPr>
            <p:cNvPr id="47" name="Picture 46" descr="A child with pig tails and backpack&#10;&#10;AI-generated content may be incorrect.">
              <a:extLst>
                <a:ext uri="{FF2B5EF4-FFF2-40B4-BE49-F238E27FC236}">
                  <a16:creationId xmlns:a16="http://schemas.microsoft.com/office/drawing/2014/main" id="{B18F838D-726A-DD4C-D288-B104745C8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307" y="5167554"/>
              <a:ext cx="898251" cy="898251"/>
            </a:xfrm>
            <a:prstGeom prst="rect">
              <a:avLst/>
            </a:prstGeom>
          </p:spPr>
        </p:pic>
        <p:pic>
          <p:nvPicPr>
            <p:cNvPr id="48" name="Picture 47" descr="A person with a backpack&#10;&#10;AI-generated content may be incorrect.">
              <a:extLst>
                <a:ext uri="{FF2B5EF4-FFF2-40B4-BE49-F238E27FC236}">
                  <a16:creationId xmlns:a16="http://schemas.microsoft.com/office/drawing/2014/main" id="{2DEC4473-F5F8-362F-8ABC-36DC3C1DD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778" y="5167554"/>
              <a:ext cx="898251" cy="898251"/>
            </a:xfrm>
            <a:prstGeom prst="rect">
              <a:avLst/>
            </a:prstGeom>
          </p:spPr>
        </p:pic>
        <p:pic>
          <p:nvPicPr>
            <p:cNvPr id="49" name="Picture 48" descr="A child with pig tails and backpack&#10;&#10;AI-generated content may be incorrect.">
              <a:extLst>
                <a:ext uri="{FF2B5EF4-FFF2-40B4-BE49-F238E27FC236}">
                  <a16:creationId xmlns:a16="http://schemas.microsoft.com/office/drawing/2014/main" id="{20313616-2EFF-21F1-E5DE-D9A73253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249" y="5167554"/>
              <a:ext cx="898251" cy="898251"/>
            </a:xfrm>
            <a:prstGeom prst="rect">
              <a:avLst/>
            </a:prstGeom>
          </p:spPr>
        </p:pic>
        <p:pic>
          <p:nvPicPr>
            <p:cNvPr id="50" name="Picture 49" descr="A person with a backpack&#10;&#10;AI-generated content may be incorrect.">
              <a:extLst>
                <a:ext uri="{FF2B5EF4-FFF2-40B4-BE49-F238E27FC236}">
                  <a16:creationId xmlns:a16="http://schemas.microsoft.com/office/drawing/2014/main" id="{0A7FC4EB-C057-6914-B20D-485404F33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719" y="5167554"/>
              <a:ext cx="898251" cy="898251"/>
            </a:xfrm>
            <a:prstGeom prst="rect">
              <a:avLst/>
            </a:prstGeom>
          </p:spPr>
        </p:pic>
        <p:pic>
          <p:nvPicPr>
            <p:cNvPr id="51" name="Picture 50" descr="A child with pig tails and backpack&#10;&#10;AI-generated content may be incorrect.">
              <a:extLst>
                <a:ext uri="{FF2B5EF4-FFF2-40B4-BE49-F238E27FC236}">
                  <a16:creationId xmlns:a16="http://schemas.microsoft.com/office/drawing/2014/main" id="{42728311-D878-A734-80B0-799AF785D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4190" y="5167554"/>
              <a:ext cx="898251" cy="898251"/>
            </a:xfrm>
            <a:prstGeom prst="rect">
              <a:avLst/>
            </a:prstGeom>
          </p:spPr>
        </p:pic>
        <p:pic>
          <p:nvPicPr>
            <p:cNvPr id="52" name="Picture 51" descr="A person with a backpack&#10;&#10;AI-generated content may be incorrect.">
              <a:extLst>
                <a:ext uri="{FF2B5EF4-FFF2-40B4-BE49-F238E27FC236}">
                  <a16:creationId xmlns:a16="http://schemas.microsoft.com/office/drawing/2014/main" id="{99DEE1A2-5DAE-A2F1-5332-C846EF69F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0661" y="5167554"/>
              <a:ext cx="898251" cy="898251"/>
            </a:xfrm>
            <a:prstGeom prst="rect">
              <a:avLst/>
            </a:prstGeom>
          </p:spPr>
        </p:pic>
        <p:pic>
          <p:nvPicPr>
            <p:cNvPr id="53" name="Picture 52" descr="A child with pig tails and backpack&#10;&#10;AI-generated content may be incorrect.">
              <a:extLst>
                <a:ext uri="{FF2B5EF4-FFF2-40B4-BE49-F238E27FC236}">
                  <a16:creationId xmlns:a16="http://schemas.microsoft.com/office/drawing/2014/main" id="{FD3EC8F3-56A7-2BC2-972B-7B526C44B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7132" y="5167554"/>
              <a:ext cx="898251" cy="898251"/>
            </a:xfrm>
            <a:prstGeom prst="rect">
              <a:avLst/>
            </a:prstGeom>
          </p:spPr>
        </p:pic>
      </p:grpSp>
      <p:sp>
        <p:nvSpPr>
          <p:cNvPr id="61" name="Rectangle 60">
            <a:extLst>
              <a:ext uri="{FF2B5EF4-FFF2-40B4-BE49-F238E27FC236}">
                <a16:creationId xmlns:a16="http://schemas.microsoft.com/office/drawing/2014/main" id="{52A1D036-360E-2A9E-B52D-501138C8B614}"/>
              </a:ext>
            </a:extLst>
          </p:cNvPr>
          <p:cNvSpPr/>
          <p:nvPr/>
        </p:nvSpPr>
        <p:spPr>
          <a:xfrm>
            <a:off x="5550510" y="5435697"/>
            <a:ext cx="5438350" cy="6445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solidFill>
                  <a:srgbClr val="DE523B"/>
                </a:solidFill>
                <a:latin typeface="Be Vietnam Pro"/>
              </a:rPr>
              <a:t>Secondary: </a:t>
            </a:r>
            <a:r>
              <a:rPr lang="vi-VN">
                <a:solidFill>
                  <a:srgbClr val="DE523B"/>
                </a:solidFill>
                <a:latin typeface="Be Vietnam Pro"/>
              </a:rPr>
              <a:t>28 students from 4 classes</a:t>
            </a:r>
            <a:endParaRPr lang="en-VN">
              <a:solidFill>
                <a:srgbClr val="DE523B"/>
              </a:solidFill>
              <a:latin typeface="Be Vietnam Pro"/>
            </a:endParaRPr>
          </a:p>
        </p:txBody>
      </p:sp>
      <p:pic>
        <p:nvPicPr>
          <p:cNvPr id="12" name="Picture 11" descr="Man in glasses wearing turtleneck">
            <a:extLst>
              <a:ext uri="{FF2B5EF4-FFF2-40B4-BE49-F238E27FC236}">
                <a16:creationId xmlns:a16="http://schemas.microsoft.com/office/drawing/2014/main" id="{E84D1C72-16C6-63C6-2976-635CFB33D6E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59880" y="3751772"/>
            <a:ext cx="1140260" cy="1531526"/>
          </a:xfrm>
          <a:prstGeom prst="rect">
            <a:avLst/>
          </a:prstGeom>
        </p:spPr>
      </p:pic>
      <p:pic>
        <p:nvPicPr>
          <p:cNvPr id="6" name="Picture 5" descr="Woman wearing a cardigan">
            <a:extLst>
              <a:ext uri="{FF2B5EF4-FFF2-40B4-BE49-F238E27FC236}">
                <a16:creationId xmlns:a16="http://schemas.microsoft.com/office/drawing/2014/main" id="{766DA8EB-58A4-19B1-A438-19D7D12DC8C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78893" y="1957386"/>
            <a:ext cx="1102234" cy="1531526"/>
          </a:xfrm>
          <a:prstGeom prst="rect">
            <a:avLst/>
          </a:prstGeom>
        </p:spPr>
      </p:pic>
      <p:pic>
        <p:nvPicPr>
          <p:cNvPr id="8" name="Picture 7" descr="Man in business attire">
            <a:extLst>
              <a:ext uri="{FF2B5EF4-FFF2-40B4-BE49-F238E27FC236}">
                <a16:creationId xmlns:a16="http://schemas.microsoft.com/office/drawing/2014/main" id="{25CE6438-7080-2D5F-8DAB-F2DB3BC3783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207837" y="1957386"/>
            <a:ext cx="1131997" cy="1531526"/>
          </a:xfrm>
          <a:prstGeom prst="rect">
            <a:avLst/>
          </a:prstGeom>
        </p:spPr>
      </p:pic>
      <p:pic>
        <p:nvPicPr>
          <p:cNvPr id="11" name="Picture 10" descr="Woman with long wavy hair">
            <a:extLst>
              <a:ext uri="{FF2B5EF4-FFF2-40B4-BE49-F238E27FC236}">
                <a16:creationId xmlns:a16="http://schemas.microsoft.com/office/drawing/2014/main" id="{76D08DDE-65A8-BD35-22FC-D950015A1DB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224484" y="3751772"/>
            <a:ext cx="1098703" cy="1531526"/>
          </a:xfrm>
          <a:prstGeom prst="rect">
            <a:avLst/>
          </a:prstGeom>
        </p:spPr>
      </p:pic>
      <p:sp>
        <p:nvSpPr>
          <p:cNvPr id="62" name="Rounded Rectangle 61">
            <a:extLst>
              <a:ext uri="{FF2B5EF4-FFF2-40B4-BE49-F238E27FC236}">
                <a16:creationId xmlns:a16="http://schemas.microsoft.com/office/drawing/2014/main" id="{D227530C-8D73-C8D7-C890-82A24E3136ED}"/>
              </a:ext>
            </a:extLst>
          </p:cNvPr>
          <p:cNvSpPr/>
          <p:nvPr/>
        </p:nvSpPr>
        <p:spPr>
          <a:xfrm>
            <a:off x="838200" y="1641025"/>
            <a:ext cx="4012797" cy="4471221"/>
          </a:xfrm>
          <a:prstGeom prst="roundRect">
            <a:avLst>
              <a:gd name="adj" fmla="val 4979"/>
            </a:avLst>
          </a:prstGeom>
          <a:noFill/>
          <a:ln w="12700">
            <a:solidFill>
              <a:srgbClr val="DE5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b="1" u="sng">
              <a:solidFill>
                <a:srgbClr val="DE523B"/>
              </a:solidFill>
              <a:latin typeface="Be Vietnam Pro" pitchFamily="2" charset="77"/>
            </a:endParaRPr>
          </a:p>
        </p:txBody>
      </p:sp>
      <p:sp>
        <p:nvSpPr>
          <p:cNvPr id="66" name="Rounded Rectangle 65">
            <a:extLst>
              <a:ext uri="{FF2B5EF4-FFF2-40B4-BE49-F238E27FC236}">
                <a16:creationId xmlns:a16="http://schemas.microsoft.com/office/drawing/2014/main" id="{3E4CD34D-EF5E-1495-CD31-8CDB20BCF469}"/>
              </a:ext>
            </a:extLst>
          </p:cNvPr>
          <p:cNvSpPr/>
          <p:nvPr/>
        </p:nvSpPr>
        <p:spPr>
          <a:xfrm>
            <a:off x="3973147" y="1354371"/>
            <a:ext cx="3713528" cy="526818"/>
          </a:xfrm>
          <a:prstGeom prst="roundRect">
            <a:avLst>
              <a:gd name="adj" fmla="val 50000"/>
            </a:avLst>
          </a:prstGeom>
          <a:solidFill>
            <a:srgbClr val="EE50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Be Vietnam Pro" pitchFamily="2" charset="77"/>
              </a:rPr>
              <a:t>PURPOSEFUL SAMPLING</a:t>
            </a:r>
            <a:endParaRPr lang="en-VN" sz="2000">
              <a:solidFill>
                <a:schemeClr val="bg1"/>
              </a:solidFill>
              <a:latin typeface="Be Vietnam Pro" pitchFamily="2" charset="77"/>
            </a:endParaRPr>
          </a:p>
        </p:txBody>
      </p:sp>
    </p:spTree>
    <p:extLst>
      <p:ext uri="{BB962C8B-B14F-4D97-AF65-F5344CB8AC3E}">
        <p14:creationId xmlns:p14="http://schemas.microsoft.com/office/powerpoint/2010/main" val="2474908372"/>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0B22-30CD-0E4D-2E25-9C0F0A0AC31A}"/>
              </a:ext>
            </a:extLst>
          </p:cNvPr>
          <p:cNvSpPr>
            <a:spLocks noGrp="1"/>
          </p:cNvSpPr>
          <p:nvPr>
            <p:ph type="title"/>
          </p:nvPr>
        </p:nvSpPr>
        <p:spPr/>
        <p:txBody>
          <a:bodyPr/>
          <a:lstStyle/>
          <a:p>
            <a:r>
              <a:rPr lang="en-US">
                <a:solidFill>
                  <a:srgbClr val="FC921C"/>
                </a:solidFill>
                <a:latin typeface="Be Vietnam Pro"/>
              </a:rPr>
              <a:t>Instruments &amp; Data Sources</a:t>
            </a:r>
            <a:endParaRPr lang="en-US">
              <a:solidFill>
                <a:srgbClr val="FC921C"/>
              </a:solidFill>
            </a:endParaRPr>
          </a:p>
        </p:txBody>
      </p:sp>
      <p:sp>
        <p:nvSpPr>
          <p:cNvPr id="4" name="Slide Number Placeholder 3">
            <a:extLst>
              <a:ext uri="{FF2B5EF4-FFF2-40B4-BE49-F238E27FC236}">
                <a16:creationId xmlns:a16="http://schemas.microsoft.com/office/drawing/2014/main" id="{CCE7E110-09A9-6ADB-93F6-ED04351CAF41}"/>
              </a:ext>
            </a:extLst>
          </p:cNvPr>
          <p:cNvSpPr>
            <a:spLocks noGrp="1"/>
          </p:cNvSpPr>
          <p:nvPr>
            <p:ph type="sldNum" sz="quarter" idx="12"/>
          </p:nvPr>
        </p:nvSpPr>
        <p:spPr/>
        <p:txBody>
          <a:bodyPr/>
          <a:lstStyle/>
          <a:p>
            <a:fld id="{62B54EFE-F5F4-4674-A397-603D7A5E2AE8}" type="slidenum">
              <a:rPr lang="vi-VN" smtClean="0"/>
              <a:pPr/>
              <a:t>16</a:t>
            </a:fld>
            <a:endParaRPr lang="vi-VN"/>
          </a:p>
        </p:txBody>
      </p:sp>
      <p:grpSp>
        <p:nvGrpSpPr>
          <p:cNvPr id="49" name="Group 48">
            <a:extLst>
              <a:ext uri="{FF2B5EF4-FFF2-40B4-BE49-F238E27FC236}">
                <a16:creationId xmlns:a16="http://schemas.microsoft.com/office/drawing/2014/main" id="{87C69079-8A7F-D884-1EBE-042AF786B76D}"/>
              </a:ext>
            </a:extLst>
          </p:cNvPr>
          <p:cNvGrpSpPr/>
          <p:nvPr/>
        </p:nvGrpSpPr>
        <p:grpSpPr>
          <a:xfrm>
            <a:off x="1521313" y="1667842"/>
            <a:ext cx="885691" cy="885691"/>
            <a:chOff x="3094086" y="1667842"/>
            <a:chExt cx="885691" cy="885691"/>
          </a:xfrm>
        </p:grpSpPr>
        <p:sp>
          <p:nvSpPr>
            <p:cNvPr id="28" name="Oval 27">
              <a:extLst>
                <a:ext uri="{FF2B5EF4-FFF2-40B4-BE49-F238E27FC236}">
                  <a16:creationId xmlns:a16="http://schemas.microsoft.com/office/drawing/2014/main" id="{24CD1518-2AC7-445D-AE3A-9225C840C425}"/>
                </a:ext>
              </a:extLst>
            </p:cNvPr>
            <p:cNvSpPr/>
            <p:nvPr/>
          </p:nvSpPr>
          <p:spPr>
            <a:xfrm>
              <a:off x="3094086" y="1667842"/>
              <a:ext cx="885691" cy="885691"/>
            </a:xfrm>
            <a:prstGeom prst="ellipse">
              <a:avLst/>
            </a:prstGeom>
            <a:solidFill>
              <a:schemeClr val="accent6">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VN">
                <a:solidFill>
                  <a:schemeClr val="accent3">
                    <a:lumMod val="20000"/>
                    <a:lumOff val="80000"/>
                  </a:schemeClr>
                </a:solidFill>
              </a:endParaRPr>
            </a:p>
          </p:txBody>
        </p:sp>
        <p:sp>
          <p:nvSpPr>
            <p:cNvPr id="29" name="Rectangle 28" descr="Chat">
              <a:extLst>
                <a:ext uri="{FF2B5EF4-FFF2-40B4-BE49-F238E27FC236}">
                  <a16:creationId xmlns:a16="http://schemas.microsoft.com/office/drawing/2014/main" id="{74B29E3E-841C-F494-43FB-35DE387A12BF}"/>
                </a:ext>
              </a:extLst>
            </p:cNvPr>
            <p:cNvSpPr/>
            <p:nvPr/>
          </p:nvSpPr>
          <p:spPr>
            <a:xfrm>
              <a:off x="3282840" y="1856596"/>
              <a:ext cx="508183" cy="50818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VN"/>
            </a:p>
          </p:txBody>
        </p:sp>
      </p:grpSp>
      <p:sp>
        <p:nvSpPr>
          <p:cNvPr id="30" name="Freeform 29">
            <a:extLst>
              <a:ext uri="{FF2B5EF4-FFF2-40B4-BE49-F238E27FC236}">
                <a16:creationId xmlns:a16="http://schemas.microsoft.com/office/drawing/2014/main" id="{16AEFDA0-472D-F91C-3313-CEA9C145B192}"/>
              </a:ext>
            </a:extLst>
          </p:cNvPr>
          <p:cNvSpPr/>
          <p:nvPr/>
        </p:nvSpPr>
        <p:spPr>
          <a:xfrm>
            <a:off x="652524" y="2742287"/>
            <a:ext cx="2623271" cy="885691"/>
          </a:xfrm>
          <a:custGeom>
            <a:avLst/>
            <a:gdLst>
              <a:gd name="connsiteX0" fmla="*/ 0 w 1451953"/>
              <a:gd name="connsiteY0" fmla="*/ 0 h 999919"/>
              <a:gd name="connsiteX1" fmla="*/ 1451953 w 1451953"/>
              <a:gd name="connsiteY1" fmla="*/ 0 h 999919"/>
              <a:gd name="connsiteX2" fmla="*/ 1451953 w 1451953"/>
              <a:gd name="connsiteY2" fmla="*/ 999919 h 999919"/>
              <a:gd name="connsiteX3" fmla="*/ 0 w 1451953"/>
              <a:gd name="connsiteY3" fmla="*/ 999919 h 999919"/>
              <a:gd name="connsiteX4" fmla="*/ 0 w 1451953"/>
              <a:gd name="connsiteY4" fmla="*/ 0 h 99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953" h="999919">
                <a:moveTo>
                  <a:pt x="0" y="0"/>
                </a:moveTo>
                <a:lnTo>
                  <a:pt x="1451953" y="0"/>
                </a:lnTo>
                <a:lnTo>
                  <a:pt x="1451953" y="999919"/>
                </a:lnTo>
                <a:lnTo>
                  <a:pt x="0" y="999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defRPr cap="all"/>
            </a:pPr>
            <a:r>
              <a:rPr lang="en-US" b="1" kern="1200">
                <a:solidFill>
                  <a:schemeClr val="tx1"/>
                </a:solidFill>
                <a:latin typeface="Aptos" panose="020B0004020202020204" pitchFamily="34" charset="0"/>
              </a:rPr>
              <a:t>Semi-structured Interviews</a:t>
            </a:r>
            <a:endParaRPr lang="en-US" b="1">
              <a:solidFill>
                <a:schemeClr val="tx1"/>
              </a:solidFill>
              <a:latin typeface="Aptos" panose="020B0004020202020204" pitchFamily="34" charset="0"/>
            </a:endParaRPr>
          </a:p>
        </p:txBody>
      </p:sp>
      <p:grpSp>
        <p:nvGrpSpPr>
          <p:cNvPr id="50" name="Group 49">
            <a:extLst>
              <a:ext uri="{FF2B5EF4-FFF2-40B4-BE49-F238E27FC236}">
                <a16:creationId xmlns:a16="http://schemas.microsoft.com/office/drawing/2014/main" id="{6053440E-173E-C8F9-B9C0-751F4A3399F1}"/>
              </a:ext>
            </a:extLst>
          </p:cNvPr>
          <p:cNvGrpSpPr/>
          <p:nvPr/>
        </p:nvGrpSpPr>
        <p:grpSpPr>
          <a:xfrm>
            <a:off x="4277058" y="1667842"/>
            <a:ext cx="885691" cy="885691"/>
            <a:chOff x="4800131" y="1667842"/>
            <a:chExt cx="885691" cy="885691"/>
          </a:xfrm>
        </p:grpSpPr>
        <p:sp>
          <p:nvSpPr>
            <p:cNvPr id="31" name="Oval 30">
              <a:extLst>
                <a:ext uri="{FF2B5EF4-FFF2-40B4-BE49-F238E27FC236}">
                  <a16:creationId xmlns:a16="http://schemas.microsoft.com/office/drawing/2014/main" id="{A24A939C-7D52-9EA3-0D52-791D14D58550}"/>
                </a:ext>
              </a:extLst>
            </p:cNvPr>
            <p:cNvSpPr/>
            <p:nvPr/>
          </p:nvSpPr>
          <p:spPr>
            <a:xfrm>
              <a:off x="4800131" y="1667842"/>
              <a:ext cx="885691" cy="885691"/>
            </a:xfrm>
            <a:prstGeom prst="ellipse">
              <a:avLst/>
            </a:prstGeom>
            <a:solidFill>
              <a:schemeClr val="accent6">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VN">
                <a:solidFill>
                  <a:schemeClr val="accent3">
                    <a:lumMod val="20000"/>
                    <a:lumOff val="80000"/>
                  </a:schemeClr>
                </a:solidFill>
              </a:endParaRPr>
            </a:p>
          </p:txBody>
        </p:sp>
        <p:sp>
          <p:nvSpPr>
            <p:cNvPr id="32" name="Rectangle 31" descr="Board Room">
              <a:extLst>
                <a:ext uri="{FF2B5EF4-FFF2-40B4-BE49-F238E27FC236}">
                  <a16:creationId xmlns:a16="http://schemas.microsoft.com/office/drawing/2014/main" id="{D030E2C5-D625-D568-1451-E0B9B099FD85}"/>
                </a:ext>
              </a:extLst>
            </p:cNvPr>
            <p:cNvSpPr/>
            <p:nvPr/>
          </p:nvSpPr>
          <p:spPr>
            <a:xfrm>
              <a:off x="4988885" y="1856596"/>
              <a:ext cx="508183" cy="50818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VN"/>
            </a:p>
          </p:txBody>
        </p:sp>
      </p:grpSp>
      <p:sp>
        <p:nvSpPr>
          <p:cNvPr id="33" name="Freeform 32">
            <a:extLst>
              <a:ext uri="{FF2B5EF4-FFF2-40B4-BE49-F238E27FC236}">
                <a16:creationId xmlns:a16="http://schemas.microsoft.com/office/drawing/2014/main" id="{BD014E6E-77B1-2964-34CB-44BB75CC9B56}"/>
              </a:ext>
            </a:extLst>
          </p:cNvPr>
          <p:cNvSpPr/>
          <p:nvPr/>
        </p:nvSpPr>
        <p:spPr>
          <a:xfrm>
            <a:off x="3408269" y="2738845"/>
            <a:ext cx="2623271" cy="885691"/>
          </a:xfrm>
          <a:custGeom>
            <a:avLst/>
            <a:gdLst>
              <a:gd name="connsiteX0" fmla="*/ 0 w 1451953"/>
              <a:gd name="connsiteY0" fmla="*/ 0 h 999919"/>
              <a:gd name="connsiteX1" fmla="*/ 1451953 w 1451953"/>
              <a:gd name="connsiteY1" fmla="*/ 0 h 999919"/>
              <a:gd name="connsiteX2" fmla="*/ 1451953 w 1451953"/>
              <a:gd name="connsiteY2" fmla="*/ 999919 h 999919"/>
              <a:gd name="connsiteX3" fmla="*/ 0 w 1451953"/>
              <a:gd name="connsiteY3" fmla="*/ 999919 h 999919"/>
              <a:gd name="connsiteX4" fmla="*/ 0 w 1451953"/>
              <a:gd name="connsiteY4" fmla="*/ 0 h 99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953" h="999919">
                <a:moveTo>
                  <a:pt x="0" y="0"/>
                </a:moveTo>
                <a:lnTo>
                  <a:pt x="1451953" y="0"/>
                </a:lnTo>
                <a:lnTo>
                  <a:pt x="1451953" y="999919"/>
                </a:lnTo>
                <a:lnTo>
                  <a:pt x="0" y="999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defRPr cap="all"/>
            </a:pPr>
            <a:r>
              <a:rPr lang="en-US" b="1" kern="1200">
                <a:solidFill>
                  <a:schemeClr val="tx1"/>
                </a:solidFill>
                <a:latin typeface="Aptos" panose="020B0004020202020204" pitchFamily="34" charset="0"/>
              </a:rPr>
              <a:t>Reflective </a:t>
            </a:r>
            <a:br>
              <a:rPr lang="en-US" b="1" kern="1200">
                <a:solidFill>
                  <a:schemeClr val="tx1"/>
                </a:solidFill>
                <a:latin typeface="Aptos" panose="020B0004020202020204" pitchFamily="34" charset="0"/>
              </a:rPr>
            </a:br>
            <a:r>
              <a:rPr lang="en-US" b="1" kern="1200">
                <a:solidFill>
                  <a:schemeClr val="tx1"/>
                </a:solidFill>
                <a:latin typeface="Aptos" panose="020B0004020202020204" pitchFamily="34" charset="0"/>
              </a:rPr>
              <a:t>Journals</a:t>
            </a:r>
            <a:endParaRPr lang="en-US" b="1">
              <a:solidFill>
                <a:schemeClr val="tx1"/>
              </a:solidFill>
              <a:latin typeface="Aptos" panose="020B0004020202020204" pitchFamily="34" charset="0"/>
            </a:endParaRPr>
          </a:p>
        </p:txBody>
      </p:sp>
      <p:grpSp>
        <p:nvGrpSpPr>
          <p:cNvPr id="51" name="Group 50">
            <a:extLst>
              <a:ext uri="{FF2B5EF4-FFF2-40B4-BE49-F238E27FC236}">
                <a16:creationId xmlns:a16="http://schemas.microsoft.com/office/drawing/2014/main" id="{B0A74BA9-8571-EA8B-6DD2-B8915B83F601}"/>
              </a:ext>
            </a:extLst>
          </p:cNvPr>
          <p:cNvGrpSpPr/>
          <p:nvPr/>
        </p:nvGrpSpPr>
        <p:grpSpPr>
          <a:xfrm>
            <a:off x="7032803" y="1667842"/>
            <a:ext cx="885691" cy="885691"/>
            <a:chOff x="6506176" y="1667842"/>
            <a:chExt cx="885691" cy="885691"/>
          </a:xfrm>
        </p:grpSpPr>
        <p:sp>
          <p:nvSpPr>
            <p:cNvPr id="34" name="Oval 33">
              <a:extLst>
                <a:ext uri="{FF2B5EF4-FFF2-40B4-BE49-F238E27FC236}">
                  <a16:creationId xmlns:a16="http://schemas.microsoft.com/office/drawing/2014/main" id="{3874A318-25D6-8226-6189-244C53708187}"/>
                </a:ext>
              </a:extLst>
            </p:cNvPr>
            <p:cNvSpPr/>
            <p:nvPr/>
          </p:nvSpPr>
          <p:spPr>
            <a:xfrm>
              <a:off x="6506176" y="1667842"/>
              <a:ext cx="885691" cy="885691"/>
            </a:xfrm>
            <a:prstGeom prst="ellipse">
              <a:avLst/>
            </a:prstGeom>
            <a:solidFill>
              <a:schemeClr val="accent6">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VN">
                <a:solidFill>
                  <a:schemeClr val="accent3">
                    <a:lumMod val="20000"/>
                    <a:lumOff val="80000"/>
                  </a:schemeClr>
                </a:solidFill>
              </a:endParaRPr>
            </a:p>
          </p:txBody>
        </p:sp>
        <p:sp>
          <p:nvSpPr>
            <p:cNvPr id="35" name="Rectangle 34" descr="Judge">
              <a:extLst>
                <a:ext uri="{FF2B5EF4-FFF2-40B4-BE49-F238E27FC236}">
                  <a16:creationId xmlns:a16="http://schemas.microsoft.com/office/drawing/2014/main" id="{927F8E5A-F985-D0D2-CF73-D1086DB2425F}"/>
                </a:ext>
              </a:extLst>
            </p:cNvPr>
            <p:cNvSpPr/>
            <p:nvPr/>
          </p:nvSpPr>
          <p:spPr>
            <a:xfrm>
              <a:off x="6694930" y="1856596"/>
              <a:ext cx="508183" cy="50818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VN"/>
            </a:p>
          </p:txBody>
        </p:sp>
      </p:grpSp>
      <p:sp>
        <p:nvSpPr>
          <p:cNvPr id="36" name="Freeform 35">
            <a:extLst>
              <a:ext uri="{FF2B5EF4-FFF2-40B4-BE49-F238E27FC236}">
                <a16:creationId xmlns:a16="http://schemas.microsoft.com/office/drawing/2014/main" id="{4E98B918-8520-17B6-816F-1E7D5864B899}"/>
              </a:ext>
            </a:extLst>
          </p:cNvPr>
          <p:cNvSpPr/>
          <p:nvPr/>
        </p:nvSpPr>
        <p:spPr>
          <a:xfrm>
            <a:off x="6164014" y="2738844"/>
            <a:ext cx="2623271" cy="885691"/>
          </a:xfrm>
          <a:custGeom>
            <a:avLst/>
            <a:gdLst>
              <a:gd name="connsiteX0" fmla="*/ 0 w 1451953"/>
              <a:gd name="connsiteY0" fmla="*/ 0 h 999919"/>
              <a:gd name="connsiteX1" fmla="*/ 1451953 w 1451953"/>
              <a:gd name="connsiteY1" fmla="*/ 0 h 999919"/>
              <a:gd name="connsiteX2" fmla="*/ 1451953 w 1451953"/>
              <a:gd name="connsiteY2" fmla="*/ 999919 h 999919"/>
              <a:gd name="connsiteX3" fmla="*/ 0 w 1451953"/>
              <a:gd name="connsiteY3" fmla="*/ 999919 h 999919"/>
              <a:gd name="connsiteX4" fmla="*/ 0 w 1451953"/>
              <a:gd name="connsiteY4" fmla="*/ 0 h 99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953" h="999919">
                <a:moveTo>
                  <a:pt x="0" y="0"/>
                </a:moveTo>
                <a:lnTo>
                  <a:pt x="1451953" y="0"/>
                </a:lnTo>
                <a:lnTo>
                  <a:pt x="1451953" y="999919"/>
                </a:lnTo>
                <a:lnTo>
                  <a:pt x="0" y="999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defRPr cap="all"/>
            </a:pPr>
            <a:r>
              <a:rPr lang="en-US" b="1" kern="1200">
                <a:solidFill>
                  <a:schemeClr val="tx1"/>
                </a:solidFill>
                <a:latin typeface="Aptos" panose="020B0004020202020204" pitchFamily="34" charset="0"/>
              </a:rPr>
              <a:t>Classroom Observations &amp; Screen Recordings</a:t>
            </a:r>
            <a:endParaRPr lang="en-US" b="1">
              <a:solidFill>
                <a:schemeClr val="tx1"/>
              </a:solidFill>
              <a:latin typeface="Aptos" panose="020B0004020202020204" pitchFamily="34" charset="0"/>
            </a:endParaRPr>
          </a:p>
        </p:txBody>
      </p:sp>
      <p:grpSp>
        <p:nvGrpSpPr>
          <p:cNvPr id="52" name="Group 51">
            <a:extLst>
              <a:ext uri="{FF2B5EF4-FFF2-40B4-BE49-F238E27FC236}">
                <a16:creationId xmlns:a16="http://schemas.microsoft.com/office/drawing/2014/main" id="{147D1465-0F1D-2D5A-FE2B-6CE9BC55E8CA}"/>
              </a:ext>
            </a:extLst>
          </p:cNvPr>
          <p:cNvGrpSpPr/>
          <p:nvPr/>
        </p:nvGrpSpPr>
        <p:grpSpPr>
          <a:xfrm>
            <a:off x="9788548" y="1667842"/>
            <a:ext cx="885691" cy="885691"/>
            <a:chOff x="8212221" y="1667842"/>
            <a:chExt cx="885691" cy="885691"/>
          </a:xfrm>
        </p:grpSpPr>
        <p:sp>
          <p:nvSpPr>
            <p:cNvPr id="37" name="Oval 36">
              <a:extLst>
                <a:ext uri="{FF2B5EF4-FFF2-40B4-BE49-F238E27FC236}">
                  <a16:creationId xmlns:a16="http://schemas.microsoft.com/office/drawing/2014/main" id="{D8648D0E-61B1-766D-5215-B24335A1D5D3}"/>
                </a:ext>
              </a:extLst>
            </p:cNvPr>
            <p:cNvSpPr/>
            <p:nvPr/>
          </p:nvSpPr>
          <p:spPr>
            <a:xfrm>
              <a:off x="8212221" y="1667842"/>
              <a:ext cx="885691" cy="885691"/>
            </a:xfrm>
            <a:prstGeom prst="ellipse">
              <a:avLst/>
            </a:prstGeom>
            <a:solidFill>
              <a:schemeClr val="accent6">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VN">
                <a:solidFill>
                  <a:schemeClr val="accent3">
                    <a:lumMod val="20000"/>
                    <a:lumOff val="80000"/>
                  </a:schemeClr>
                </a:solidFill>
              </a:endParaRPr>
            </a:p>
          </p:txBody>
        </p:sp>
        <p:sp>
          <p:nvSpPr>
            <p:cNvPr id="38" name="Rectangle 37" descr="Gauge">
              <a:extLst>
                <a:ext uri="{FF2B5EF4-FFF2-40B4-BE49-F238E27FC236}">
                  <a16:creationId xmlns:a16="http://schemas.microsoft.com/office/drawing/2014/main" id="{C673B77C-2DD6-BAD3-828E-427E13C7F58F}"/>
                </a:ext>
              </a:extLst>
            </p:cNvPr>
            <p:cNvSpPr/>
            <p:nvPr/>
          </p:nvSpPr>
          <p:spPr>
            <a:xfrm>
              <a:off x="8400975" y="1856596"/>
              <a:ext cx="508183" cy="50818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VN"/>
            </a:p>
          </p:txBody>
        </p:sp>
      </p:grpSp>
      <p:sp>
        <p:nvSpPr>
          <p:cNvPr id="39" name="Freeform 38">
            <a:extLst>
              <a:ext uri="{FF2B5EF4-FFF2-40B4-BE49-F238E27FC236}">
                <a16:creationId xmlns:a16="http://schemas.microsoft.com/office/drawing/2014/main" id="{16D6952D-A8D4-985A-5D77-34D79432B8D7}"/>
              </a:ext>
            </a:extLst>
          </p:cNvPr>
          <p:cNvSpPr/>
          <p:nvPr/>
        </p:nvSpPr>
        <p:spPr>
          <a:xfrm>
            <a:off x="8919758" y="2738844"/>
            <a:ext cx="2623271" cy="885691"/>
          </a:xfrm>
          <a:custGeom>
            <a:avLst/>
            <a:gdLst>
              <a:gd name="connsiteX0" fmla="*/ 0 w 1451953"/>
              <a:gd name="connsiteY0" fmla="*/ 0 h 999919"/>
              <a:gd name="connsiteX1" fmla="*/ 1451953 w 1451953"/>
              <a:gd name="connsiteY1" fmla="*/ 0 h 999919"/>
              <a:gd name="connsiteX2" fmla="*/ 1451953 w 1451953"/>
              <a:gd name="connsiteY2" fmla="*/ 999919 h 999919"/>
              <a:gd name="connsiteX3" fmla="*/ 0 w 1451953"/>
              <a:gd name="connsiteY3" fmla="*/ 999919 h 999919"/>
              <a:gd name="connsiteX4" fmla="*/ 0 w 1451953"/>
              <a:gd name="connsiteY4" fmla="*/ 0 h 99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953" h="999919">
                <a:moveTo>
                  <a:pt x="0" y="0"/>
                </a:moveTo>
                <a:lnTo>
                  <a:pt x="1451953" y="0"/>
                </a:lnTo>
                <a:lnTo>
                  <a:pt x="1451953" y="999919"/>
                </a:lnTo>
                <a:lnTo>
                  <a:pt x="0" y="999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defRPr cap="all"/>
            </a:pPr>
            <a:r>
              <a:rPr lang="en-US" b="1" kern="1200">
                <a:solidFill>
                  <a:schemeClr val="tx1"/>
                </a:solidFill>
                <a:latin typeface="Aptos" panose="020B0004020202020204" pitchFamily="34" charset="0"/>
              </a:rPr>
              <a:t>Artifacts </a:t>
            </a:r>
            <a:br>
              <a:rPr lang="en-US" b="1" kern="1200">
                <a:solidFill>
                  <a:schemeClr val="tx1"/>
                </a:solidFill>
                <a:latin typeface="Aptos" panose="020B0004020202020204" pitchFamily="34" charset="0"/>
              </a:rPr>
            </a:br>
            <a:r>
              <a:rPr lang="en-US" b="1" kern="1200">
                <a:solidFill>
                  <a:schemeClr val="tx1"/>
                </a:solidFill>
                <a:latin typeface="Aptos" panose="020B0004020202020204" pitchFamily="34" charset="0"/>
              </a:rPr>
              <a:t>&amp; System Data</a:t>
            </a:r>
            <a:endParaRPr lang="en-US" kern="1200">
              <a:solidFill>
                <a:schemeClr val="tx1"/>
              </a:solidFill>
              <a:latin typeface="Aptos" panose="020B0004020202020204" pitchFamily="34" charset="0"/>
            </a:endParaRPr>
          </a:p>
        </p:txBody>
      </p:sp>
      <p:grpSp>
        <p:nvGrpSpPr>
          <p:cNvPr id="55" name="Group 54">
            <a:extLst>
              <a:ext uri="{FF2B5EF4-FFF2-40B4-BE49-F238E27FC236}">
                <a16:creationId xmlns:a16="http://schemas.microsoft.com/office/drawing/2014/main" id="{2B357A2A-8C21-2604-59FE-A12E16E08824}"/>
              </a:ext>
            </a:extLst>
          </p:cNvPr>
          <p:cNvGrpSpPr/>
          <p:nvPr/>
        </p:nvGrpSpPr>
        <p:grpSpPr>
          <a:xfrm>
            <a:off x="2379150" y="4168644"/>
            <a:ext cx="885691" cy="885691"/>
            <a:chOff x="3947109" y="4192312"/>
            <a:chExt cx="885691" cy="885691"/>
          </a:xfrm>
        </p:grpSpPr>
        <p:sp>
          <p:nvSpPr>
            <p:cNvPr id="40" name="Oval 39">
              <a:extLst>
                <a:ext uri="{FF2B5EF4-FFF2-40B4-BE49-F238E27FC236}">
                  <a16:creationId xmlns:a16="http://schemas.microsoft.com/office/drawing/2014/main" id="{CC738527-B628-84E3-6363-6B9C50319B43}"/>
                </a:ext>
              </a:extLst>
            </p:cNvPr>
            <p:cNvSpPr/>
            <p:nvPr/>
          </p:nvSpPr>
          <p:spPr>
            <a:xfrm>
              <a:off x="3947109" y="4192312"/>
              <a:ext cx="885691" cy="885691"/>
            </a:xfrm>
            <a:prstGeom prst="ellipse">
              <a:avLst/>
            </a:prstGeom>
            <a:solidFill>
              <a:schemeClr val="accent6">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VN">
                <a:solidFill>
                  <a:schemeClr val="accent3">
                    <a:lumMod val="20000"/>
                    <a:lumOff val="80000"/>
                  </a:schemeClr>
                </a:solidFill>
              </a:endParaRPr>
            </a:p>
          </p:txBody>
        </p:sp>
        <p:sp>
          <p:nvSpPr>
            <p:cNvPr id="41" name="Rectangle 40" descr="Workflow">
              <a:extLst>
                <a:ext uri="{FF2B5EF4-FFF2-40B4-BE49-F238E27FC236}">
                  <a16:creationId xmlns:a16="http://schemas.microsoft.com/office/drawing/2014/main" id="{6F422B0B-6B17-8F40-D449-A65D07F57F11}"/>
                </a:ext>
              </a:extLst>
            </p:cNvPr>
            <p:cNvSpPr/>
            <p:nvPr/>
          </p:nvSpPr>
          <p:spPr>
            <a:xfrm>
              <a:off x="4135863" y="4381066"/>
              <a:ext cx="508183" cy="508183"/>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VN"/>
            </a:p>
          </p:txBody>
        </p:sp>
      </p:grpSp>
      <p:sp>
        <p:nvSpPr>
          <p:cNvPr id="42" name="Freeform 41">
            <a:extLst>
              <a:ext uri="{FF2B5EF4-FFF2-40B4-BE49-F238E27FC236}">
                <a16:creationId xmlns:a16="http://schemas.microsoft.com/office/drawing/2014/main" id="{C4E7F4CF-3812-C35E-A3A9-93F434DFE401}"/>
              </a:ext>
            </a:extLst>
          </p:cNvPr>
          <p:cNvSpPr/>
          <p:nvPr/>
        </p:nvSpPr>
        <p:spPr>
          <a:xfrm>
            <a:off x="1510361" y="5054338"/>
            <a:ext cx="2623271" cy="885691"/>
          </a:xfrm>
          <a:custGeom>
            <a:avLst/>
            <a:gdLst>
              <a:gd name="connsiteX0" fmla="*/ 0 w 1451953"/>
              <a:gd name="connsiteY0" fmla="*/ 0 h 999919"/>
              <a:gd name="connsiteX1" fmla="*/ 1451953 w 1451953"/>
              <a:gd name="connsiteY1" fmla="*/ 0 h 999919"/>
              <a:gd name="connsiteX2" fmla="*/ 1451953 w 1451953"/>
              <a:gd name="connsiteY2" fmla="*/ 999919 h 999919"/>
              <a:gd name="connsiteX3" fmla="*/ 0 w 1451953"/>
              <a:gd name="connsiteY3" fmla="*/ 999919 h 999919"/>
              <a:gd name="connsiteX4" fmla="*/ 0 w 1451953"/>
              <a:gd name="connsiteY4" fmla="*/ 0 h 99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953" h="999919">
                <a:moveTo>
                  <a:pt x="0" y="0"/>
                </a:moveTo>
                <a:lnTo>
                  <a:pt x="1451953" y="0"/>
                </a:lnTo>
                <a:lnTo>
                  <a:pt x="1451953" y="999919"/>
                </a:lnTo>
                <a:lnTo>
                  <a:pt x="0" y="999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defRPr cap="all"/>
            </a:pPr>
            <a:r>
              <a:rPr lang="en-US" b="1" kern="1200">
                <a:solidFill>
                  <a:schemeClr val="tx1"/>
                </a:solidFill>
                <a:latin typeface="Aptos" panose="020B0004020202020204" pitchFamily="34" charset="0"/>
              </a:rPr>
              <a:t>Surveys (3 phases)</a:t>
            </a:r>
          </a:p>
        </p:txBody>
      </p:sp>
      <p:grpSp>
        <p:nvGrpSpPr>
          <p:cNvPr id="54" name="Group 53">
            <a:extLst>
              <a:ext uri="{FF2B5EF4-FFF2-40B4-BE49-F238E27FC236}">
                <a16:creationId xmlns:a16="http://schemas.microsoft.com/office/drawing/2014/main" id="{8ECF247F-62BE-D994-6BD5-2676926E74BF}"/>
              </a:ext>
            </a:extLst>
          </p:cNvPr>
          <p:cNvGrpSpPr/>
          <p:nvPr/>
        </p:nvGrpSpPr>
        <p:grpSpPr>
          <a:xfrm>
            <a:off x="5653153" y="4168644"/>
            <a:ext cx="885691" cy="885691"/>
            <a:chOff x="5653154" y="4192312"/>
            <a:chExt cx="885691" cy="885691"/>
          </a:xfrm>
        </p:grpSpPr>
        <p:sp>
          <p:nvSpPr>
            <p:cNvPr id="43" name="Oval 42">
              <a:extLst>
                <a:ext uri="{FF2B5EF4-FFF2-40B4-BE49-F238E27FC236}">
                  <a16:creationId xmlns:a16="http://schemas.microsoft.com/office/drawing/2014/main" id="{C6A0C43B-7354-71B3-8301-B2D1830475F0}"/>
                </a:ext>
              </a:extLst>
            </p:cNvPr>
            <p:cNvSpPr/>
            <p:nvPr/>
          </p:nvSpPr>
          <p:spPr>
            <a:xfrm>
              <a:off x="5653154" y="4192312"/>
              <a:ext cx="885691" cy="885691"/>
            </a:xfrm>
            <a:prstGeom prst="ellipse">
              <a:avLst/>
            </a:prstGeom>
            <a:solidFill>
              <a:schemeClr val="accent6">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VN">
                <a:solidFill>
                  <a:schemeClr val="accent3">
                    <a:lumMod val="20000"/>
                    <a:lumOff val="80000"/>
                  </a:schemeClr>
                </a:solidFill>
              </a:endParaRPr>
            </a:p>
          </p:txBody>
        </p:sp>
        <p:sp>
          <p:nvSpPr>
            <p:cNvPr id="44" name="Rectangle 43" descr="Questions">
              <a:extLst>
                <a:ext uri="{FF2B5EF4-FFF2-40B4-BE49-F238E27FC236}">
                  <a16:creationId xmlns:a16="http://schemas.microsoft.com/office/drawing/2014/main" id="{1FDFCAD7-9768-0C3B-B04A-98042805563B}"/>
                </a:ext>
              </a:extLst>
            </p:cNvPr>
            <p:cNvSpPr/>
            <p:nvPr/>
          </p:nvSpPr>
          <p:spPr>
            <a:xfrm>
              <a:off x="5841908" y="4381066"/>
              <a:ext cx="508183" cy="5081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VN"/>
            </a:p>
          </p:txBody>
        </p:sp>
      </p:grpSp>
      <p:sp>
        <p:nvSpPr>
          <p:cNvPr id="45" name="Freeform 44">
            <a:extLst>
              <a:ext uri="{FF2B5EF4-FFF2-40B4-BE49-F238E27FC236}">
                <a16:creationId xmlns:a16="http://schemas.microsoft.com/office/drawing/2014/main" id="{EE82C02E-86BA-6A4A-9FE1-1565F6F03EB5}"/>
              </a:ext>
            </a:extLst>
          </p:cNvPr>
          <p:cNvSpPr/>
          <p:nvPr/>
        </p:nvSpPr>
        <p:spPr>
          <a:xfrm>
            <a:off x="4784364" y="5054335"/>
            <a:ext cx="2623271" cy="885691"/>
          </a:xfrm>
          <a:custGeom>
            <a:avLst/>
            <a:gdLst>
              <a:gd name="connsiteX0" fmla="*/ 0 w 1451953"/>
              <a:gd name="connsiteY0" fmla="*/ 0 h 999919"/>
              <a:gd name="connsiteX1" fmla="*/ 1451953 w 1451953"/>
              <a:gd name="connsiteY1" fmla="*/ 0 h 999919"/>
              <a:gd name="connsiteX2" fmla="*/ 1451953 w 1451953"/>
              <a:gd name="connsiteY2" fmla="*/ 999919 h 999919"/>
              <a:gd name="connsiteX3" fmla="*/ 0 w 1451953"/>
              <a:gd name="connsiteY3" fmla="*/ 999919 h 999919"/>
              <a:gd name="connsiteX4" fmla="*/ 0 w 1451953"/>
              <a:gd name="connsiteY4" fmla="*/ 0 h 99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953" h="999919">
                <a:moveTo>
                  <a:pt x="0" y="0"/>
                </a:moveTo>
                <a:lnTo>
                  <a:pt x="1451953" y="0"/>
                </a:lnTo>
                <a:lnTo>
                  <a:pt x="1451953" y="999919"/>
                </a:lnTo>
                <a:lnTo>
                  <a:pt x="0" y="999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defRPr cap="all"/>
            </a:pPr>
            <a:r>
              <a:rPr lang="en-US" b="1" kern="1200">
                <a:solidFill>
                  <a:schemeClr val="tx1"/>
                </a:solidFill>
                <a:latin typeface="Aptos" panose="020B0004020202020204" pitchFamily="34" charset="0"/>
              </a:rPr>
              <a:t>Field Notes</a:t>
            </a:r>
            <a:endParaRPr lang="en-US" b="1">
              <a:solidFill>
                <a:schemeClr val="tx1"/>
              </a:solidFill>
              <a:latin typeface="Aptos" panose="020B0004020202020204" pitchFamily="34" charset="0"/>
            </a:endParaRPr>
          </a:p>
        </p:txBody>
      </p:sp>
      <p:grpSp>
        <p:nvGrpSpPr>
          <p:cNvPr id="53" name="Group 52">
            <a:extLst>
              <a:ext uri="{FF2B5EF4-FFF2-40B4-BE49-F238E27FC236}">
                <a16:creationId xmlns:a16="http://schemas.microsoft.com/office/drawing/2014/main" id="{63F98033-35BE-FF76-C509-881BF0B9B04D}"/>
              </a:ext>
            </a:extLst>
          </p:cNvPr>
          <p:cNvGrpSpPr/>
          <p:nvPr/>
        </p:nvGrpSpPr>
        <p:grpSpPr>
          <a:xfrm>
            <a:off x="8929201" y="4168644"/>
            <a:ext cx="885691" cy="885691"/>
            <a:chOff x="7359199" y="4192312"/>
            <a:chExt cx="885691" cy="885691"/>
          </a:xfrm>
        </p:grpSpPr>
        <p:sp>
          <p:nvSpPr>
            <p:cNvPr id="46" name="Oval 45">
              <a:extLst>
                <a:ext uri="{FF2B5EF4-FFF2-40B4-BE49-F238E27FC236}">
                  <a16:creationId xmlns:a16="http://schemas.microsoft.com/office/drawing/2014/main" id="{9A4D0B50-3CC4-287D-F04A-7AFDC5A1E71E}"/>
                </a:ext>
              </a:extLst>
            </p:cNvPr>
            <p:cNvSpPr/>
            <p:nvPr/>
          </p:nvSpPr>
          <p:spPr>
            <a:xfrm>
              <a:off x="7359199" y="4192312"/>
              <a:ext cx="885691" cy="885691"/>
            </a:xfrm>
            <a:prstGeom prst="ellipse">
              <a:avLst/>
            </a:prstGeom>
            <a:solidFill>
              <a:schemeClr val="accent6">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VN">
                <a:solidFill>
                  <a:schemeClr val="accent3">
                    <a:lumMod val="20000"/>
                    <a:lumOff val="80000"/>
                  </a:schemeClr>
                </a:solidFill>
              </a:endParaRPr>
            </a:p>
          </p:txBody>
        </p:sp>
        <p:sp>
          <p:nvSpPr>
            <p:cNvPr id="47" name="Rectangle 46" descr="Contract">
              <a:extLst>
                <a:ext uri="{FF2B5EF4-FFF2-40B4-BE49-F238E27FC236}">
                  <a16:creationId xmlns:a16="http://schemas.microsoft.com/office/drawing/2014/main" id="{5FA7EFC1-583F-D65B-C4DB-560CBCECE373}"/>
                </a:ext>
              </a:extLst>
            </p:cNvPr>
            <p:cNvSpPr/>
            <p:nvPr/>
          </p:nvSpPr>
          <p:spPr>
            <a:xfrm>
              <a:off x="7547953" y="4381066"/>
              <a:ext cx="508183" cy="508183"/>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VN"/>
            </a:p>
          </p:txBody>
        </p:sp>
      </p:grpSp>
      <p:sp>
        <p:nvSpPr>
          <p:cNvPr id="48" name="Freeform 47">
            <a:extLst>
              <a:ext uri="{FF2B5EF4-FFF2-40B4-BE49-F238E27FC236}">
                <a16:creationId xmlns:a16="http://schemas.microsoft.com/office/drawing/2014/main" id="{A5FE3313-C274-7087-D517-D2FC3A6D338C}"/>
              </a:ext>
            </a:extLst>
          </p:cNvPr>
          <p:cNvSpPr/>
          <p:nvPr/>
        </p:nvSpPr>
        <p:spPr>
          <a:xfrm>
            <a:off x="8058368" y="5054335"/>
            <a:ext cx="2623271" cy="885691"/>
          </a:xfrm>
          <a:custGeom>
            <a:avLst/>
            <a:gdLst>
              <a:gd name="connsiteX0" fmla="*/ 0 w 1451953"/>
              <a:gd name="connsiteY0" fmla="*/ 0 h 999919"/>
              <a:gd name="connsiteX1" fmla="*/ 1451953 w 1451953"/>
              <a:gd name="connsiteY1" fmla="*/ 0 h 999919"/>
              <a:gd name="connsiteX2" fmla="*/ 1451953 w 1451953"/>
              <a:gd name="connsiteY2" fmla="*/ 999919 h 999919"/>
              <a:gd name="connsiteX3" fmla="*/ 0 w 1451953"/>
              <a:gd name="connsiteY3" fmla="*/ 999919 h 999919"/>
              <a:gd name="connsiteX4" fmla="*/ 0 w 1451953"/>
              <a:gd name="connsiteY4" fmla="*/ 0 h 99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953" h="999919">
                <a:moveTo>
                  <a:pt x="0" y="0"/>
                </a:moveTo>
                <a:lnTo>
                  <a:pt x="1451953" y="0"/>
                </a:lnTo>
                <a:lnTo>
                  <a:pt x="1451953" y="999919"/>
                </a:lnTo>
                <a:lnTo>
                  <a:pt x="0" y="999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defRPr cap="all"/>
            </a:pPr>
            <a:r>
              <a:rPr lang="en-US" b="1" kern="1200">
                <a:solidFill>
                  <a:schemeClr val="tx1"/>
                </a:solidFill>
                <a:latin typeface="Aptos" panose="020B0004020202020204" pitchFamily="34" charset="0"/>
              </a:rPr>
              <a:t>Ethics</a:t>
            </a:r>
            <a:endParaRPr lang="en-US" b="1">
              <a:solidFill>
                <a:schemeClr val="tx1"/>
              </a:solidFill>
              <a:latin typeface="Aptos" panose="020B0004020202020204" pitchFamily="34" charset="0"/>
            </a:endParaRPr>
          </a:p>
        </p:txBody>
      </p:sp>
    </p:spTree>
    <p:extLst>
      <p:ext uri="{BB962C8B-B14F-4D97-AF65-F5344CB8AC3E}">
        <p14:creationId xmlns:p14="http://schemas.microsoft.com/office/powerpoint/2010/main" val="864312111"/>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8263-B505-6C98-53A2-A26730C4DA43}"/>
              </a:ext>
            </a:extLst>
          </p:cNvPr>
          <p:cNvSpPr>
            <a:spLocks noGrp="1"/>
          </p:cNvSpPr>
          <p:nvPr>
            <p:ph type="title"/>
          </p:nvPr>
        </p:nvSpPr>
        <p:spPr/>
        <p:txBody>
          <a:bodyPr/>
          <a:lstStyle/>
          <a:p>
            <a:r>
              <a:rPr lang="en-US">
                <a:solidFill>
                  <a:srgbClr val="FC921C"/>
                </a:solidFill>
                <a:latin typeface="Be Vietnam Pro"/>
              </a:rPr>
              <a:t>Analytic Approach</a:t>
            </a:r>
            <a:endParaRPr lang="en-US">
              <a:solidFill>
                <a:srgbClr val="FC921C"/>
              </a:solidFill>
            </a:endParaRPr>
          </a:p>
        </p:txBody>
      </p:sp>
      <p:sp>
        <p:nvSpPr>
          <p:cNvPr id="3" name="Content Placeholder 2">
            <a:extLst>
              <a:ext uri="{FF2B5EF4-FFF2-40B4-BE49-F238E27FC236}">
                <a16:creationId xmlns:a16="http://schemas.microsoft.com/office/drawing/2014/main" id="{1E4EF8D4-8AC6-29DE-E774-EEDC6D5D0D3C}"/>
              </a:ext>
            </a:extLst>
          </p:cNvPr>
          <p:cNvSpPr>
            <a:spLocks noGrp="1"/>
          </p:cNvSpPr>
          <p:nvPr>
            <p:ph idx="1"/>
          </p:nvPr>
        </p:nvSpPr>
        <p:spPr>
          <a:xfrm>
            <a:off x="1090612" y="1468314"/>
            <a:ext cx="10010776" cy="4888035"/>
          </a:xfrm>
        </p:spPr>
        <p:txBody>
          <a:bodyPr vert="horz" lIns="91440" tIns="45720" rIns="91440" bIns="45720" rtlCol="0" anchor="t">
            <a:noAutofit/>
          </a:bodyPr>
          <a:lstStyle/>
          <a:p>
            <a:pPr>
              <a:lnSpc>
                <a:spcPct val="145000"/>
              </a:lnSpc>
              <a:spcBef>
                <a:spcPts val="0"/>
              </a:spcBef>
              <a:spcAft>
                <a:spcPts val="600"/>
              </a:spcAft>
            </a:pPr>
            <a:r>
              <a:rPr lang="en-US" sz="1800" b="1">
                <a:latin typeface="+mn-lt"/>
              </a:rPr>
              <a:t>Thematic Analysis (Braun &amp; Clarke):</a:t>
            </a:r>
            <a:r>
              <a:rPr lang="en-US" sz="1800">
                <a:latin typeface="+mn-lt"/>
              </a:rPr>
              <a:t> Coding cycles: Open → Axial → Selective</a:t>
            </a:r>
          </a:p>
          <a:p>
            <a:pPr>
              <a:lnSpc>
                <a:spcPct val="145000"/>
              </a:lnSpc>
              <a:spcBef>
                <a:spcPts val="0"/>
              </a:spcBef>
              <a:spcAft>
                <a:spcPts val="600"/>
              </a:spcAft>
            </a:pPr>
            <a:r>
              <a:rPr lang="en-US" sz="1800"/>
              <a:t>• </a:t>
            </a:r>
            <a:r>
              <a:rPr lang="en-US" sz="1800">
                <a:latin typeface="+mn-lt"/>
              </a:rPr>
              <a:t>I.e.  “Teacher override,” “Trust in the machine,” “Feedback as motivation,” “Scaffolding agency”</a:t>
            </a:r>
          </a:p>
          <a:p>
            <a:pPr>
              <a:lnSpc>
                <a:spcPct val="145000"/>
              </a:lnSpc>
              <a:spcBef>
                <a:spcPts val="0"/>
              </a:spcBef>
              <a:spcAft>
                <a:spcPts val="600"/>
              </a:spcAft>
            </a:pPr>
            <a:r>
              <a:rPr lang="en-US" sz="1800" b="1">
                <a:latin typeface="+mn-lt"/>
              </a:rPr>
              <a:t>Cross-case Comparison: </a:t>
            </a:r>
            <a:r>
              <a:rPr lang="en-US" sz="1800">
                <a:latin typeface="+mn-lt"/>
              </a:rPr>
              <a:t>to contrast teacher mediation strategies</a:t>
            </a:r>
          </a:p>
          <a:p>
            <a:pPr>
              <a:lnSpc>
                <a:spcPct val="145000"/>
              </a:lnSpc>
              <a:spcBef>
                <a:spcPts val="0"/>
              </a:spcBef>
              <a:spcAft>
                <a:spcPts val="600"/>
              </a:spcAft>
            </a:pPr>
            <a:r>
              <a:rPr lang="en-US" sz="1800">
                <a:latin typeface="+mn-lt"/>
              </a:rPr>
              <a:t>• Compare alignment/misalignment between mediation and learner uptake</a:t>
            </a:r>
          </a:p>
          <a:p>
            <a:pPr>
              <a:lnSpc>
                <a:spcPct val="145000"/>
              </a:lnSpc>
              <a:spcBef>
                <a:spcPts val="0"/>
              </a:spcBef>
              <a:spcAft>
                <a:spcPts val="600"/>
              </a:spcAft>
            </a:pPr>
            <a:r>
              <a:rPr lang="en-US" sz="1800" b="1">
                <a:latin typeface="+mn-lt"/>
              </a:rPr>
              <a:t>Artifact Triangulation</a:t>
            </a:r>
          </a:p>
          <a:p>
            <a:pPr>
              <a:lnSpc>
                <a:spcPct val="145000"/>
              </a:lnSpc>
              <a:spcBef>
                <a:spcPts val="0"/>
              </a:spcBef>
              <a:spcAft>
                <a:spcPts val="600"/>
              </a:spcAft>
            </a:pPr>
            <a:r>
              <a:rPr lang="en-US" sz="1800">
                <a:latin typeface="+mn-lt"/>
              </a:rPr>
              <a:t>• Match AI feedback categories (fluency, grammar, coherence, lexis) with learner </a:t>
            </a:r>
            <a:r>
              <a:rPr lang="en-US" sz="1800" err="1">
                <a:latin typeface="+mn-lt"/>
              </a:rPr>
              <a:t>behaviours</a:t>
            </a:r>
            <a:endParaRPr lang="en-US" sz="1800">
              <a:latin typeface="+mn-lt"/>
            </a:endParaRPr>
          </a:p>
          <a:p>
            <a:pPr>
              <a:lnSpc>
                <a:spcPct val="145000"/>
              </a:lnSpc>
              <a:spcBef>
                <a:spcPts val="0"/>
              </a:spcBef>
              <a:spcAft>
                <a:spcPts val="600"/>
              </a:spcAft>
            </a:pPr>
            <a:r>
              <a:rPr lang="en-US" sz="1800">
                <a:latin typeface="+mn-lt"/>
              </a:rPr>
              <a:t>• </a:t>
            </a:r>
            <a:r>
              <a:rPr lang="en-US" sz="1800" err="1">
                <a:latin typeface="+mn-lt"/>
              </a:rPr>
              <a:t>Behaviours</a:t>
            </a:r>
            <a:r>
              <a:rPr lang="en-US" sz="1800">
                <a:latin typeface="+mn-lt"/>
              </a:rPr>
              <a:t> traced: re-recording, journaling, clarification requests, reflective shifts</a:t>
            </a:r>
          </a:p>
          <a:p>
            <a:pPr>
              <a:lnSpc>
                <a:spcPct val="145000"/>
              </a:lnSpc>
              <a:spcBef>
                <a:spcPts val="0"/>
              </a:spcBef>
              <a:spcAft>
                <a:spcPts val="600"/>
              </a:spcAft>
            </a:pPr>
            <a:r>
              <a:rPr lang="en-US" sz="1800" b="1">
                <a:latin typeface="+mn-lt"/>
              </a:rPr>
              <a:t>Trustworthiness</a:t>
            </a:r>
          </a:p>
          <a:p>
            <a:pPr>
              <a:lnSpc>
                <a:spcPct val="145000"/>
              </a:lnSpc>
              <a:spcBef>
                <a:spcPts val="0"/>
              </a:spcBef>
              <a:spcAft>
                <a:spcPts val="600"/>
              </a:spcAft>
            </a:pPr>
            <a:r>
              <a:rPr lang="en-US" sz="1800">
                <a:latin typeface="+mn-lt"/>
              </a:rPr>
              <a:t>• Triangulated data sources (interviews, journals, observations, artifacts, surveys)</a:t>
            </a:r>
          </a:p>
          <a:p>
            <a:pPr>
              <a:lnSpc>
                <a:spcPct val="145000"/>
              </a:lnSpc>
              <a:spcBef>
                <a:spcPts val="0"/>
              </a:spcBef>
              <a:spcAft>
                <a:spcPts val="600"/>
              </a:spcAft>
            </a:pPr>
            <a:r>
              <a:rPr lang="en-US" sz="1800">
                <a:latin typeface="+mn-lt"/>
              </a:rPr>
              <a:t>• Researcher reflexivity and field notes to check for bias</a:t>
            </a:r>
          </a:p>
        </p:txBody>
      </p:sp>
      <p:sp>
        <p:nvSpPr>
          <p:cNvPr id="4" name="Slide Number Placeholder 3">
            <a:extLst>
              <a:ext uri="{FF2B5EF4-FFF2-40B4-BE49-F238E27FC236}">
                <a16:creationId xmlns:a16="http://schemas.microsoft.com/office/drawing/2014/main" id="{BC707C5A-518D-F098-D708-BD1832B14D4E}"/>
              </a:ext>
            </a:extLst>
          </p:cNvPr>
          <p:cNvSpPr>
            <a:spLocks noGrp="1"/>
          </p:cNvSpPr>
          <p:nvPr>
            <p:ph type="sldNum" sz="quarter" idx="12"/>
          </p:nvPr>
        </p:nvSpPr>
        <p:spPr/>
        <p:txBody>
          <a:bodyPr/>
          <a:lstStyle/>
          <a:p>
            <a:fld id="{62B54EFE-F5F4-4674-A397-603D7A5E2AE8}" type="slidenum">
              <a:rPr lang="vi-VN" smtClean="0"/>
              <a:pPr/>
              <a:t>17</a:t>
            </a:fld>
            <a:endParaRPr lang="vi-VN"/>
          </a:p>
        </p:txBody>
      </p:sp>
    </p:spTree>
    <p:extLst>
      <p:ext uri="{BB962C8B-B14F-4D97-AF65-F5344CB8AC3E}">
        <p14:creationId xmlns:p14="http://schemas.microsoft.com/office/powerpoint/2010/main" val="1160044786"/>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2E990-6269-896B-5B08-4CE2CE8C3B7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2BEE160-40FA-DACD-E596-2A7C0E2393E3}"/>
              </a:ext>
            </a:extLst>
          </p:cNvPr>
          <p:cNvSpPr txBox="1">
            <a:spLocks/>
          </p:cNvSpPr>
          <p:nvPr/>
        </p:nvSpPr>
        <p:spPr>
          <a:xfrm>
            <a:off x="-3545305" y="1186532"/>
            <a:ext cx="17052764" cy="2387600"/>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VN" sz="4800" b="1">
                <a:solidFill>
                  <a:schemeClr val="bg2"/>
                </a:solidFill>
                <a:latin typeface="Be Vietnam Pro" pitchFamily="2" charset="-93"/>
              </a:rPr>
              <a:t>METHODOLOGY</a:t>
            </a:r>
            <a:r>
              <a:rPr lang="en-VN" sz="4800" b="1">
                <a:solidFill>
                  <a:srgbClr val="1B8056"/>
                </a:solidFill>
                <a:latin typeface="Be Vietnam Pro" pitchFamily="2" charset="-93"/>
              </a:rPr>
              <a:t>RESULTS&amp;FINDINGS</a:t>
            </a:r>
            <a:r>
              <a:rPr lang="en-VN" sz="4800" b="1">
                <a:solidFill>
                  <a:schemeClr val="bg2"/>
                </a:solidFill>
                <a:latin typeface="Be Vietnam Pro" pitchFamily="2" charset="-93"/>
              </a:rPr>
              <a:t>DISCUSSIONC</a:t>
            </a:r>
            <a:endParaRPr lang="en-VN" sz="4800" b="1">
              <a:solidFill>
                <a:srgbClr val="1B8056"/>
              </a:solidFill>
              <a:latin typeface="Be Vietnam Pro" pitchFamily="2" charset="-93"/>
            </a:endParaRPr>
          </a:p>
        </p:txBody>
      </p:sp>
      <p:sp>
        <p:nvSpPr>
          <p:cNvPr id="2" name="Slide Number Placeholder 1">
            <a:extLst>
              <a:ext uri="{FF2B5EF4-FFF2-40B4-BE49-F238E27FC236}">
                <a16:creationId xmlns:a16="http://schemas.microsoft.com/office/drawing/2014/main" id="{35E78C1D-D78E-37CE-3F49-3869D8121822}"/>
              </a:ext>
            </a:extLst>
          </p:cNvPr>
          <p:cNvSpPr>
            <a:spLocks noGrp="1"/>
          </p:cNvSpPr>
          <p:nvPr>
            <p:ph type="sldNum" sz="quarter" idx="12"/>
          </p:nvPr>
        </p:nvSpPr>
        <p:spPr/>
        <p:txBody>
          <a:bodyPr/>
          <a:lstStyle/>
          <a:p>
            <a:fld id="{62B54EFE-F5F4-4674-A397-603D7A5E2AE8}" type="slidenum">
              <a:rPr lang="vi-VN" smtClean="0"/>
              <a:pPr/>
              <a:t>18</a:t>
            </a:fld>
            <a:endParaRPr lang="vi-VN"/>
          </a:p>
        </p:txBody>
      </p:sp>
      <p:pic>
        <p:nvPicPr>
          <p:cNvPr id="10" name="Picture 9" descr="A green and orange circles&#10;&#10;AI-generated content may be incorrect.">
            <a:extLst>
              <a:ext uri="{FF2B5EF4-FFF2-40B4-BE49-F238E27FC236}">
                <a16:creationId xmlns:a16="http://schemas.microsoft.com/office/drawing/2014/main" id="{0A84E806-CF05-0E23-7211-3B52BEC82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79" y="2845633"/>
            <a:ext cx="728499" cy="728499"/>
          </a:xfrm>
          <a:prstGeom prst="rect">
            <a:avLst/>
          </a:prstGeom>
        </p:spPr>
      </p:pic>
    </p:spTree>
    <p:extLst>
      <p:ext uri="{BB962C8B-B14F-4D97-AF65-F5344CB8AC3E}">
        <p14:creationId xmlns:p14="http://schemas.microsoft.com/office/powerpoint/2010/main" val="351708230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27E3B-F0B2-298A-DA91-952B894D1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71495-6163-7B79-35CB-24CB1F50A6D3}"/>
              </a:ext>
            </a:extLst>
          </p:cNvPr>
          <p:cNvSpPr>
            <a:spLocks noGrp="1"/>
          </p:cNvSpPr>
          <p:nvPr>
            <p:ph type="title"/>
          </p:nvPr>
        </p:nvSpPr>
        <p:spPr/>
        <p:txBody>
          <a:bodyPr/>
          <a:lstStyle/>
          <a:p>
            <a:r>
              <a:rPr lang="en-VN">
                <a:solidFill>
                  <a:srgbClr val="FC921C"/>
                </a:solidFill>
              </a:rPr>
              <a:t>RQ1:</a:t>
            </a:r>
            <a:r>
              <a:rPr lang="en-VN" b="0">
                <a:solidFill>
                  <a:srgbClr val="FC921C"/>
                </a:solidFill>
              </a:rPr>
              <a:t> What can teachers do on “N</a:t>
            </a:r>
            <a:r>
              <a:rPr lang="en-US" b="0">
                <a:solidFill>
                  <a:srgbClr val="FC921C"/>
                </a:solidFill>
              </a:rPr>
              <a:t>a</a:t>
            </a:r>
            <a:r>
              <a:rPr lang="en-VN" b="0">
                <a:solidFill>
                  <a:srgbClr val="FC921C"/>
                </a:solidFill>
              </a:rPr>
              <a:t>tive”?</a:t>
            </a:r>
            <a:endParaRPr lang="en-VN">
              <a:solidFill>
                <a:srgbClr val="FC921C"/>
              </a:solidFill>
            </a:endParaRPr>
          </a:p>
        </p:txBody>
      </p:sp>
      <p:sp>
        <p:nvSpPr>
          <p:cNvPr id="4" name="Slide Number Placeholder 3">
            <a:extLst>
              <a:ext uri="{FF2B5EF4-FFF2-40B4-BE49-F238E27FC236}">
                <a16:creationId xmlns:a16="http://schemas.microsoft.com/office/drawing/2014/main" id="{66B74BA5-BF58-26A3-18E2-E54F34078DB0}"/>
              </a:ext>
            </a:extLst>
          </p:cNvPr>
          <p:cNvSpPr>
            <a:spLocks noGrp="1"/>
          </p:cNvSpPr>
          <p:nvPr>
            <p:ph type="sldNum" sz="quarter" idx="12"/>
          </p:nvPr>
        </p:nvSpPr>
        <p:spPr/>
        <p:txBody>
          <a:bodyPr/>
          <a:lstStyle/>
          <a:p>
            <a:fld id="{62B54EFE-F5F4-4674-A397-603D7A5E2AE8}" type="slidenum">
              <a:rPr lang="vi-VN" smtClean="0"/>
              <a:pPr/>
              <a:t>19</a:t>
            </a:fld>
            <a:endParaRPr lang="vi-VN"/>
          </a:p>
        </p:txBody>
      </p:sp>
      <p:grpSp>
        <p:nvGrpSpPr>
          <p:cNvPr id="25" name="Group 24">
            <a:extLst>
              <a:ext uri="{FF2B5EF4-FFF2-40B4-BE49-F238E27FC236}">
                <a16:creationId xmlns:a16="http://schemas.microsoft.com/office/drawing/2014/main" id="{696C0A0B-81A6-F84F-29C3-E643E054977F}"/>
              </a:ext>
            </a:extLst>
          </p:cNvPr>
          <p:cNvGrpSpPr/>
          <p:nvPr/>
        </p:nvGrpSpPr>
        <p:grpSpPr>
          <a:xfrm>
            <a:off x="2209800" y="1519367"/>
            <a:ext cx="7772400" cy="4325583"/>
            <a:chOff x="2209800" y="1519367"/>
            <a:chExt cx="7772400" cy="4325583"/>
          </a:xfrm>
        </p:grpSpPr>
        <p:pic>
          <p:nvPicPr>
            <p:cNvPr id="7" name="Picture 6" descr="A screenshot of a computer&#10;&#10;AI-generated content may be incorrect.">
              <a:extLst>
                <a:ext uri="{FF2B5EF4-FFF2-40B4-BE49-F238E27FC236}">
                  <a16:creationId xmlns:a16="http://schemas.microsoft.com/office/drawing/2014/main" id="{BF48CE52-20F9-8FDB-55E1-CA5DFFEA2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519367"/>
              <a:ext cx="7772400" cy="4325583"/>
            </a:xfrm>
            <a:prstGeom prst="rect">
              <a:avLst/>
            </a:prstGeom>
          </p:spPr>
        </p:pic>
        <p:grpSp>
          <p:nvGrpSpPr>
            <p:cNvPr id="10" name="Group 9">
              <a:extLst>
                <a:ext uri="{FF2B5EF4-FFF2-40B4-BE49-F238E27FC236}">
                  <a16:creationId xmlns:a16="http://schemas.microsoft.com/office/drawing/2014/main" id="{4E87D85D-93AF-0109-1AFF-E81DA271A56D}"/>
                </a:ext>
              </a:extLst>
            </p:cNvPr>
            <p:cNvGrpSpPr/>
            <p:nvPr/>
          </p:nvGrpSpPr>
          <p:grpSpPr>
            <a:xfrm>
              <a:off x="4319752" y="3174124"/>
              <a:ext cx="460516" cy="197967"/>
              <a:chOff x="4319752" y="3174124"/>
              <a:chExt cx="460516" cy="254876"/>
            </a:xfrm>
            <a:solidFill>
              <a:schemeClr val="accent2">
                <a:lumMod val="20000"/>
                <a:lumOff val="80000"/>
              </a:schemeClr>
            </a:solidFill>
          </p:grpSpPr>
          <p:sp>
            <p:nvSpPr>
              <p:cNvPr id="8" name="Rectangle 7">
                <a:extLst>
                  <a:ext uri="{FF2B5EF4-FFF2-40B4-BE49-F238E27FC236}">
                    <a16:creationId xmlns:a16="http://schemas.microsoft.com/office/drawing/2014/main" id="{C52B83A1-6E74-A7E7-52F3-ADAB50D91311}"/>
                  </a:ext>
                </a:extLst>
              </p:cNvPr>
              <p:cNvSpPr/>
              <p:nvPr/>
            </p:nvSpPr>
            <p:spPr>
              <a:xfrm>
                <a:off x="4319752"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63D47E5C-5543-A365-6C36-D83D30A605C4}"/>
                  </a:ext>
                </a:extLst>
              </p:cNvPr>
              <p:cNvSpPr/>
              <p:nvPr/>
            </p:nvSpPr>
            <p:spPr>
              <a:xfrm>
                <a:off x="4675165"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11" name="Group 10">
              <a:extLst>
                <a:ext uri="{FF2B5EF4-FFF2-40B4-BE49-F238E27FC236}">
                  <a16:creationId xmlns:a16="http://schemas.microsoft.com/office/drawing/2014/main" id="{322F2F2B-DC95-4562-B50E-2623916BD400}"/>
                </a:ext>
              </a:extLst>
            </p:cNvPr>
            <p:cNvGrpSpPr/>
            <p:nvPr/>
          </p:nvGrpSpPr>
          <p:grpSpPr>
            <a:xfrm>
              <a:off x="5379351" y="4687324"/>
              <a:ext cx="502304" cy="197967"/>
              <a:chOff x="4283751" y="3174124"/>
              <a:chExt cx="502304" cy="254876"/>
            </a:xfrm>
            <a:solidFill>
              <a:schemeClr val="accent2">
                <a:lumMod val="20000"/>
                <a:lumOff val="80000"/>
              </a:schemeClr>
            </a:solidFill>
          </p:grpSpPr>
          <p:sp>
            <p:nvSpPr>
              <p:cNvPr id="12" name="Rectangle 11">
                <a:extLst>
                  <a:ext uri="{FF2B5EF4-FFF2-40B4-BE49-F238E27FC236}">
                    <a16:creationId xmlns:a16="http://schemas.microsoft.com/office/drawing/2014/main" id="{754314E2-D6E1-2C1B-8935-2E4E11D51E3E}"/>
                  </a:ext>
                </a:extLst>
              </p:cNvPr>
              <p:cNvSpPr/>
              <p:nvPr/>
            </p:nvSpPr>
            <p:spPr>
              <a:xfrm>
                <a:off x="4283751" y="3174124"/>
                <a:ext cx="144000"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Rectangle 12">
                <a:extLst>
                  <a:ext uri="{FF2B5EF4-FFF2-40B4-BE49-F238E27FC236}">
                    <a16:creationId xmlns:a16="http://schemas.microsoft.com/office/drawing/2014/main" id="{88B04AFD-8891-CF32-5001-CE2A5C37B047}"/>
                  </a:ext>
                </a:extLst>
              </p:cNvPr>
              <p:cNvSpPr/>
              <p:nvPr/>
            </p:nvSpPr>
            <p:spPr>
              <a:xfrm>
                <a:off x="4680952"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17" name="Group 16">
              <a:extLst>
                <a:ext uri="{FF2B5EF4-FFF2-40B4-BE49-F238E27FC236}">
                  <a16:creationId xmlns:a16="http://schemas.microsoft.com/office/drawing/2014/main" id="{85136F03-ACD6-C70B-E8CC-E5612156953E}"/>
                </a:ext>
              </a:extLst>
            </p:cNvPr>
            <p:cNvGrpSpPr/>
            <p:nvPr/>
          </p:nvGrpSpPr>
          <p:grpSpPr>
            <a:xfrm>
              <a:off x="9224152" y="3326524"/>
              <a:ext cx="466303" cy="197967"/>
              <a:chOff x="4319752" y="3174124"/>
              <a:chExt cx="466303" cy="254876"/>
            </a:xfrm>
            <a:solidFill>
              <a:schemeClr val="accent2">
                <a:lumMod val="20000"/>
                <a:lumOff val="80000"/>
              </a:schemeClr>
            </a:solidFill>
          </p:grpSpPr>
          <p:sp>
            <p:nvSpPr>
              <p:cNvPr id="18" name="Rectangle 17">
                <a:extLst>
                  <a:ext uri="{FF2B5EF4-FFF2-40B4-BE49-F238E27FC236}">
                    <a16:creationId xmlns:a16="http://schemas.microsoft.com/office/drawing/2014/main" id="{F2400A54-A4C3-BFAC-0191-E82AE4F9C250}"/>
                  </a:ext>
                </a:extLst>
              </p:cNvPr>
              <p:cNvSpPr/>
              <p:nvPr/>
            </p:nvSpPr>
            <p:spPr>
              <a:xfrm>
                <a:off x="4319752"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ectangle 18">
                <a:extLst>
                  <a:ext uri="{FF2B5EF4-FFF2-40B4-BE49-F238E27FC236}">
                    <a16:creationId xmlns:a16="http://schemas.microsoft.com/office/drawing/2014/main" id="{25C5E523-3284-4989-63EC-E96DFAAFA4D2}"/>
                  </a:ext>
                </a:extLst>
              </p:cNvPr>
              <p:cNvSpPr/>
              <p:nvPr/>
            </p:nvSpPr>
            <p:spPr>
              <a:xfrm>
                <a:off x="4680952"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20" name="Rectangle 19">
              <a:extLst>
                <a:ext uri="{FF2B5EF4-FFF2-40B4-BE49-F238E27FC236}">
                  <a16:creationId xmlns:a16="http://schemas.microsoft.com/office/drawing/2014/main" id="{0E2F1A6A-CAD6-34ED-675E-0B4106B5596F}"/>
                </a:ext>
              </a:extLst>
            </p:cNvPr>
            <p:cNvSpPr/>
            <p:nvPr/>
          </p:nvSpPr>
          <p:spPr>
            <a:xfrm>
              <a:off x="6310055" y="3174124"/>
              <a:ext cx="673945" cy="254876"/>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773BE2A0-807C-E618-54B0-37F076021141}"/>
                </a:ext>
              </a:extLst>
            </p:cNvPr>
            <p:cNvSpPr/>
            <p:nvPr/>
          </p:nvSpPr>
          <p:spPr>
            <a:xfrm>
              <a:off x="2509655" y="4559886"/>
              <a:ext cx="1183945" cy="254876"/>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Rounded Rectangle 21">
              <a:extLst>
                <a:ext uri="{FF2B5EF4-FFF2-40B4-BE49-F238E27FC236}">
                  <a16:creationId xmlns:a16="http://schemas.microsoft.com/office/drawing/2014/main" id="{E31B4398-CBF4-AAFD-51B4-DB074939CC81}"/>
                </a:ext>
              </a:extLst>
            </p:cNvPr>
            <p:cNvSpPr/>
            <p:nvPr/>
          </p:nvSpPr>
          <p:spPr>
            <a:xfrm>
              <a:off x="2811102" y="3896899"/>
              <a:ext cx="258024" cy="254876"/>
            </a:xfrm>
            <a:prstGeom prst="roundRect">
              <a:avLst>
                <a:gd name="adj" fmla="val 50000"/>
              </a:avLst>
            </a:prstGeom>
            <a:solidFill>
              <a:srgbClr val="D9F2D0"/>
            </a:solidFill>
            <a:ln w="6350">
              <a:solidFill>
                <a:srgbClr val="1B8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Rounded Rectangle 22">
              <a:extLst>
                <a:ext uri="{FF2B5EF4-FFF2-40B4-BE49-F238E27FC236}">
                  <a16:creationId xmlns:a16="http://schemas.microsoft.com/office/drawing/2014/main" id="{92135434-4912-9B38-6376-B69065269D7C}"/>
                </a:ext>
              </a:extLst>
            </p:cNvPr>
            <p:cNvSpPr/>
            <p:nvPr/>
          </p:nvSpPr>
          <p:spPr>
            <a:xfrm>
              <a:off x="6554709" y="3896899"/>
              <a:ext cx="258024" cy="254876"/>
            </a:xfrm>
            <a:prstGeom prst="roundRect">
              <a:avLst>
                <a:gd name="adj" fmla="val 50000"/>
              </a:avLst>
            </a:prstGeom>
            <a:solidFill>
              <a:srgbClr val="D9F2D0"/>
            </a:solidFill>
            <a:ln w="6350">
              <a:solidFill>
                <a:srgbClr val="1B8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Rounded Rectangle 23">
              <a:extLst>
                <a:ext uri="{FF2B5EF4-FFF2-40B4-BE49-F238E27FC236}">
                  <a16:creationId xmlns:a16="http://schemas.microsoft.com/office/drawing/2014/main" id="{3EDCB816-644A-64BB-952A-E8396B116292}"/>
                </a:ext>
              </a:extLst>
            </p:cNvPr>
            <p:cNvSpPr/>
            <p:nvPr/>
          </p:nvSpPr>
          <p:spPr>
            <a:xfrm>
              <a:off x="2652664" y="5319602"/>
              <a:ext cx="258025" cy="254876"/>
            </a:xfrm>
            <a:prstGeom prst="roundRect">
              <a:avLst>
                <a:gd name="adj" fmla="val 50000"/>
              </a:avLst>
            </a:prstGeom>
            <a:solidFill>
              <a:srgbClr val="D9F2D0"/>
            </a:solidFill>
            <a:ln w="6350">
              <a:solidFill>
                <a:srgbClr val="1B8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AE72E9E4-1288-195B-BA1B-1A9366575051}"/>
                  </a:ext>
                </a:extLst>
              </p:cNvPr>
              <p:cNvGraphicFramePr>
                <a:graphicFrameLocks noChangeAspect="1"/>
              </p:cNvGraphicFramePr>
              <p:nvPr>
                <p:extLst>
                  <p:ext uri="{D42A27DB-BD31-4B8C-83A1-F6EECF244321}">
                    <p14:modId xmlns:p14="http://schemas.microsoft.com/office/powerpoint/2010/main" val="1450450844"/>
                  </p:ext>
                </p:extLst>
              </p:nvPr>
            </p:nvGraphicFramePr>
            <p:xfrm>
              <a:off x="2509655" y="3392059"/>
              <a:ext cx="2369699" cy="79375"/>
            </p:xfrm>
            <a:graphic>
              <a:graphicData uri="http://schemas.microsoft.com/office/powerpoint/2016/slidezoom">
                <pslz:sldZm>
                  <pslz:sldZmObj sldId="313" cId="1393751277">
                    <pslz:zmPr id="{F0CC3812-925D-0C49-AB71-7777A5EF1F28}" returnToParent="0"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2369699" cy="79375"/>
                        </a:xfrm>
                        <a:prstGeom prst="rect">
                          <a:avLst/>
                        </a:prstGeom>
                        <a:ln w="3175">
                          <a:solidFill>
                            <a:prstClr val="ltGray"/>
                          </a:solidFill>
                        </a:ln>
                      </p166:spPr>
                    </pslz:zmPr>
                  </pslz:sldZmObj>
                </pslz:sldZm>
              </a:graphicData>
            </a:graphic>
          </p:graphicFrame>
        </mc:Choice>
        <mc:Fallback>
          <p:pic>
            <p:nvPicPr>
              <p:cNvPr id="6" name="Slide Zoom 5">
                <a:extLst>
                  <a:ext uri="{FF2B5EF4-FFF2-40B4-BE49-F238E27FC236}">
                    <a16:creationId xmlns:a16="http://schemas.microsoft.com/office/drawing/2014/main" id="{AE72E9E4-1288-195B-BA1B-1A9366575051}"/>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2509655" y="3392059"/>
                <a:ext cx="2369699" cy="79375"/>
              </a:xfrm>
              <a:prstGeom prst="rect">
                <a:avLst/>
              </a:prstGeom>
              <a:ln w="3175">
                <a:solidFill>
                  <a:prstClr val="ltGray"/>
                </a:solidFill>
              </a:ln>
            </p:spPr>
          </p:pic>
        </mc:Fallback>
      </mc:AlternateContent>
    </p:spTree>
    <p:extLst>
      <p:ext uri="{BB962C8B-B14F-4D97-AF65-F5344CB8AC3E}">
        <p14:creationId xmlns:p14="http://schemas.microsoft.com/office/powerpoint/2010/main" val="1166092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FD6-6760-BCF4-B117-1BFB385ABCA8}"/>
              </a:ext>
            </a:extLst>
          </p:cNvPr>
          <p:cNvSpPr>
            <a:spLocks noGrp="1"/>
          </p:cNvSpPr>
          <p:nvPr>
            <p:ph type="title"/>
          </p:nvPr>
        </p:nvSpPr>
        <p:spPr>
          <a:xfrm>
            <a:off x="838200" y="365125"/>
            <a:ext cx="10515600" cy="1325563"/>
          </a:xfrm>
        </p:spPr>
        <p:txBody>
          <a:bodyPr anchor="ctr">
            <a:normAutofit/>
          </a:bodyPr>
          <a:lstStyle/>
          <a:p>
            <a:r>
              <a:rPr lang="en-VN"/>
              <a:t>Agenda</a:t>
            </a:r>
          </a:p>
        </p:txBody>
      </p:sp>
      <p:sp>
        <p:nvSpPr>
          <p:cNvPr id="5" name="Slide Number Placeholder 4">
            <a:extLst>
              <a:ext uri="{FF2B5EF4-FFF2-40B4-BE49-F238E27FC236}">
                <a16:creationId xmlns:a16="http://schemas.microsoft.com/office/drawing/2014/main" id="{6FAB71CF-A4F9-E0B3-FF7D-8B89B1668BA7}"/>
              </a:ext>
            </a:extLst>
          </p:cNvPr>
          <p:cNvSpPr>
            <a:spLocks noGrp="1"/>
          </p:cNvSpPr>
          <p:nvPr>
            <p:ph type="sldNum" sz="quarter" idx="12"/>
          </p:nvPr>
        </p:nvSpPr>
        <p:spPr>
          <a:xfrm>
            <a:off x="11391900" y="6356350"/>
            <a:ext cx="685800" cy="365125"/>
          </a:xfrm>
        </p:spPr>
        <p:txBody>
          <a:bodyPr anchor="ctr">
            <a:normAutofit/>
          </a:bodyPr>
          <a:lstStyle/>
          <a:p>
            <a:pPr>
              <a:spcAft>
                <a:spcPts val="600"/>
              </a:spcAft>
            </a:pPr>
            <a:fld id="{62B54EFE-F5F4-4674-A397-603D7A5E2AE8}" type="slidenum">
              <a:rPr lang="vi-VN" smtClean="0"/>
              <a:pPr>
                <a:spcAft>
                  <a:spcPts val="600"/>
                </a:spcAft>
              </a:pPr>
              <a:t>2</a:t>
            </a:fld>
            <a:endParaRPr lang="vi-VN"/>
          </a:p>
        </p:txBody>
      </p:sp>
      <p:graphicFrame>
        <p:nvGraphicFramePr>
          <p:cNvPr id="8" name="Content Placeholder 6">
            <a:extLst>
              <a:ext uri="{FF2B5EF4-FFF2-40B4-BE49-F238E27FC236}">
                <a16:creationId xmlns:a16="http://schemas.microsoft.com/office/drawing/2014/main" id="{99FAA528-E684-99B2-45ED-59EDF51D7F23}"/>
              </a:ext>
            </a:extLst>
          </p:cNvPr>
          <p:cNvGraphicFramePr>
            <a:graphicFrameLocks noGrp="1"/>
          </p:cNvGraphicFramePr>
          <p:nvPr>
            <p:ph idx="1"/>
            <p:extLst>
              <p:ext uri="{D42A27DB-BD31-4B8C-83A1-F6EECF244321}">
                <p14:modId xmlns:p14="http://schemas.microsoft.com/office/powerpoint/2010/main" val="1249106731"/>
              </p:ext>
              <p:ext uri="{E7BDC344-281C-4309-B0C6-D0EE65EED2A8}">
                <p202:designPr xmlns:p202="http://schemas.microsoft.com/office/powerpoint/2020/02/main">
                  <p202:designTagLst>
                    <p202:designTag name="ARCH:1:CLS" val="StackedSequentialRowTable"/>
                  </p202:designTagLst>
                </p202:designPr>
              </p:ext>
            </p:extLst>
          </p:nvPr>
        </p:nvGraphicFramePr>
        <p:xfrm>
          <a:off x="4084902" y="1258749"/>
          <a:ext cx="4022196" cy="4716000"/>
        </p:xfrm>
        <a:graphic>
          <a:graphicData uri="http://schemas.openxmlformats.org/drawingml/2006/table">
            <a:tbl>
              <a:tblPr bandRow="1">
                <a:noFill/>
                <a:tableStyleId>{5C22544A-7EE6-4342-B048-85BDC9FD1C3A}</a:tableStyleId>
              </a:tblPr>
              <a:tblGrid>
                <a:gridCol w="861901">
                  <a:extLst>
                    <a:ext uri="{9D8B030D-6E8A-4147-A177-3AD203B41FA5}">
                      <a16:colId xmlns:a16="http://schemas.microsoft.com/office/drawing/2014/main" val="692886696"/>
                    </a:ext>
                  </a:extLst>
                </a:gridCol>
                <a:gridCol w="3160295">
                  <a:extLst>
                    <a:ext uri="{9D8B030D-6E8A-4147-A177-3AD203B41FA5}">
                      <a16:colId xmlns:a16="http://schemas.microsoft.com/office/drawing/2014/main" val="1365786048"/>
                    </a:ext>
                  </a:extLst>
                </a:gridCol>
              </a:tblGrid>
              <a:tr h="786000">
                <a:tc>
                  <a:txBody>
                    <a:bodyPr/>
                    <a:lstStyle/>
                    <a:p>
                      <a:pPr algn="ctr">
                        <a:buNone/>
                      </a:pPr>
                      <a:r>
                        <a:rPr lang="en-VN" sz="3000" b="1" cap="none" spc="0">
                          <a:solidFill>
                            <a:schemeClr val="accent2"/>
                          </a:solidFill>
                        </a:rPr>
                        <a:t>01</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lgn="l">
                        <a:buNone/>
                      </a:pPr>
                      <a:r>
                        <a:rPr lang="en-US" sz="2100" b="0" cap="none" spc="0">
                          <a:solidFill>
                            <a:schemeClr val="tx1"/>
                          </a:solidFill>
                        </a:rPr>
                        <a:t>Introduction</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3102124288"/>
                  </a:ext>
                </a:extLst>
              </a:tr>
              <a:tr h="786000">
                <a:tc>
                  <a:txBody>
                    <a:bodyPr/>
                    <a:lstStyle/>
                    <a:p>
                      <a:pPr algn="ctr">
                        <a:buNone/>
                      </a:pPr>
                      <a:r>
                        <a:rPr lang="en-VN" sz="3000" b="1" cap="none" spc="0">
                          <a:solidFill>
                            <a:schemeClr val="accent2"/>
                          </a:solidFill>
                        </a:rPr>
                        <a:t>02</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100" b="0" cap="none" spc="0">
                          <a:solidFill>
                            <a:schemeClr val="tx1"/>
                          </a:solidFill>
                        </a:rPr>
                        <a:t>Background</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917822909"/>
                  </a:ext>
                </a:extLst>
              </a:tr>
              <a:tr h="786000">
                <a:tc>
                  <a:txBody>
                    <a:bodyPr/>
                    <a:lstStyle/>
                    <a:p>
                      <a:pPr algn="ctr">
                        <a:buNone/>
                      </a:pPr>
                      <a:r>
                        <a:rPr lang="en-VN" sz="3000" b="1" cap="none" spc="0">
                          <a:solidFill>
                            <a:schemeClr val="accent2"/>
                          </a:solidFill>
                        </a:rPr>
                        <a:t>03</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100" b="0" cap="none" spc="0">
                          <a:solidFill>
                            <a:schemeClr val="tx1"/>
                          </a:solidFill>
                        </a:rPr>
                        <a:t>Methodology</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830652549"/>
                  </a:ext>
                </a:extLst>
              </a:tr>
              <a:tr h="786000">
                <a:tc>
                  <a:txBody>
                    <a:bodyPr/>
                    <a:lstStyle/>
                    <a:p>
                      <a:pPr algn="ctr">
                        <a:buNone/>
                      </a:pPr>
                      <a:r>
                        <a:rPr lang="en-VN" sz="3000" b="1" cap="none" spc="0">
                          <a:solidFill>
                            <a:schemeClr val="accent2"/>
                          </a:solidFill>
                        </a:rPr>
                        <a:t>04</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100" b="0" cap="none" spc="0">
                          <a:solidFill>
                            <a:schemeClr val="tx1"/>
                          </a:solidFill>
                        </a:rPr>
                        <a:t>Results &amp; Findings</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131974110"/>
                  </a:ext>
                </a:extLst>
              </a:tr>
              <a:tr h="786000">
                <a:tc>
                  <a:txBody>
                    <a:bodyPr/>
                    <a:lstStyle/>
                    <a:p>
                      <a:pPr algn="ctr">
                        <a:buNone/>
                      </a:pPr>
                      <a:r>
                        <a:rPr lang="en-VN" sz="3000" b="1" cap="none" spc="0">
                          <a:solidFill>
                            <a:schemeClr val="accent2"/>
                          </a:solidFill>
                        </a:rPr>
                        <a:t>05</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round/>
                      <a:headEnd type="none" w="med" len="med"/>
                      <a:tailEnd type="none" w="med" len="med"/>
                    </a:lnB>
                    <a:noFill/>
                  </a:tcPr>
                </a:tc>
                <a:tc>
                  <a:txBody>
                    <a:bodyPr/>
                    <a:lstStyle/>
                    <a:p>
                      <a:pPr algn="l">
                        <a:buNone/>
                      </a:pPr>
                      <a:r>
                        <a:rPr lang="en-US" sz="2100" b="0" cap="none" spc="0">
                          <a:solidFill>
                            <a:schemeClr val="tx1"/>
                          </a:solidFill>
                        </a:rPr>
                        <a:t>Discussion</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7786010"/>
                  </a:ext>
                </a:extLst>
              </a:tr>
              <a:tr h="786000">
                <a:tc>
                  <a:txBody>
                    <a:bodyPr/>
                    <a:lstStyle/>
                    <a:p>
                      <a:pPr algn="ctr">
                        <a:buNone/>
                      </a:pPr>
                      <a:r>
                        <a:rPr lang="en-VN" sz="3000" b="1" cap="none" spc="0">
                          <a:solidFill>
                            <a:schemeClr val="accent2"/>
                          </a:solidFill>
                        </a:rPr>
                        <a:t>06</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lgn="l">
                        <a:buNone/>
                      </a:pPr>
                      <a:r>
                        <a:rPr lang="en-US" sz="2100" b="0" cap="none" spc="0">
                          <a:solidFill>
                            <a:schemeClr val="tx1"/>
                          </a:solidFill>
                        </a:rPr>
                        <a:t>Conclusion</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4191261546"/>
                  </a:ext>
                </a:extLst>
              </a:tr>
            </a:tbl>
          </a:graphicData>
        </a:graphic>
      </p:graphicFrame>
      <p:pic>
        <p:nvPicPr>
          <p:cNvPr id="3" name="Picture 2" descr="A blue and orange logo&#10;&#10;AI-generated content may be incorrect.">
            <a:extLst>
              <a:ext uri="{FF2B5EF4-FFF2-40B4-BE49-F238E27FC236}">
                <a16:creationId xmlns:a16="http://schemas.microsoft.com/office/drawing/2014/main" id="{0F356666-2A76-E36E-33A9-42A66D418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931" y="616953"/>
            <a:ext cx="1638139" cy="660539"/>
          </a:xfrm>
          <a:prstGeom prst="rect">
            <a:avLst/>
          </a:prstGeom>
        </p:spPr>
      </p:pic>
    </p:spTree>
    <p:extLst>
      <p:ext uri="{BB962C8B-B14F-4D97-AF65-F5344CB8AC3E}">
        <p14:creationId xmlns:p14="http://schemas.microsoft.com/office/powerpoint/2010/main" val="4174587454"/>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DFAD7-95F0-3F14-4A79-78E91D0A2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4165-CFFC-6B6F-348D-D39802ADEC40}"/>
              </a:ext>
            </a:extLst>
          </p:cNvPr>
          <p:cNvSpPr>
            <a:spLocks noGrp="1"/>
          </p:cNvSpPr>
          <p:nvPr>
            <p:ph type="title"/>
          </p:nvPr>
        </p:nvSpPr>
        <p:spPr/>
        <p:txBody>
          <a:bodyPr/>
          <a:lstStyle/>
          <a:p>
            <a:r>
              <a:rPr lang="en-VN">
                <a:solidFill>
                  <a:srgbClr val="FC921C"/>
                </a:solidFill>
              </a:rPr>
              <a:t>RQ1:</a:t>
            </a:r>
            <a:r>
              <a:rPr lang="en-VN" b="0">
                <a:solidFill>
                  <a:srgbClr val="FC921C"/>
                </a:solidFill>
              </a:rPr>
              <a:t> What can teachers do on “N</a:t>
            </a:r>
            <a:r>
              <a:rPr lang="en-US" b="0">
                <a:solidFill>
                  <a:srgbClr val="FC921C"/>
                </a:solidFill>
              </a:rPr>
              <a:t>a</a:t>
            </a:r>
            <a:r>
              <a:rPr lang="en-VN" b="0">
                <a:solidFill>
                  <a:srgbClr val="FC921C"/>
                </a:solidFill>
              </a:rPr>
              <a:t>tive”?</a:t>
            </a:r>
            <a:endParaRPr lang="en-VN">
              <a:solidFill>
                <a:srgbClr val="FC921C"/>
              </a:solidFill>
            </a:endParaRPr>
          </a:p>
        </p:txBody>
      </p:sp>
      <p:sp>
        <p:nvSpPr>
          <p:cNvPr id="4" name="Slide Number Placeholder 3">
            <a:extLst>
              <a:ext uri="{FF2B5EF4-FFF2-40B4-BE49-F238E27FC236}">
                <a16:creationId xmlns:a16="http://schemas.microsoft.com/office/drawing/2014/main" id="{840BA8EC-3F74-00FB-2BDF-C6A2208DBB93}"/>
              </a:ext>
            </a:extLst>
          </p:cNvPr>
          <p:cNvSpPr>
            <a:spLocks noGrp="1"/>
          </p:cNvSpPr>
          <p:nvPr>
            <p:ph type="sldNum" sz="quarter" idx="12"/>
          </p:nvPr>
        </p:nvSpPr>
        <p:spPr/>
        <p:txBody>
          <a:bodyPr/>
          <a:lstStyle/>
          <a:p>
            <a:fld id="{62B54EFE-F5F4-4674-A397-603D7A5E2AE8}" type="slidenum">
              <a:rPr lang="vi-VN" smtClean="0"/>
              <a:pPr/>
              <a:t>20</a:t>
            </a:fld>
            <a:endParaRPr lang="vi-VN"/>
          </a:p>
        </p:txBody>
      </p:sp>
      <p:grpSp>
        <p:nvGrpSpPr>
          <p:cNvPr id="30" name="Group 29">
            <a:extLst>
              <a:ext uri="{FF2B5EF4-FFF2-40B4-BE49-F238E27FC236}">
                <a16:creationId xmlns:a16="http://schemas.microsoft.com/office/drawing/2014/main" id="{0BABB2F0-D3F4-9AE5-52B3-C28EAD84F63D}"/>
              </a:ext>
            </a:extLst>
          </p:cNvPr>
          <p:cNvGrpSpPr/>
          <p:nvPr/>
        </p:nvGrpSpPr>
        <p:grpSpPr>
          <a:xfrm>
            <a:off x="1521029" y="1484313"/>
            <a:ext cx="9149942" cy="4745038"/>
            <a:chOff x="1521029" y="1484313"/>
            <a:chExt cx="9149942" cy="4745038"/>
          </a:xfrm>
        </p:grpSpPr>
        <p:pic>
          <p:nvPicPr>
            <p:cNvPr id="5" name="Picture 4" descr="A screenshot of a computer&#10;&#10;AI-generated content may be incorrect.">
              <a:extLst>
                <a:ext uri="{FF2B5EF4-FFF2-40B4-BE49-F238E27FC236}">
                  <a16:creationId xmlns:a16="http://schemas.microsoft.com/office/drawing/2014/main" id="{DB9D6EA3-B08E-5C4B-5C1A-F96ED874D1AC}"/>
                </a:ext>
              </a:extLst>
            </p:cNvPr>
            <p:cNvPicPr>
              <a:picLocks noChangeAspect="1"/>
            </p:cNvPicPr>
            <p:nvPr/>
          </p:nvPicPr>
          <p:blipFill>
            <a:blip r:embed="rId2">
              <a:extLst>
                <a:ext uri="{28A0092B-C50C-407E-A947-70E740481C1C}">
                  <a14:useLocalDpi xmlns:a14="http://schemas.microsoft.com/office/drawing/2010/main" val="0"/>
                </a:ext>
              </a:extLst>
            </a:blip>
            <a:srcRect b="17026"/>
            <a:stretch>
              <a:fillRect/>
            </a:stretch>
          </p:blipFill>
          <p:spPr>
            <a:xfrm>
              <a:off x="1521029" y="1484313"/>
              <a:ext cx="9149942" cy="4745038"/>
            </a:xfrm>
            <a:prstGeom prst="rect">
              <a:avLst/>
            </a:prstGeom>
          </p:spPr>
        </p:pic>
        <p:sp>
          <p:nvSpPr>
            <p:cNvPr id="6" name="Rectangle 5">
              <a:extLst>
                <a:ext uri="{FF2B5EF4-FFF2-40B4-BE49-F238E27FC236}">
                  <a16:creationId xmlns:a16="http://schemas.microsoft.com/office/drawing/2014/main" id="{7488E87B-DBC7-3C84-3B70-8B5350D424E4}"/>
                </a:ext>
              </a:extLst>
            </p:cNvPr>
            <p:cNvSpPr/>
            <p:nvPr/>
          </p:nvSpPr>
          <p:spPr>
            <a:xfrm>
              <a:off x="1970377" y="2837038"/>
              <a:ext cx="105103" cy="197967"/>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Rectangle 13">
              <a:extLst>
                <a:ext uri="{FF2B5EF4-FFF2-40B4-BE49-F238E27FC236}">
                  <a16:creationId xmlns:a16="http://schemas.microsoft.com/office/drawing/2014/main" id="{BE885349-21C0-639C-FF58-D0605181873C}"/>
                </a:ext>
              </a:extLst>
            </p:cNvPr>
            <p:cNvSpPr/>
            <p:nvPr/>
          </p:nvSpPr>
          <p:spPr>
            <a:xfrm>
              <a:off x="2236607" y="2837038"/>
              <a:ext cx="105103" cy="197967"/>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Rounded Rectangle 14">
              <a:extLst>
                <a:ext uri="{FF2B5EF4-FFF2-40B4-BE49-F238E27FC236}">
                  <a16:creationId xmlns:a16="http://schemas.microsoft.com/office/drawing/2014/main" id="{242DC74E-9563-60E6-D22D-D7D3280853B6}"/>
                </a:ext>
              </a:extLst>
            </p:cNvPr>
            <p:cNvSpPr/>
            <p:nvPr/>
          </p:nvSpPr>
          <p:spPr>
            <a:xfrm>
              <a:off x="2640613" y="2837037"/>
              <a:ext cx="199176" cy="197967"/>
            </a:xfrm>
            <a:prstGeom prst="roundRect">
              <a:avLst>
                <a:gd name="adj" fmla="val 50000"/>
              </a:avLst>
            </a:prstGeom>
            <a:solidFill>
              <a:srgbClr val="D9F2D0"/>
            </a:solidFill>
            <a:ln w="6350">
              <a:solidFill>
                <a:srgbClr val="1B8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Rectangle 15">
              <a:extLst>
                <a:ext uri="{FF2B5EF4-FFF2-40B4-BE49-F238E27FC236}">
                  <a16:creationId xmlns:a16="http://schemas.microsoft.com/office/drawing/2014/main" id="{8849835D-A8B6-33AF-D7C7-7915D25950D5}"/>
                </a:ext>
              </a:extLst>
            </p:cNvPr>
            <p:cNvSpPr/>
            <p:nvPr/>
          </p:nvSpPr>
          <p:spPr>
            <a:xfrm>
              <a:off x="1888554" y="5014211"/>
              <a:ext cx="705121" cy="254876"/>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400" b="1">
                  <a:solidFill>
                    <a:srgbClr val="DE523B"/>
                  </a:solidFill>
                </a:rPr>
                <a:t>P1</a:t>
              </a:r>
            </a:p>
          </p:txBody>
        </p:sp>
        <p:sp>
          <p:nvSpPr>
            <p:cNvPr id="26" name="Rectangle 25">
              <a:extLst>
                <a:ext uri="{FF2B5EF4-FFF2-40B4-BE49-F238E27FC236}">
                  <a16:creationId xmlns:a16="http://schemas.microsoft.com/office/drawing/2014/main" id="{26B67170-1EC5-8881-EC0A-A5697DC41731}"/>
                </a:ext>
              </a:extLst>
            </p:cNvPr>
            <p:cNvSpPr/>
            <p:nvPr/>
          </p:nvSpPr>
          <p:spPr>
            <a:xfrm>
              <a:off x="4750967" y="4143580"/>
              <a:ext cx="45719" cy="197967"/>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ounded Rectangle 26">
              <a:extLst>
                <a:ext uri="{FF2B5EF4-FFF2-40B4-BE49-F238E27FC236}">
                  <a16:creationId xmlns:a16="http://schemas.microsoft.com/office/drawing/2014/main" id="{DF761FB3-50B7-0843-EB06-E8270A48666C}"/>
                </a:ext>
              </a:extLst>
            </p:cNvPr>
            <p:cNvSpPr/>
            <p:nvPr/>
          </p:nvSpPr>
          <p:spPr>
            <a:xfrm>
              <a:off x="9622855" y="1563250"/>
              <a:ext cx="873428" cy="210815"/>
            </a:xfrm>
            <a:prstGeom prst="roundRect">
              <a:avLst>
                <a:gd name="adj" fmla="val 50000"/>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ectangle 27">
              <a:extLst>
                <a:ext uri="{FF2B5EF4-FFF2-40B4-BE49-F238E27FC236}">
                  <a16:creationId xmlns:a16="http://schemas.microsoft.com/office/drawing/2014/main" id="{42702596-65B8-DA69-9D8E-9BAB6E8F6971}"/>
                </a:ext>
              </a:extLst>
            </p:cNvPr>
            <p:cNvSpPr/>
            <p:nvPr/>
          </p:nvSpPr>
          <p:spPr>
            <a:xfrm>
              <a:off x="1884046" y="5466677"/>
              <a:ext cx="1010262" cy="254876"/>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400" b="1">
                  <a:solidFill>
                    <a:srgbClr val="DE523B"/>
                  </a:solidFill>
                </a:rPr>
                <a:t>P2</a:t>
              </a:r>
            </a:p>
          </p:txBody>
        </p:sp>
        <p:sp>
          <p:nvSpPr>
            <p:cNvPr id="29" name="Rectangle 28">
              <a:extLst>
                <a:ext uri="{FF2B5EF4-FFF2-40B4-BE49-F238E27FC236}">
                  <a16:creationId xmlns:a16="http://schemas.microsoft.com/office/drawing/2014/main" id="{41426187-8664-F6A7-E10E-093185A9F25E}"/>
                </a:ext>
              </a:extLst>
            </p:cNvPr>
            <p:cNvSpPr/>
            <p:nvPr/>
          </p:nvSpPr>
          <p:spPr>
            <a:xfrm>
              <a:off x="1884045" y="5919143"/>
              <a:ext cx="847531" cy="254876"/>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400" b="1">
                  <a:solidFill>
                    <a:srgbClr val="DE523B"/>
                  </a:solidFill>
                </a:rPr>
                <a:t>P3</a:t>
              </a:r>
            </a:p>
          </p:txBody>
        </p:sp>
      </p:grpSp>
      <mc:AlternateContent xmlns:mc="http://schemas.openxmlformats.org/markup-compatibility/2006">
        <mc:Choice xmlns:pslz="http://schemas.microsoft.com/office/powerpoint/2016/slidezoom" Requires="pslz">
          <p:graphicFrame>
            <p:nvGraphicFramePr>
              <p:cNvPr id="7" name="Slide Zoom 6">
                <a:extLst>
                  <a:ext uri="{FF2B5EF4-FFF2-40B4-BE49-F238E27FC236}">
                    <a16:creationId xmlns:a16="http://schemas.microsoft.com/office/drawing/2014/main" id="{85A83BA3-CE75-81EC-2469-F3EE13B1FCB0}"/>
                  </a:ext>
                </a:extLst>
              </p:cNvPr>
              <p:cNvGraphicFramePr>
                <a:graphicFrameLocks noChangeAspect="1"/>
              </p:cNvGraphicFramePr>
              <p:nvPr>
                <p:extLst>
                  <p:ext uri="{D42A27DB-BD31-4B8C-83A1-F6EECF244321}">
                    <p14:modId xmlns:p14="http://schemas.microsoft.com/office/powerpoint/2010/main" val="3291238333"/>
                  </p:ext>
                </p:extLst>
              </p:nvPr>
            </p:nvGraphicFramePr>
            <p:xfrm>
              <a:off x="1914514" y="5679369"/>
              <a:ext cx="949325" cy="79375"/>
            </p:xfrm>
            <a:graphic>
              <a:graphicData uri="http://schemas.microsoft.com/office/powerpoint/2016/slidezoom">
                <pslz:sldZm>
                  <pslz:sldZmObj sldId="314" cId="2936829959">
                    <pslz:zmPr id="{9BD7EBB2-3F9C-6042-9708-111F824DBE7F}" returnToParent="0"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949325" cy="79375"/>
                        </a:xfrm>
                        <a:prstGeom prst="rect">
                          <a:avLst/>
                        </a:prstGeom>
                        <a:ln w="3175">
                          <a:solidFill>
                            <a:prstClr val="ltGray"/>
                          </a:solidFill>
                        </a:ln>
                      </p166:spPr>
                    </pslz:zmPr>
                  </pslz:sldZmObj>
                </pslz:sldZm>
              </a:graphicData>
            </a:graphic>
          </p:graphicFrame>
        </mc:Choice>
        <mc:Fallback>
          <p:pic>
            <p:nvPicPr>
              <p:cNvPr id="7" name="Slide Zoom 6">
                <a:extLst>
                  <a:ext uri="{FF2B5EF4-FFF2-40B4-BE49-F238E27FC236}">
                    <a16:creationId xmlns:a16="http://schemas.microsoft.com/office/drawing/2014/main" id="{85A83BA3-CE75-81EC-2469-F3EE13B1FCB0}"/>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1914514" y="5679369"/>
                <a:ext cx="949325" cy="79375"/>
              </a:xfrm>
              <a:prstGeom prst="rect">
                <a:avLst/>
              </a:prstGeom>
              <a:ln w="3175">
                <a:solidFill>
                  <a:prstClr val="ltGray"/>
                </a:solidFill>
              </a:ln>
            </p:spPr>
          </p:pic>
        </mc:Fallback>
      </mc:AlternateContent>
    </p:spTree>
    <p:extLst>
      <p:ext uri="{BB962C8B-B14F-4D97-AF65-F5344CB8AC3E}">
        <p14:creationId xmlns:p14="http://schemas.microsoft.com/office/powerpoint/2010/main" val="1393751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0DA20-EC87-44C8-A021-CB699E6CC1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6F5F4-AFFA-DA44-F7A9-D454CDC93F14}"/>
              </a:ext>
            </a:extLst>
          </p:cNvPr>
          <p:cNvSpPr>
            <a:spLocks noGrp="1"/>
          </p:cNvSpPr>
          <p:nvPr>
            <p:ph type="title"/>
          </p:nvPr>
        </p:nvSpPr>
        <p:spPr>
          <a:xfrm>
            <a:off x="838200" y="365125"/>
            <a:ext cx="2902267" cy="2682875"/>
          </a:xfrm>
        </p:spPr>
        <p:txBody>
          <a:bodyPr>
            <a:normAutofit/>
          </a:bodyPr>
          <a:lstStyle/>
          <a:p>
            <a:pPr algn="l"/>
            <a:r>
              <a:rPr lang="en-VN">
                <a:solidFill>
                  <a:srgbClr val="FC921C"/>
                </a:solidFill>
              </a:rPr>
              <a:t>RQ1:</a:t>
            </a:r>
            <a:r>
              <a:rPr lang="en-VN" b="0">
                <a:solidFill>
                  <a:srgbClr val="FC921C"/>
                </a:solidFill>
              </a:rPr>
              <a:t> </a:t>
            </a:r>
            <a:br>
              <a:rPr lang="en-VN" b="0">
                <a:solidFill>
                  <a:srgbClr val="FC921C"/>
                </a:solidFill>
              </a:rPr>
            </a:br>
            <a:r>
              <a:rPr lang="en-VN" b="0">
                <a:solidFill>
                  <a:srgbClr val="FC921C"/>
                </a:solidFill>
              </a:rPr>
              <a:t>What can teachers do on “N</a:t>
            </a:r>
            <a:r>
              <a:rPr lang="en-US" b="0">
                <a:solidFill>
                  <a:srgbClr val="FC921C"/>
                </a:solidFill>
              </a:rPr>
              <a:t>a</a:t>
            </a:r>
            <a:r>
              <a:rPr lang="en-VN" b="0">
                <a:solidFill>
                  <a:srgbClr val="FC921C"/>
                </a:solidFill>
              </a:rPr>
              <a:t>tive”?</a:t>
            </a:r>
            <a:endParaRPr lang="en-VN">
              <a:solidFill>
                <a:srgbClr val="FC921C"/>
              </a:solidFill>
            </a:endParaRPr>
          </a:p>
        </p:txBody>
      </p:sp>
      <p:sp>
        <p:nvSpPr>
          <p:cNvPr id="4" name="Slide Number Placeholder 3">
            <a:extLst>
              <a:ext uri="{FF2B5EF4-FFF2-40B4-BE49-F238E27FC236}">
                <a16:creationId xmlns:a16="http://schemas.microsoft.com/office/drawing/2014/main" id="{70FE273D-6CB9-23B3-6C82-9D047EDFCEC0}"/>
              </a:ext>
            </a:extLst>
          </p:cNvPr>
          <p:cNvSpPr>
            <a:spLocks noGrp="1"/>
          </p:cNvSpPr>
          <p:nvPr>
            <p:ph type="sldNum" sz="quarter" idx="12"/>
          </p:nvPr>
        </p:nvSpPr>
        <p:spPr/>
        <p:txBody>
          <a:bodyPr/>
          <a:lstStyle/>
          <a:p>
            <a:fld id="{62B54EFE-F5F4-4674-A397-603D7A5E2AE8}" type="slidenum">
              <a:rPr lang="vi-VN" smtClean="0"/>
              <a:pPr/>
              <a:t>21</a:t>
            </a:fld>
            <a:endParaRPr lang="vi-VN"/>
          </a:p>
        </p:txBody>
      </p:sp>
      <p:pic>
        <p:nvPicPr>
          <p:cNvPr id="10" name="Picture 9">
            <a:extLst>
              <a:ext uri="{FF2B5EF4-FFF2-40B4-BE49-F238E27FC236}">
                <a16:creationId xmlns:a16="http://schemas.microsoft.com/office/drawing/2014/main" id="{138E88A0-E8DC-CE18-125C-E2CEDE74D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199" y="0"/>
            <a:ext cx="7521971" cy="6858000"/>
          </a:xfrm>
          <a:prstGeom prst="rect">
            <a:avLst/>
          </a:prstGeom>
        </p:spPr>
      </p:pic>
      <p:sp>
        <p:nvSpPr>
          <p:cNvPr id="9" name="Rectangle 8">
            <a:extLst>
              <a:ext uri="{FF2B5EF4-FFF2-40B4-BE49-F238E27FC236}">
                <a16:creationId xmlns:a16="http://schemas.microsoft.com/office/drawing/2014/main" id="{14BF4A2F-9A24-963D-7309-371AF94C41FF}"/>
              </a:ext>
            </a:extLst>
          </p:cNvPr>
          <p:cNvSpPr/>
          <p:nvPr/>
        </p:nvSpPr>
        <p:spPr>
          <a:xfrm>
            <a:off x="4733392" y="425432"/>
            <a:ext cx="1243086" cy="254876"/>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400" b="1">
                <a:solidFill>
                  <a:srgbClr val="DE523B"/>
                </a:solidFill>
              </a:rPr>
              <a:t>P2</a:t>
            </a:r>
          </a:p>
        </p:txBody>
      </p:sp>
      <p:pic>
        <p:nvPicPr>
          <p:cNvPr id="12" name="Picture 11" descr="A screenshot of a computer&#10;&#10;AI-generated content may be incorrect.">
            <a:extLst>
              <a:ext uri="{FF2B5EF4-FFF2-40B4-BE49-F238E27FC236}">
                <a16:creationId xmlns:a16="http://schemas.microsoft.com/office/drawing/2014/main" id="{971BD049-9B33-BC59-FFF9-BB6B6E4A6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835" y="1529798"/>
            <a:ext cx="7524699" cy="2682875"/>
          </a:xfrm>
          <a:prstGeom prst="rect">
            <a:avLst/>
          </a:prstGeom>
        </p:spPr>
      </p:pic>
      <p:pic>
        <p:nvPicPr>
          <p:cNvPr id="17" name="Picture 16" descr="A screenshot of a computer&#10;&#10;AI-generated content may be incorrect.">
            <a:extLst>
              <a:ext uri="{FF2B5EF4-FFF2-40B4-BE49-F238E27FC236}">
                <a16:creationId xmlns:a16="http://schemas.microsoft.com/office/drawing/2014/main" id="{223D8069-993E-1AB7-BF19-94E6B0A1C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6835" y="1529798"/>
            <a:ext cx="7521971" cy="5279845"/>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D3AB60A0-A104-9B6F-1E5E-2AF4999CC5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6835" y="1526743"/>
            <a:ext cx="7521971" cy="4419382"/>
          </a:xfrm>
          <a:prstGeom prst="rect">
            <a:avLst/>
          </a:prstGeom>
        </p:spPr>
      </p:pic>
      <p:pic>
        <p:nvPicPr>
          <p:cNvPr id="21" name="Picture 20" descr="A screenshot of a computer&#10;&#10;AI-generated content may be incorrect.">
            <a:extLst>
              <a:ext uri="{FF2B5EF4-FFF2-40B4-BE49-F238E27FC236}">
                <a16:creationId xmlns:a16="http://schemas.microsoft.com/office/drawing/2014/main" id="{80E3DDBF-9BC1-2F93-89AC-760A1548F3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1807" y="2801854"/>
            <a:ext cx="5433391" cy="2257254"/>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351ACCA4-53C1-D4D3-113C-63ECA1541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5470" y="1526743"/>
            <a:ext cx="7523335" cy="5331257"/>
          </a:xfrm>
          <a:prstGeom prst="rect">
            <a:avLst/>
          </a:prstGeom>
        </p:spPr>
      </p:pic>
    </p:spTree>
    <p:extLst>
      <p:ext uri="{BB962C8B-B14F-4D97-AF65-F5344CB8AC3E}">
        <p14:creationId xmlns:p14="http://schemas.microsoft.com/office/powerpoint/2010/main" val="293682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9F007-4231-FF49-A547-DAF3A22E2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109E1-317A-2C40-4540-1FCA439948B8}"/>
              </a:ext>
            </a:extLst>
          </p:cNvPr>
          <p:cNvSpPr>
            <a:spLocks noGrp="1"/>
          </p:cNvSpPr>
          <p:nvPr>
            <p:ph type="title"/>
          </p:nvPr>
        </p:nvSpPr>
        <p:spPr/>
        <p:txBody>
          <a:bodyPr/>
          <a:lstStyle/>
          <a:p>
            <a:r>
              <a:rPr lang="en-VN">
                <a:solidFill>
                  <a:srgbClr val="FC921C"/>
                </a:solidFill>
              </a:rPr>
              <a:t>RQ1:</a:t>
            </a:r>
            <a:r>
              <a:rPr lang="en-VN" b="0">
                <a:solidFill>
                  <a:srgbClr val="FC921C"/>
                </a:solidFill>
              </a:rPr>
              <a:t> What can teachers do on “N</a:t>
            </a:r>
            <a:r>
              <a:rPr lang="en-US" b="0">
                <a:solidFill>
                  <a:srgbClr val="FC921C"/>
                </a:solidFill>
              </a:rPr>
              <a:t>a</a:t>
            </a:r>
            <a:r>
              <a:rPr lang="en-VN" b="0">
                <a:solidFill>
                  <a:srgbClr val="FC921C"/>
                </a:solidFill>
              </a:rPr>
              <a:t>tive”?</a:t>
            </a:r>
            <a:endParaRPr lang="en-VN">
              <a:solidFill>
                <a:srgbClr val="FC921C"/>
              </a:solidFill>
            </a:endParaRPr>
          </a:p>
        </p:txBody>
      </p:sp>
      <p:sp>
        <p:nvSpPr>
          <p:cNvPr id="4" name="Slide Number Placeholder 3">
            <a:extLst>
              <a:ext uri="{FF2B5EF4-FFF2-40B4-BE49-F238E27FC236}">
                <a16:creationId xmlns:a16="http://schemas.microsoft.com/office/drawing/2014/main" id="{80FE423F-0EAB-B036-6EE3-5AAC41DACFCE}"/>
              </a:ext>
            </a:extLst>
          </p:cNvPr>
          <p:cNvSpPr>
            <a:spLocks noGrp="1"/>
          </p:cNvSpPr>
          <p:nvPr>
            <p:ph type="sldNum" sz="quarter" idx="12"/>
          </p:nvPr>
        </p:nvSpPr>
        <p:spPr/>
        <p:txBody>
          <a:bodyPr/>
          <a:lstStyle/>
          <a:p>
            <a:fld id="{62B54EFE-F5F4-4674-A397-603D7A5E2AE8}" type="slidenum">
              <a:rPr lang="vi-VN" smtClean="0"/>
              <a:pPr/>
              <a:t>22</a:t>
            </a:fld>
            <a:endParaRPr lang="vi-VN"/>
          </a:p>
        </p:txBody>
      </p:sp>
      <p:pic>
        <p:nvPicPr>
          <p:cNvPr id="7" name="Picture 6" descr="A screenshot of a computer&#10;&#10;AI-generated content may be incorrect.">
            <a:extLst>
              <a:ext uri="{FF2B5EF4-FFF2-40B4-BE49-F238E27FC236}">
                <a16:creationId xmlns:a16="http://schemas.microsoft.com/office/drawing/2014/main" id="{65350901-CC8F-2EDF-C2DE-EF6860310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467" y="1379935"/>
            <a:ext cx="8873066" cy="5010302"/>
          </a:xfrm>
          <a:prstGeom prst="rect">
            <a:avLst/>
          </a:prstGeom>
        </p:spPr>
      </p:pic>
    </p:spTree>
    <p:extLst>
      <p:ext uri="{BB962C8B-B14F-4D97-AF65-F5344CB8AC3E}">
        <p14:creationId xmlns:p14="http://schemas.microsoft.com/office/powerpoint/2010/main" val="1748656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86D9-D4E0-79D1-25A1-323CE7CF9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7829F-9365-4366-3711-5FEF6B8905B8}"/>
              </a:ext>
            </a:extLst>
          </p:cNvPr>
          <p:cNvSpPr>
            <a:spLocks noGrp="1"/>
          </p:cNvSpPr>
          <p:nvPr>
            <p:ph type="title"/>
          </p:nvPr>
        </p:nvSpPr>
        <p:spPr>
          <a:xfrm>
            <a:off x="810237" y="365125"/>
            <a:ext cx="10718179" cy="1332553"/>
          </a:xfrm>
        </p:spPr>
        <p:txBody>
          <a:bodyPr anchor="ctr">
            <a:normAutofit/>
          </a:bodyPr>
          <a:lstStyle/>
          <a:p>
            <a:r>
              <a:rPr lang="en-US">
                <a:solidFill>
                  <a:srgbClr val="FC921C"/>
                </a:solidFill>
                <a:latin typeface="Be Vietnam Pro"/>
              </a:rPr>
              <a:t>RQs 2&amp;3: </a:t>
            </a:r>
            <a:r>
              <a:rPr lang="en-US" b="0">
                <a:solidFill>
                  <a:srgbClr val="FC921C"/>
                </a:solidFill>
                <a:latin typeface="Be Vietnam Pro"/>
              </a:rPr>
              <a:t>Emerging Themes (Preliminary)</a:t>
            </a:r>
          </a:p>
        </p:txBody>
      </p:sp>
      <p:pic>
        <p:nvPicPr>
          <p:cNvPr id="29" name="Picture 28" descr="Young woman reading documents">
            <a:extLst>
              <a:ext uri="{FF2B5EF4-FFF2-40B4-BE49-F238E27FC236}">
                <a16:creationId xmlns:a16="http://schemas.microsoft.com/office/drawing/2014/main" id="{051893E0-1C51-58C5-8E56-C2DAC539CFB0}"/>
              </a:ext>
            </a:extLst>
          </p:cNvPr>
          <p:cNvPicPr>
            <a:picLocks noChangeAspect="1"/>
          </p:cNvPicPr>
          <p:nvPr/>
        </p:nvPicPr>
        <p:blipFill>
          <a:blip r:embed="rId3">
            <a:extLst>
              <a:ext uri="{28A0092B-C50C-407E-A947-70E740481C1C}">
                <a14:useLocalDpi xmlns:a14="http://schemas.microsoft.com/office/drawing/2010/main" val="0"/>
              </a:ext>
            </a:extLst>
          </a:blip>
          <a:srcRect l="26907" r="32310"/>
          <a:stretch>
            <a:fillRect/>
          </a:stretch>
        </p:blipFill>
        <p:spPr>
          <a:xfrm>
            <a:off x="1" y="1562100"/>
            <a:ext cx="3046714" cy="4982749"/>
          </a:xfrm>
          <a:prstGeom prst="rect">
            <a:avLst/>
          </a:prstGeom>
        </p:spPr>
      </p:pic>
      <p:pic>
        <p:nvPicPr>
          <p:cNvPr id="31" name="Picture 30" descr="Worker typing on laptop">
            <a:extLst>
              <a:ext uri="{FF2B5EF4-FFF2-40B4-BE49-F238E27FC236}">
                <a16:creationId xmlns:a16="http://schemas.microsoft.com/office/drawing/2014/main" id="{A0982EF9-B469-F56A-6DA3-862000B5CCCD}"/>
              </a:ext>
            </a:extLst>
          </p:cNvPr>
          <p:cNvPicPr>
            <a:picLocks noChangeAspect="1"/>
          </p:cNvPicPr>
          <p:nvPr/>
        </p:nvPicPr>
        <p:blipFill>
          <a:blip r:embed="rId4">
            <a:extLst>
              <a:ext uri="{28A0092B-C50C-407E-A947-70E740481C1C}">
                <a14:useLocalDpi xmlns:a14="http://schemas.microsoft.com/office/drawing/2010/main" val="0"/>
              </a:ext>
            </a:extLst>
          </a:blip>
          <a:srcRect l="15536" r="38610"/>
          <a:stretch>
            <a:fillRect/>
          </a:stretch>
        </p:blipFill>
        <p:spPr>
          <a:xfrm>
            <a:off x="3046714" y="1562100"/>
            <a:ext cx="3046714" cy="4982749"/>
          </a:xfrm>
          <a:prstGeom prst="rect">
            <a:avLst/>
          </a:prstGeom>
        </p:spPr>
      </p:pic>
      <p:pic>
        <p:nvPicPr>
          <p:cNvPr id="30" name="Picture 29" descr="Students taking notes in a classroom">
            <a:extLst>
              <a:ext uri="{FF2B5EF4-FFF2-40B4-BE49-F238E27FC236}">
                <a16:creationId xmlns:a16="http://schemas.microsoft.com/office/drawing/2014/main" id="{877ECFF4-55F5-868D-6058-B7E0278EC3A4}"/>
              </a:ext>
            </a:extLst>
          </p:cNvPr>
          <p:cNvPicPr>
            <a:picLocks noChangeAspect="1"/>
          </p:cNvPicPr>
          <p:nvPr/>
        </p:nvPicPr>
        <p:blipFill>
          <a:blip r:embed="rId5">
            <a:extLst>
              <a:ext uri="{28A0092B-C50C-407E-A947-70E740481C1C}">
                <a14:useLocalDpi xmlns:a14="http://schemas.microsoft.com/office/drawing/2010/main" val="0"/>
              </a:ext>
            </a:extLst>
          </a:blip>
          <a:srcRect l="29638" r="29638"/>
          <a:stretch/>
        </p:blipFill>
        <p:spPr>
          <a:xfrm>
            <a:off x="6097287" y="1562100"/>
            <a:ext cx="3046714" cy="4982749"/>
          </a:xfrm>
          <a:prstGeom prst="rect">
            <a:avLst/>
          </a:prstGeom>
        </p:spPr>
      </p:pic>
      <p:pic>
        <p:nvPicPr>
          <p:cNvPr id="32" name="Picture 31" descr="Magnifying glass showing decling performance">
            <a:extLst>
              <a:ext uri="{FF2B5EF4-FFF2-40B4-BE49-F238E27FC236}">
                <a16:creationId xmlns:a16="http://schemas.microsoft.com/office/drawing/2014/main" id="{D3C84FBF-3732-2C16-C3D7-28D4AC4351B3}"/>
              </a:ext>
            </a:extLst>
          </p:cNvPr>
          <p:cNvPicPr>
            <a:picLocks noChangeAspect="1"/>
          </p:cNvPicPr>
          <p:nvPr/>
        </p:nvPicPr>
        <p:blipFill>
          <a:blip r:embed="rId6">
            <a:extLst>
              <a:ext uri="{28A0092B-C50C-407E-A947-70E740481C1C}">
                <a14:useLocalDpi xmlns:a14="http://schemas.microsoft.com/office/drawing/2010/main" val="0"/>
              </a:ext>
            </a:extLst>
          </a:blip>
          <a:srcRect l="29638" r="29638"/>
          <a:stretch/>
        </p:blipFill>
        <p:spPr>
          <a:xfrm>
            <a:off x="9144001" y="1562100"/>
            <a:ext cx="3046714" cy="4982749"/>
          </a:xfrm>
          <a:prstGeom prst="rect">
            <a:avLst/>
          </a:prstGeom>
        </p:spPr>
      </p:pic>
      <p:sp>
        <p:nvSpPr>
          <p:cNvPr id="20" name="Rectangle 19">
            <a:extLst>
              <a:ext uri="{FF2B5EF4-FFF2-40B4-BE49-F238E27FC236}">
                <a16:creationId xmlns:a16="http://schemas.microsoft.com/office/drawing/2014/main" id="{6750F064-F260-306C-E507-E410066BFA28}"/>
              </a:ext>
            </a:extLst>
          </p:cNvPr>
          <p:cNvSpPr/>
          <p:nvPr/>
        </p:nvSpPr>
        <p:spPr>
          <a:xfrm>
            <a:off x="-1" y="1556163"/>
            <a:ext cx="3045600" cy="4982749"/>
          </a:xfrm>
          <a:prstGeom prst="rect">
            <a:avLst/>
          </a:prstGeom>
          <a:solidFill>
            <a:srgbClr val="0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descr="Chat">
            <a:extLst>
              <a:ext uri="{FF2B5EF4-FFF2-40B4-BE49-F238E27FC236}">
                <a16:creationId xmlns:a16="http://schemas.microsoft.com/office/drawing/2014/main" id="{A22C4B8E-D819-552B-A50C-D2C8C3E616AA}"/>
              </a:ext>
            </a:extLst>
          </p:cNvPr>
          <p:cNvSpPr/>
          <p:nvPr/>
        </p:nvSpPr>
        <p:spPr>
          <a:xfrm>
            <a:off x="364825" y="2105788"/>
            <a:ext cx="810523" cy="81052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VN"/>
          </a:p>
        </p:txBody>
      </p:sp>
      <p:sp>
        <p:nvSpPr>
          <p:cNvPr id="9" name="Freeform 8">
            <a:extLst>
              <a:ext uri="{FF2B5EF4-FFF2-40B4-BE49-F238E27FC236}">
                <a16:creationId xmlns:a16="http://schemas.microsoft.com/office/drawing/2014/main" id="{3F914C32-487A-A393-1D0B-8F111FA46E36}"/>
              </a:ext>
            </a:extLst>
          </p:cNvPr>
          <p:cNvSpPr/>
          <p:nvPr/>
        </p:nvSpPr>
        <p:spPr>
          <a:xfrm>
            <a:off x="366107" y="3167409"/>
            <a:ext cx="2315782" cy="602081"/>
          </a:xfrm>
          <a:custGeom>
            <a:avLst/>
            <a:gdLst>
              <a:gd name="connsiteX0" fmla="*/ 0 w 2315782"/>
              <a:gd name="connsiteY0" fmla="*/ 0 h 870117"/>
              <a:gd name="connsiteX1" fmla="*/ 2315782 w 2315782"/>
              <a:gd name="connsiteY1" fmla="*/ 0 h 870117"/>
              <a:gd name="connsiteX2" fmla="*/ 2315782 w 2315782"/>
              <a:gd name="connsiteY2" fmla="*/ 870117 h 870117"/>
              <a:gd name="connsiteX3" fmla="*/ 0 w 2315782"/>
              <a:gd name="connsiteY3" fmla="*/ 870117 h 870117"/>
              <a:gd name="connsiteX4" fmla="*/ 0 w 2315782"/>
              <a:gd name="connsiteY4" fmla="*/ 0 h 87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782" h="870117">
                <a:moveTo>
                  <a:pt x="0" y="0"/>
                </a:moveTo>
                <a:lnTo>
                  <a:pt x="2315782" y="0"/>
                </a:lnTo>
                <a:lnTo>
                  <a:pt x="2315782" y="870117"/>
                </a:lnTo>
                <a:lnTo>
                  <a:pt x="0" y="8701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2000" b="1" kern="1200">
                <a:solidFill>
                  <a:srgbClr val="FC921C"/>
                </a:solidFill>
              </a:rPr>
              <a:t>Trust-building strategies</a:t>
            </a:r>
            <a:endParaRPr lang="en-US" sz="2000" kern="1200">
              <a:solidFill>
                <a:srgbClr val="FC921C"/>
              </a:solidFill>
            </a:endParaRPr>
          </a:p>
        </p:txBody>
      </p:sp>
      <p:sp>
        <p:nvSpPr>
          <p:cNvPr id="10" name="Freeform 9">
            <a:extLst>
              <a:ext uri="{FF2B5EF4-FFF2-40B4-BE49-F238E27FC236}">
                <a16:creationId xmlns:a16="http://schemas.microsoft.com/office/drawing/2014/main" id="{78497EF9-0230-064A-D0D8-149612D03577}"/>
              </a:ext>
            </a:extLst>
          </p:cNvPr>
          <p:cNvSpPr/>
          <p:nvPr/>
        </p:nvSpPr>
        <p:spPr>
          <a:xfrm>
            <a:off x="366107" y="3942563"/>
            <a:ext cx="2315782" cy="1745712"/>
          </a:xfrm>
          <a:custGeom>
            <a:avLst/>
            <a:gdLst>
              <a:gd name="connsiteX0" fmla="*/ 0 w 2315782"/>
              <a:gd name="connsiteY0" fmla="*/ 0 h 781215"/>
              <a:gd name="connsiteX1" fmla="*/ 2315782 w 2315782"/>
              <a:gd name="connsiteY1" fmla="*/ 0 h 781215"/>
              <a:gd name="connsiteX2" fmla="*/ 2315782 w 2315782"/>
              <a:gd name="connsiteY2" fmla="*/ 781215 h 781215"/>
              <a:gd name="connsiteX3" fmla="*/ 0 w 2315782"/>
              <a:gd name="connsiteY3" fmla="*/ 781215 h 781215"/>
              <a:gd name="connsiteX4" fmla="*/ 0 w 2315782"/>
              <a:gd name="connsiteY4" fmla="*/ 0 h 78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782" h="781215">
                <a:moveTo>
                  <a:pt x="0" y="0"/>
                </a:moveTo>
                <a:lnTo>
                  <a:pt x="2315782" y="0"/>
                </a:lnTo>
                <a:lnTo>
                  <a:pt x="2315782" y="781215"/>
                </a:lnTo>
                <a:lnTo>
                  <a:pt x="0" y="7812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kern="1200">
                <a:solidFill>
                  <a:schemeClr val="bg1"/>
                </a:solidFill>
              </a:rPr>
              <a:t>Teachers reframed or clarified AI scores &amp; comments to build learners’ confidence in interpreting automated feedback</a:t>
            </a:r>
          </a:p>
        </p:txBody>
      </p:sp>
      <p:sp>
        <p:nvSpPr>
          <p:cNvPr id="43" name="Rectangle 42">
            <a:extLst>
              <a:ext uri="{FF2B5EF4-FFF2-40B4-BE49-F238E27FC236}">
                <a16:creationId xmlns:a16="http://schemas.microsoft.com/office/drawing/2014/main" id="{40A52DFE-F9E5-A319-9BB6-5BD940A06279}"/>
              </a:ext>
            </a:extLst>
          </p:cNvPr>
          <p:cNvSpPr/>
          <p:nvPr/>
        </p:nvSpPr>
        <p:spPr>
          <a:xfrm>
            <a:off x="3049458" y="1556162"/>
            <a:ext cx="3045600" cy="4982749"/>
          </a:xfrm>
          <a:prstGeom prst="rect">
            <a:avLst/>
          </a:prstGeom>
          <a:solidFill>
            <a:srgbClr val="0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Rectangle 43">
            <a:extLst>
              <a:ext uri="{FF2B5EF4-FFF2-40B4-BE49-F238E27FC236}">
                <a16:creationId xmlns:a16="http://schemas.microsoft.com/office/drawing/2014/main" id="{B95B6BCF-8F94-1899-6FAE-141276407EDA}"/>
              </a:ext>
            </a:extLst>
          </p:cNvPr>
          <p:cNvSpPr/>
          <p:nvPr/>
        </p:nvSpPr>
        <p:spPr>
          <a:xfrm>
            <a:off x="6104477" y="1556160"/>
            <a:ext cx="3045600" cy="4982749"/>
          </a:xfrm>
          <a:prstGeom prst="rect">
            <a:avLst/>
          </a:prstGeom>
          <a:solidFill>
            <a:srgbClr val="0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Rectangle 44">
            <a:extLst>
              <a:ext uri="{FF2B5EF4-FFF2-40B4-BE49-F238E27FC236}">
                <a16:creationId xmlns:a16="http://schemas.microsoft.com/office/drawing/2014/main" id="{D7068A3F-EB0E-2B13-A64D-B6BDDE7DC394}"/>
              </a:ext>
            </a:extLst>
          </p:cNvPr>
          <p:cNvSpPr/>
          <p:nvPr/>
        </p:nvSpPr>
        <p:spPr>
          <a:xfrm>
            <a:off x="9160251" y="1556160"/>
            <a:ext cx="3045600" cy="4982749"/>
          </a:xfrm>
          <a:prstGeom prst="rect">
            <a:avLst/>
          </a:prstGeom>
          <a:solidFill>
            <a:srgbClr val="0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descr="Diploma Roll">
            <a:extLst>
              <a:ext uri="{FF2B5EF4-FFF2-40B4-BE49-F238E27FC236}">
                <a16:creationId xmlns:a16="http://schemas.microsoft.com/office/drawing/2014/main" id="{7EE52BDF-1DD1-10D3-7F9F-C50F7C988F3E}"/>
              </a:ext>
            </a:extLst>
          </p:cNvPr>
          <p:cNvSpPr/>
          <p:nvPr/>
        </p:nvSpPr>
        <p:spPr>
          <a:xfrm>
            <a:off x="3411539" y="2105788"/>
            <a:ext cx="810523" cy="81052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VN"/>
          </a:p>
        </p:txBody>
      </p:sp>
      <p:sp>
        <p:nvSpPr>
          <p:cNvPr id="12" name="Freeform 11">
            <a:extLst>
              <a:ext uri="{FF2B5EF4-FFF2-40B4-BE49-F238E27FC236}">
                <a16:creationId xmlns:a16="http://schemas.microsoft.com/office/drawing/2014/main" id="{8C1A0F74-607D-2467-9FDA-53E382B6D593}"/>
              </a:ext>
            </a:extLst>
          </p:cNvPr>
          <p:cNvSpPr/>
          <p:nvPr/>
        </p:nvSpPr>
        <p:spPr>
          <a:xfrm>
            <a:off x="3411539" y="3167409"/>
            <a:ext cx="2315782" cy="903183"/>
          </a:xfrm>
          <a:custGeom>
            <a:avLst/>
            <a:gdLst>
              <a:gd name="connsiteX0" fmla="*/ 0 w 2315782"/>
              <a:gd name="connsiteY0" fmla="*/ 0 h 870117"/>
              <a:gd name="connsiteX1" fmla="*/ 2315782 w 2315782"/>
              <a:gd name="connsiteY1" fmla="*/ 0 h 870117"/>
              <a:gd name="connsiteX2" fmla="*/ 2315782 w 2315782"/>
              <a:gd name="connsiteY2" fmla="*/ 870117 h 870117"/>
              <a:gd name="connsiteX3" fmla="*/ 0 w 2315782"/>
              <a:gd name="connsiteY3" fmla="*/ 870117 h 870117"/>
              <a:gd name="connsiteX4" fmla="*/ 0 w 2315782"/>
              <a:gd name="connsiteY4" fmla="*/ 0 h 87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782" h="870117">
                <a:moveTo>
                  <a:pt x="0" y="0"/>
                </a:moveTo>
                <a:lnTo>
                  <a:pt x="2315782" y="0"/>
                </a:lnTo>
                <a:lnTo>
                  <a:pt x="2315782" y="870117"/>
                </a:lnTo>
                <a:lnTo>
                  <a:pt x="0" y="8701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2000" b="1" kern="1200">
                <a:solidFill>
                  <a:srgbClr val="FC921C"/>
                </a:solidFill>
              </a:rPr>
              <a:t>Submission &amp; purposeful </a:t>
            </a:r>
            <a:br>
              <a:rPr lang="en-US" sz="2000" b="1" kern="1200">
                <a:solidFill>
                  <a:srgbClr val="FC921C"/>
                </a:solidFill>
              </a:rPr>
            </a:br>
            <a:r>
              <a:rPr lang="en-US" sz="2000" b="1" kern="1200">
                <a:solidFill>
                  <a:srgbClr val="FC921C"/>
                </a:solidFill>
              </a:rPr>
              <a:t>re-recording</a:t>
            </a:r>
            <a:endParaRPr lang="en-US" sz="2000" kern="1200">
              <a:solidFill>
                <a:srgbClr val="FC921C"/>
              </a:solidFill>
            </a:endParaRPr>
          </a:p>
        </p:txBody>
      </p:sp>
      <p:sp>
        <p:nvSpPr>
          <p:cNvPr id="13" name="Freeform 12">
            <a:extLst>
              <a:ext uri="{FF2B5EF4-FFF2-40B4-BE49-F238E27FC236}">
                <a16:creationId xmlns:a16="http://schemas.microsoft.com/office/drawing/2014/main" id="{5C3F25D4-545D-0847-BF19-2CFAEE3456E1}"/>
              </a:ext>
            </a:extLst>
          </p:cNvPr>
          <p:cNvSpPr/>
          <p:nvPr/>
        </p:nvSpPr>
        <p:spPr>
          <a:xfrm>
            <a:off x="3411539" y="4270317"/>
            <a:ext cx="2315782" cy="1797967"/>
          </a:xfrm>
          <a:custGeom>
            <a:avLst/>
            <a:gdLst>
              <a:gd name="connsiteX0" fmla="*/ 0 w 2315782"/>
              <a:gd name="connsiteY0" fmla="*/ 0 h 781215"/>
              <a:gd name="connsiteX1" fmla="*/ 2315782 w 2315782"/>
              <a:gd name="connsiteY1" fmla="*/ 0 h 781215"/>
              <a:gd name="connsiteX2" fmla="*/ 2315782 w 2315782"/>
              <a:gd name="connsiteY2" fmla="*/ 781215 h 781215"/>
              <a:gd name="connsiteX3" fmla="*/ 0 w 2315782"/>
              <a:gd name="connsiteY3" fmla="*/ 781215 h 781215"/>
              <a:gd name="connsiteX4" fmla="*/ 0 w 2315782"/>
              <a:gd name="connsiteY4" fmla="*/ 0 h 78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782" h="781215">
                <a:moveTo>
                  <a:pt x="0" y="0"/>
                </a:moveTo>
                <a:lnTo>
                  <a:pt x="2315782" y="0"/>
                </a:lnTo>
                <a:lnTo>
                  <a:pt x="2315782" y="781215"/>
                </a:lnTo>
                <a:lnTo>
                  <a:pt x="0" y="7812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kern="1200">
                <a:solidFill>
                  <a:schemeClr val="bg1"/>
                </a:solidFill>
              </a:rPr>
              <a:t>Learners submitted more frequently</a:t>
            </a:r>
          </a:p>
          <a:p>
            <a:pPr marL="0" lvl="0" indent="0" algn="l" defTabSz="488950">
              <a:lnSpc>
                <a:spcPct val="100000"/>
              </a:lnSpc>
              <a:spcBef>
                <a:spcPct val="0"/>
              </a:spcBef>
              <a:spcAft>
                <a:spcPct val="35000"/>
              </a:spcAft>
              <a:buNone/>
            </a:pPr>
            <a:r>
              <a:rPr lang="en-US" kern="1200">
                <a:solidFill>
                  <a:schemeClr val="bg1"/>
                </a:solidFill>
              </a:rPr>
              <a:t>Re-recording linked to </a:t>
            </a:r>
            <a:r>
              <a:rPr lang="en-US" i="1" kern="1200">
                <a:solidFill>
                  <a:schemeClr val="bg1"/>
                </a:solidFill>
              </a:rPr>
              <a:t>specific foci</a:t>
            </a:r>
            <a:r>
              <a:rPr lang="en-US" kern="1200">
                <a:solidFill>
                  <a:schemeClr val="bg1"/>
                </a:solidFill>
              </a:rPr>
              <a:t> (fluency, coherence, lexical range)</a:t>
            </a:r>
          </a:p>
        </p:txBody>
      </p:sp>
      <p:sp>
        <p:nvSpPr>
          <p:cNvPr id="14" name="Rectangle 13" descr="Head with Gears">
            <a:extLst>
              <a:ext uri="{FF2B5EF4-FFF2-40B4-BE49-F238E27FC236}">
                <a16:creationId xmlns:a16="http://schemas.microsoft.com/office/drawing/2014/main" id="{48E1108F-52AC-056D-750E-34BEBCC59269}"/>
              </a:ext>
            </a:extLst>
          </p:cNvPr>
          <p:cNvSpPr/>
          <p:nvPr/>
        </p:nvSpPr>
        <p:spPr>
          <a:xfrm>
            <a:off x="6463163" y="2105788"/>
            <a:ext cx="810523" cy="810523"/>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VN"/>
          </a:p>
        </p:txBody>
      </p:sp>
      <p:sp>
        <p:nvSpPr>
          <p:cNvPr id="15" name="Freeform 14">
            <a:extLst>
              <a:ext uri="{FF2B5EF4-FFF2-40B4-BE49-F238E27FC236}">
                <a16:creationId xmlns:a16="http://schemas.microsoft.com/office/drawing/2014/main" id="{77B21998-8569-3FF3-A6B9-051E886E54B2}"/>
              </a:ext>
            </a:extLst>
          </p:cNvPr>
          <p:cNvSpPr/>
          <p:nvPr/>
        </p:nvSpPr>
        <p:spPr>
          <a:xfrm>
            <a:off x="6298630" y="3167409"/>
            <a:ext cx="2315782" cy="602081"/>
          </a:xfrm>
          <a:custGeom>
            <a:avLst/>
            <a:gdLst>
              <a:gd name="connsiteX0" fmla="*/ 0 w 2315782"/>
              <a:gd name="connsiteY0" fmla="*/ 0 h 870117"/>
              <a:gd name="connsiteX1" fmla="*/ 2315782 w 2315782"/>
              <a:gd name="connsiteY1" fmla="*/ 0 h 870117"/>
              <a:gd name="connsiteX2" fmla="*/ 2315782 w 2315782"/>
              <a:gd name="connsiteY2" fmla="*/ 870117 h 870117"/>
              <a:gd name="connsiteX3" fmla="*/ 0 w 2315782"/>
              <a:gd name="connsiteY3" fmla="*/ 870117 h 870117"/>
              <a:gd name="connsiteX4" fmla="*/ 0 w 2315782"/>
              <a:gd name="connsiteY4" fmla="*/ 0 h 87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782" h="870117">
                <a:moveTo>
                  <a:pt x="0" y="0"/>
                </a:moveTo>
                <a:lnTo>
                  <a:pt x="2315782" y="0"/>
                </a:lnTo>
                <a:lnTo>
                  <a:pt x="2315782" y="870117"/>
                </a:lnTo>
                <a:lnTo>
                  <a:pt x="0" y="8701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2000" b="1" kern="1200">
                <a:solidFill>
                  <a:srgbClr val="FC921C"/>
                </a:solidFill>
              </a:rPr>
              <a:t>Reflective self-monitoring</a:t>
            </a:r>
            <a:endParaRPr lang="en-US" sz="2000" kern="1200">
              <a:solidFill>
                <a:srgbClr val="FC921C"/>
              </a:solidFill>
            </a:endParaRPr>
          </a:p>
        </p:txBody>
      </p:sp>
      <p:sp>
        <p:nvSpPr>
          <p:cNvPr id="16" name="Freeform 15">
            <a:extLst>
              <a:ext uri="{FF2B5EF4-FFF2-40B4-BE49-F238E27FC236}">
                <a16:creationId xmlns:a16="http://schemas.microsoft.com/office/drawing/2014/main" id="{2C0B9041-B166-A572-6FEB-080ED7499903}"/>
              </a:ext>
            </a:extLst>
          </p:cNvPr>
          <p:cNvSpPr/>
          <p:nvPr/>
        </p:nvSpPr>
        <p:spPr>
          <a:xfrm>
            <a:off x="6328368" y="3914192"/>
            <a:ext cx="2315782" cy="1774083"/>
          </a:xfrm>
          <a:custGeom>
            <a:avLst/>
            <a:gdLst>
              <a:gd name="connsiteX0" fmla="*/ 0 w 2315782"/>
              <a:gd name="connsiteY0" fmla="*/ 0 h 781215"/>
              <a:gd name="connsiteX1" fmla="*/ 2315782 w 2315782"/>
              <a:gd name="connsiteY1" fmla="*/ 0 h 781215"/>
              <a:gd name="connsiteX2" fmla="*/ 2315782 w 2315782"/>
              <a:gd name="connsiteY2" fmla="*/ 781215 h 781215"/>
              <a:gd name="connsiteX3" fmla="*/ 0 w 2315782"/>
              <a:gd name="connsiteY3" fmla="*/ 781215 h 781215"/>
              <a:gd name="connsiteX4" fmla="*/ 0 w 2315782"/>
              <a:gd name="connsiteY4" fmla="*/ 0 h 78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782" h="781215">
                <a:moveTo>
                  <a:pt x="0" y="0"/>
                </a:moveTo>
                <a:lnTo>
                  <a:pt x="2315782" y="0"/>
                </a:lnTo>
                <a:lnTo>
                  <a:pt x="2315782" y="781215"/>
                </a:lnTo>
                <a:lnTo>
                  <a:pt x="0" y="7812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kern="1200">
                <a:solidFill>
                  <a:schemeClr val="bg1"/>
                </a:solidFill>
              </a:rPr>
              <a:t>Shift from vague reactions → specific, actionable reflection</a:t>
            </a:r>
          </a:p>
          <a:p>
            <a:pPr marL="0" lvl="0" indent="0" algn="l" defTabSz="488950">
              <a:lnSpc>
                <a:spcPct val="100000"/>
              </a:lnSpc>
              <a:spcBef>
                <a:spcPct val="0"/>
              </a:spcBef>
              <a:spcAft>
                <a:spcPct val="35000"/>
              </a:spcAft>
              <a:buNone/>
            </a:pPr>
            <a:r>
              <a:rPr lang="en-US" kern="1200">
                <a:solidFill>
                  <a:schemeClr val="bg1"/>
                </a:solidFill>
              </a:rPr>
              <a:t>Journals/feedback show growing autonomy</a:t>
            </a:r>
          </a:p>
        </p:txBody>
      </p:sp>
      <p:sp>
        <p:nvSpPr>
          <p:cNvPr id="17" name="Rectangle 16" descr="Lecturer with solid fill">
            <a:extLst>
              <a:ext uri="{FF2B5EF4-FFF2-40B4-BE49-F238E27FC236}">
                <a16:creationId xmlns:a16="http://schemas.microsoft.com/office/drawing/2014/main" id="{11B11DE6-0769-CA9D-9185-CB65BC3E7800}"/>
              </a:ext>
            </a:extLst>
          </p:cNvPr>
          <p:cNvSpPr/>
          <p:nvPr/>
        </p:nvSpPr>
        <p:spPr>
          <a:xfrm>
            <a:off x="9509877" y="2105788"/>
            <a:ext cx="810523" cy="810523"/>
          </a:xfrm>
          <a:prstGeom prst="rect">
            <a:avLst/>
          </a:prstGeom>
          <a:blipFill>
            <a:blip r:embed="rId13">
              <a:extLst>
                <a:ext uri="{96DAC541-7B7A-43D3-8B79-37D633B846F1}">
                  <asvg:svgBlip xmlns:asvg="http://schemas.microsoft.com/office/drawing/2016/SVG/main" r:embed="rId1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VN"/>
          </a:p>
        </p:txBody>
      </p:sp>
      <p:sp>
        <p:nvSpPr>
          <p:cNvPr id="18" name="Freeform 17">
            <a:extLst>
              <a:ext uri="{FF2B5EF4-FFF2-40B4-BE49-F238E27FC236}">
                <a16:creationId xmlns:a16="http://schemas.microsoft.com/office/drawing/2014/main" id="{B9D21BCA-4C09-BF0D-6720-55062C442765}"/>
              </a:ext>
            </a:extLst>
          </p:cNvPr>
          <p:cNvSpPr/>
          <p:nvPr/>
        </p:nvSpPr>
        <p:spPr>
          <a:xfrm>
            <a:off x="9509467" y="3167409"/>
            <a:ext cx="2315782" cy="602081"/>
          </a:xfrm>
          <a:custGeom>
            <a:avLst/>
            <a:gdLst>
              <a:gd name="connsiteX0" fmla="*/ 0 w 2315782"/>
              <a:gd name="connsiteY0" fmla="*/ 0 h 870117"/>
              <a:gd name="connsiteX1" fmla="*/ 2315782 w 2315782"/>
              <a:gd name="connsiteY1" fmla="*/ 0 h 870117"/>
              <a:gd name="connsiteX2" fmla="*/ 2315782 w 2315782"/>
              <a:gd name="connsiteY2" fmla="*/ 870117 h 870117"/>
              <a:gd name="connsiteX3" fmla="*/ 0 w 2315782"/>
              <a:gd name="connsiteY3" fmla="*/ 870117 h 870117"/>
              <a:gd name="connsiteX4" fmla="*/ 0 w 2315782"/>
              <a:gd name="connsiteY4" fmla="*/ 0 h 87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782" h="870117">
                <a:moveTo>
                  <a:pt x="0" y="0"/>
                </a:moveTo>
                <a:lnTo>
                  <a:pt x="2315782" y="0"/>
                </a:lnTo>
                <a:lnTo>
                  <a:pt x="2315782" y="870117"/>
                </a:lnTo>
                <a:lnTo>
                  <a:pt x="0" y="8701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2000" b="1" kern="1200">
                <a:solidFill>
                  <a:srgbClr val="FC921C"/>
                </a:solidFill>
              </a:rPr>
              <a:t>Overall Insight</a:t>
            </a:r>
            <a:endParaRPr lang="en-US" sz="2000" kern="1200">
              <a:solidFill>
                <a:srgbClr val="FC921C"/>
              </a:solidFill>
            </a:endParaRPr>
          </a:p>
        </p:txBody>
      </p:sp>
      <p:sp>
        <p:nvSpPr>
          <p:cNvPr id="19" name="Rectangle 18">
            <a:extLst>
              <a:ext uri="{FF2B5EF4-FFF2-40B4-BE49-F238E27FC236}">
                <a16:creationId xmlns:a16="http://schemas.microsoft.com/office/drawing/2014/main" id="{F39510C7-9EE5-F578-CCBC-929CF6715AFD}"/>
              </a:ext>
            </a:extLst>
          </p:cNvPr>
          <p:cNvSpPr/>
          <p:nvPr/>
        </p:nvSpPr>
        <p:spPr>
          <a:xfrm>
            <a:off x="9509467" y="3656234"/>
            <a:ext cx="2315782" cy="13762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a:lstStyle/>
          <a:p>
            <a:r>
              <a:rPr lang="en-US">
                <a:solidFill>
                  <a:schemeClr val="bg1"/>
                </a:solidFill>
              </a:rPr>
              <a:t>Teacher mediation shifts AI feedback from </a:t>
            </a:r>
            <a:r>
              <a:rPr lang="en-US" i="1">
                <a:solidFill>
                  <a:schemeClr val="bg1"/>
                </a:solidFill>
              </a:rPr>
              <a:t>evaluation</a:t>
            </a:r>
            <a:r>
              <a:rPr lang="en-US">
                <a:solidFill>
                  <a:schemeClr val="bg1"/>
                </a:solidFill>
              </a:rPr>
              <a:t> → </a:t>
            </a:r>
            <a:r>
              <a:rPr lang="en-US" i="1">
                <a:solidFill>
                  <a:schemeClr val="bg1"/>
                </a:solidFill>
              </a:rPr>
              <a:t>instruction that prompts action</a:t>
            </a:r>
            <a:endParaRPr lang="en-VN">
              <a:solidFill>
                <a:schemeClr val="bg1"/>
              </a:solidFill>
            </a:endParaRPr>
          </a:p>
        </p:txBody>
      </p:sp>
      <p:sp>
        <p:nvSpPr>
          <p:cNvPr id="4" name="Slide Number Placeholder 3">
            <a:extLst>
              <a:ext uri="{FF2B5EF4-FFF2-40B4-BE49-F238E27FC236}">
                <a16:creationId xmlns:a16="http://schemas.microsoft.com/office/drawing/2014/main" id="{8776CC26-6227-47AC-9FC9-872FA14BBC30}"/>
              </a:ext>
            </a:extLst>
          </p:cNvPr>
          <p:cNvSpPr>
            <a:spLocks noGrp="1"/>
          </p:cNvSpPr>
          <p:nvPr>
            <p:ph type="sldNum" sz="quarter" idx="12"/>
          </p:nvPr>
        </p:nvSpPr>
        <p:spPr>
          <a:xfrm>
            <a:off x="11391900" y="6356350"/>
            <a:ext cx="685800" cy="365125"/>
          </a:xfrm>
        </p:spPr>
        <p:txBody>
          <a:bodyPr anchor="ctr">
            <a:normAutofit/>
          </a:bodyPr>
          <a:lstStyle/>
          <a:p>
            <a:pPr>
              <a:spcAft>
                <a:spcPts val="600"/>
              </a:spcAft>
            </a:pPr>
            <a:fld id="{62B54EFE-F5F4-4674-A397-603D7A5E2AE8}" type="slidenum">
              <a:rPr lang="vi-VN" smtClean="0"/>
              <a:pPr>
                <a:spcAft>
                  <a:spcPts val="600"/>
                </a:spcAft>
              </a:pPr>
              <a:t>23</a:t>
            </a:fld>
            <a:endParaRPr lang="vi-VN"/>
          </a:p>
        </p:txBody>
      </p:sp>
    </p:spTree>
    <p:extLst>
      <p:ext uri="{BB962C8B-B14F-4D97-AF65-F5344CB8AC3E}">
        <p14:creationId xmlns:p14="http://schemas.microsoft.com/office/powerpoint/2010/main" val="8132102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9" grpId="0"/>
      <p:bldP spid="10" grpId="0"/>
      <p:bldP spid="43" grpId="0" animBg="1"/>
      <p:bldP spid="44" grpId="0" animBg="1"/>
      <p:bldP spid="45" grpId="0" animBg="1"/>
      <p:bldP spid="11" grpId="0" animBg="1"/>
      <p:bldP spid="12" grpId="0"/>
      <p:bldP spid="13" grpId="0"/>
      <p:bldP spid="14" grpId="0" animBg="1"/>
      <p:bldP spid="15" grpId="0"/>
      <p:bldP spid="16" grpId="0"/>
      <p:bldP spid="17" grpId="0" animBg="1"/>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0A65-2450-EF27-650C-AA3BBC17F28B}"/>
              </a:ext>
            </a:extLst>
          </p:cNvPr>
          <p:cNvSpPr>
            <a:spLocks noGrp="1"/>
          </p:cNvSpPr>
          <p:nvPr>
            <p:ph type="title"/>
          </p:nvPr>
        </p:nvSpPr>
        <p:spPr/>
        <p:txBody>
          <a:bodyPr/>
          <a:lstStyle/>
          <a:p>
            <a:r>
              <a:rPr lang="en-US">
                <a:solidFill>
                  <a:srgbClr val="FC921C"/>
                </a:solidFill>
                <a:latin typeface="Be Vietnam Pro"/>
              </a:rPr>
              <a:t>RQs 2&amp;3: The Feedback–Mediation Loop</a:t>
            </a:r>
            <a:endParaRPr lang="en-US">
              <a:solidFill>
                <a:srgbClr val="FC921C"/>
              </a:solidFill>
            </a:endParaRPr>
          </a:p>
        </p:txBody>
      </p:sp>
      <p:sp>
        <p:nvSpPr>
          <p:cNvPr id="4" name="Slide Number Placeholder 3">
            <a:extLst>
              <a:ext uri="{FF2B5EF4-FFF2-40B4-BE49-F238E27FC236}">
                <a16:creationId xmlns:a16="http://schemas.microsoft.com/office/drawing/2014/main" id="{46155B0E-8DEE-EC4C-5885-3021124BBE59}"/>
              </a:ext>
            </a:extLst>
          </p:cNvPr>
          <p:cNvSpPr>
            <a:spLocks noGrp="1"/>
          </p:cNvSpPr>
          <p:nvPr>
            <p:ph type="sldNum" sz="quarter" idx="12"/>
          </p:nvPr>
        </p:nvSpPr>
        <p:spPr/>
        <p:txBody>
          <a:bodyPr/>
          <a:lstStyle/>
          <a:p>
            <a:fld id="{62B54EFE-F5F4-4674-A397-603D7A5E2AE8}" type="slidenum">
              <a:rPr lang="vi-VN" smtClean="0"/>
              <a:pPr/>
              <a:t>24</a:t>
            </a:fld>
            <a:endParaRPr lang="vi-VN"/>
          </a:p>
        </p:txBody>
      </p:sp>
      <p:pic>
        <p:nvPicPr>
          <p:cNvPr id="10" name="Picture 9" descr="A screenshot of a computer&#10;&#10;AI-generated content may be incorrect.">
            <a:extLst>
              <a:ext uri="{FF2B5EF4-FFF2-40B4-BE49-F238E27FC236}">
                <a16:creationId xmlns:a16="http://schemas.microsoft.com/office/drawing/2014/main" id="{6C556B40-28A3-8475-EA78-22674FDD4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551" y="1720131"/>
            <a:ext cx="4721280" cy="3927980"/>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8E3902C8-1D10-C243-5373-C8F62FB8E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171" y="2857502"/>
            <a:ext cx="4927802" cy="2977214"/>
          </a:xfrm>
          <a:prstGeom prst="rect">
            <a:avLst/>
          </a:prstGeom>
        </p:spPr>
      </p:pic>
      <p:sp>
        <p:nvSpPr>
          <p:cNvPr id="14" name="TextBox 13">
            <a:extLst>
              <a:ext uri="{FF2B5EF4-FFF2-40B4-BE49-F238E27FC236}">
                <a16:creationId xmlns:a16="http://schemas.microsoft.com/office/drawing/2014/main" id="{B0800182-C6A8-4399-E216-8CD94B371B1B}"/>
              </a:ext>
            </a:extLst>
          </p:cNvPr>
          <p:cNvSpPr txBox="1"/>
          <p:nvPr/>
        </p:nvSpPr>
        <p:spPr>
          <a:xfrm>
            <a:off x="1009170" y="1404721"/>
            <a:ext cx="4927803" cy="1221360"/>
          </a:xfrm>
          <a:prstGeom prst="rect">
            <a:avLst/>
          </a:prstGeom>
          <a:noFill/>
        </p:spPr>
        <p:txBody>
          <a:bodyPr wrap="square">
            <a:spAutoFit/>
          </a:bodyPr>
          <a:lstStyle/>
          <a:p>
            <a:pPr algn="l">
              <a:lnSpc>
                <a:spcPct val="125000"/>
              </a:lnSpc>
              <a:spcBef>
                <a:spcPts val="0"/>
              </a:spcBef>
              <a:spcAft>
                <a:spcPts val="600"/>
              </a:spcAft>
            </a:pPr>
            <a:r>
              <a:rPr lang="en-US" sz="2000">
                <a:latin typeface="Aptos" panose="020B0004020202020204" pitchFamily="34" charset="0"/>
              </a:rPr>
              <a:t>When </a:t>
            </a:r>
            <a:r>
              <a:rPr lang="en-US" sz="2000" b="1">
                <a:solidFill>
                  <a:srgbClr val="1B8056"/>
                </a:solidFill>
                <a:latin typeface="Aptos" panose="020B0004020202020204" pitchFamily="34" charset="0"/>
              </a:rPr>
              <a:t>AI Feedback Clarity </a:t>
            </a:r>
            <a:r>
              <a:rPr lang="en-US" sz="2000">
                <a:latin typeface="Aptos" panose="020B0004020202020204" pitchFamily="34" charset="0"/>
              </a:rPr>
              <a:t>is guaranteed, students are more likely to take action, prompting enhanced </a:t>
            </a:r>
            <a:r>
              <a:rPr lang="en-US" sz="2000" b="1">
                <a:solidFill>
                  <a:srgbClr val="1B8056"/>
                </a:solidFill>
                <a:latin typeface="Aptos" panose="020B0004020202020204" pitchFamily="34" charset="0"/>
              </a:rPr>
              <a:t>Actionability</a:t>
            </a:r>
            <a:r>
              <a:rPr lang="en-US" sz="2000">
                <a:latin typeface="Aptos" panose="020B0004020202020204" pitchFamily="34" charset="0"/>
              </a:rPr>
              <a:t>.</a:t>
            </a:r>
            <a:endParaRPr lang="en-US" sz="2000" b="1">
              <a:solidFill>
                <a:srgbClr val="1B8056"/>
              </a:solidFill>
              <a:latin typeface="Aptos" panose="020B0004020202020204" pitchFamily="34" charset="0"/>
            </a:endParaRPr>
          </a:p>
        </p:txBody>
      </p:sp>
      <p:pic>
        <p:nvPicPr>
          <p:cNvPr id="19" name="Picture 18" descr="A blue and orange logo&#10;&#10;AI-generated content may be incorrect.">
            <a:extLst>
              <a:ext uri="{FF2B5EF4-FFF2-40B4-BE49-F238E27FC236}">
                <a16:creationId xmlns:a16="http://schemas.microsoft.com/office/drawing/2014/main" id="{44D44263-5D5E-4ACD-F3A1-122780DFB3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908" y="2923732"/>
            <a:ext cx="1026204" cy="413790"/>
          </a:xfrm>
          <a:prstGeom prst="rect">
            <a:avLst/>
          </a:prstGeom>
        </p:spPr>
      </p:pic>
    </p:spTree>
    <p:extLst>
      <p:ext uri="{BB962C8B-B14F-4D97-AF65-F5344CB8AC3E}">
        <p14:creationId xmlns:p14="http://schemas.microsoft.com/office/powerpoint/2010/main" val="2336046102"/>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4B36A-5F9D-3885-A775-772FBE0C3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02006-9272-B61D-4099-B486AC601BF4}"/>
              </a:ext>
            </a:extLst>
          </p:cNvPr>
          <p:cNvSpPr>
            <a:spLocks noGrp="1"/>
          </p:cNvSpPr>
          <p:nvPr>
            <p:ph type="title"/>
          </p:nvPr>
        </p:nvSpPr>
        <p:spPr/>
        <p:txBody>
          <a:bodyPr/>
          <a:lstStyle/>
          <a:p>
            <a:r>
              <a:rPr lang="en-US">
                <a:solidFill>
                  <a:srgbClr val="FC921C"/>
                </a:solidFill>
                <a:latin typeface="Be Vietnam Pro"/>
              </a:rPr>
              <a:t>RQs 2&amp;3: </a:t>
            </a:r>
            <a:r>
              <a:rPr lang="en-US" b="0">
                <a:solidFill>
                  <a:srgbClr val="FC921C"/>
                </a:solidFill>
                <a:latin typeface="Be Vietnam Pro"/>
              </a:rPr>
              <a:t>The Feedback–Mediation Loop</a:t>
            </a:r>
            <a:endParaRPr lang="en-US" b="0">
              <a:solidFill>
                <a:srgbClr val="FC921C"/>
              </a:solidFill>
            </a:endParaRPr>
          </a:p>
        </p:txBody>
      </p:sp>
      <p:sp>
        <p:nvSpPr>
          <p:cNvPr id="4" name="Slide Number Placeholder 3">
            <a:extLst>
              <a:ext uri="{FF2B5EF4-FFF2-40B4-BE49-F238E27FC236}">
                <a16:creationId xmlns:a16="http://schemas.microsoft.com/office/drawing/2014/main" id="{3FCF49AF-E262-4D9F-EF31-058730AD19D4}"/>
              </a:ext>
            </a:extLst>
          </p:cNvPr>
          <p:cNvSpPr>
            <a:spLocks noGrp="1"/>
          </p:cNvSpPr>
          <p:nvPr>
            <p:ph type="sldNum" sz="quarter" idx="12"/>
          </p:nvPr>
        </p:nvSpPr>
        <p:spPr/>
        <p:txBody>
          <a:bodyPr/>
          <a:lstStyle/>
          <a:p>
            <a:fld id="{62B54EFE-F5F4-4674-A397-603D7A5E2AE8}" type="slidenum">
              <a:rPr lang="vi-VN" smtClean="0"/>
              <a:pPr/>
              <a:t>25</a:t>
            </a:fld>
            <a:endParaRPr lang="vi-VN"/>
          </a:p>
        </p:txBody>
      </p:sp>
      <p:sp>
        <p:nvSpPr>
          <p:cNvPr id="14" name="TextBox 13">
            <a:extLst>
              <a:ext uri="{FF2B5EF4-FFF2-40B4-BE49-F238E27FC236}">
                <a16:creationId xmlns:a16="http://schemas.microsoft.com/office/drawing/2014/main" id="{BBA5C51D-8AFA-8387-3352-D22B895BB12B}"/>
              </a:ext>
            </a:extLst>
          </p:cNvPr>
          <p:cNvSpPr txBox="1"/>
          <p:nvPr/>
        </p:nvSpPr>
        <p:spPr>
          <a:xfrm>
            <a:off x="1192765" y="1425783"/>
            <a:ext cx="9806469" cy="836639"/>
          </a:xfrm>
          <a:prstGeom prst="rect">
            <a:avLst/>
          </a:prstGeom>
          <a:noFill/>
        </p:spPr>
        <p:txBody>
          <a:bodyPr wrap="square">
            <a:spAutoFit/>
          </a:bodyPr>
          <a:lstStyle/>
          <a:p>
            <a:pPr algn="ctr">
              <a:lnSpc>
                <a:spcPct val="125000"/>
              </a:lnSpc>
              <a:spcBef>
                <a:spcPts val="0"/>
              </a:spcBef>
              <a:spcAft>
                <a:spcPts val="600"/>
              </a:spcAft>
            </a:pPr>
            <a:r>
              <a:rPr lang="en-US" sz="2000" b="1">
                <a:solidFill>
                  <a:srgbClr val="1B8056"/>
                </a:solidFill>
                <a:latin typeface="Aptos" panose="020B0004020202020204" pitchFamily="34" charset="0"/>
              </a:rPr>
              <a:t>Teacher Mediation </a:t>
            </a:r>
            <a:r>
              <a:rPr lang="en-US" sz="2000">
                <a:latin typeface="Aptos" panose="020B0004020202020204" pitchFamily="34" charset="0"/>
              </a:rPr>
              <a:t>can encourage the </a:t>
            </a:r>
            <a:r>
              <a:rPr lang="en-US" sz="2000" b="1">
                <a:solidFill>
                  <a:srgbClr val="1B8056"/>
                </a:solidFill>
                <a:latin typeface="Aptos" panose="020B0004020202020204" pitchFamily="34" charset="0"/>
              </a:rPr>
              <a:t>Sense-making Engine</a:t>
            </a:r>
            <a:r>
              <a:rPr lang="en-US" sz="2000">
                <a:latin typeface="Aptos" panose="020B0004020202020204" pitchFamily="34" charset="0"/>
              </a:rPr>
              <a:t>, </a:t>
            </a:r>
            <a:br>
              <a:rPr lang="en-US" sz="2000">
                <a:latin typeface="Aptos" panose="020B0004020202020204" pitchFamily="34" charset="0"/>
              </a:rPr>
            </a:br>
            <a:r>
              <a:rPr lang="en-US" sz="2000">
                <a:latin typeface="Aptos" panose="020B0004020202020204" pitchFamily="34" charset="0"/>
              </a:rPr>
              <a:t>which means rigid rubrics can be turned into linguistic moves.</a:t>
            </a:r>
            <a:endParaRPr lang="en-US" sz="2000" b="1">
              <a:solidFill>
                <a:srgbClr val="1B8056"/>
              </a:solidFill>
              <a:latin typeface="Aptos" panose="020B0004020202020204" pitchFamily="34" charset="0"/>
            </a:endParaRPr>
          </a:p>
        </p:txBody>
      </p:sp>
      <p:pic>
        <p:nvPicPr>
          <p:cNvPr id="7" name="Picture 6" descr="A screenshot of a text message&#10;&#10;AI-generated content may be incorrect.">
            <a:extLst>
              <a:ext uri="{FF2B5EF4-FFF2-40B4-BE49-F238E27FC236}">
                <a16:creationId xmlns:a16="http://schemas.microsoft.com/office/drawing/2014/main" id="{848A3F27-8D85-D20E-31C6-8FC762544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489663"/>
            <a:ext cx="7772400" cy="3585817"/>
          </a:xfrm>
          <a:prstGeom prst="rect">
            <a:avLst/>
          </a:prstGeom>
        </p:spPr>
      </p:pic>
      <p:sp>
        <p:nvSpPr>
          <p:cNvPr id="8" name="TextBox 7">
            <a:extLst>
              <a:ext uri="{FF2B5EF4-FFF2-40B4-BE49-F238E27FC236}">
                <a16:creationId xmlns:a16="http://schemas.microsoft.com/office/drawing/2014/main" id="{4CB3571C-377D-8CAA-76F3-37D57325B81B}"/>
              </a:ext>
            </a:extLst>
          </p:cNvPr>
          <p:cNvSpPr txBox="1"/>
          <p:nvPr/>
        </p:nvSpPr>
        <p:spPr>
          <a:xfrm>
            <a:off x="4626529" y="5509579"/>
            <a:ext cx="4531761" cy="416974"/>
          </a:xfrm>
          <a:prstGeom prst="rect">
            <a:avLst/>
          </a:prstGeom>
          <a:noFill/>
        </p:spPr>
        <p:txBody>
          <a:bodyPr wrap="square">
            <a:spAutoFit/>
          </a:bodyPr>
          <a:lstStyle/>
          <a:p>
            <a:pPr algn="ctr">
              <a:lnSpc>
                <a:spcPct val="145000"/>
              </a:lnSpc>
              <a:spcBef>
                <a:spcPts val="0"/>
              </a:spcBef>
              <a:spcAft>
                <a:spcPts val="600"/>
              </a:spcAft>
            </a:pPr>
            <a:r>
              <a:rPr lang="en-US" sz="1600" b="1">
                <a:solidFill>
                  <a:srgbClr val="1B8056"/>
                </a:solidFill>
                <a:latin typeface="Aptos" panose="020B0004020202020204" pitchFamily="34" charset="0"/>
              </a:rPr>
              <a:t>a human touch</a:t>
            </a:r>
            <a:r>
              <a:rPr lang="en-US" sz="1600">
                <a:latin typeface="Aptos" panose="020B0004020202020204" pitchFamily="34" charset="0"/>
              </a:rPr>
              <a:t>, non-replicable by AI!</a:t>
            </a:r>
            <a:r>
              <a:rPr lang="en-US" sz="1600" b="1">
                <a:solidFill>
                  <a:srgbClr val="1B8056"/>
                </a:solidFill>
                <a:latin typeface="Aptos" panose="020B0004020202020204" pitchFamily="34" charset="0"/>
              </a:rPr>
              <a:t> </a:t>
            </a:r>
          </a:p>
        </p:txBody>
      </p:sp>
      <p:sp>
        <p:nvSpPr>
          <p:cNvPr id="9" name="Rounded Rectangle 8">
            <a:extLst>
              <a:ext uri="{FF2B5EF4-FFF2-40B4-BE49-F238E27FC236}">
                <a16:creationId xmlns:a16="http://schemas.microsoft.com/office/drawing/2014/main" id="{F1A31335-BC83-CF6E-8376-97AE4939AD17}"/>
              </a:ext>
            </a:extLst>
          </p:cNvPr>
          <p:cNvSpPr/>
          <p:nvPr/>
        </p:nvSpPr>
        <p:spPr>
          <a:xfrm>
            <a:off x="2792750" y="5438619"/>
            <a:ext cx="6588851" cy="180176"/>
          </a:xfrm>
          <a:prstGeom prst="roundRect">
            <a:avLst/>
          </a:prstGeom>
          <a:solidFill>
            <a:srgbClr val="FC921C">
              <a:alpha val="29804"/>
            </a:srgbClr>
          </a:solidFill>
          <a:ln w="6350">
            <a:solidFill>
              <a:srgbClr val="FC92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ounded Rectangle 10">
            <a:extLst>
              <a:ext uri="{FF2B5EF4-FFF2-40B4-BE49-F238E27FC236}">
                <a16:creationId xmlns:a16="http://schemas.microsoft.com/office/drawing/2014/main" id="{AFDFE89C-73ED-D2B7-9A88-6CF59B71BE1E}"/>
              </a:ext>
            </a:extLst>
          </p:cNvPr>
          <p:cNvSpPr/>
          <p:nvPr/>
        </p:nvSpPr>
        <p:spPr>
          <a:xfrm>
            <a:off x="2431646" y="5662457"/>
            <a:ext cx="1581806" cy="180176"/>
          </a:xfrm>
          <a:prstGeom prst="roundRect">
            <a:avLst/>
          </a:prstGeom>
          <a:solidFill>
            <a:srgbClr val="FC921C">
              <a:alpha val="29804"/>
            </a:srgbClr>
          </a:solidFill>
          <a:ln w="6350">
            <a:solidFill>
              <a:srgbClr val="FC92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3" name="Picture 12" descr="A blue and orange logo&#10;&#10;AI-generated content may be incorrect.">
            <a:extLst>
              <a:ext uri="{FF2B5EF4-FFF2-40B4-BE49-F238E27FC236}">
                <a16:creationId xmlns:a16="http://schemas.microsoft.com/office/drawing/2014/main" id="{490A6E83-5015-033E-13F9-6C405FCA7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073" y="2483920"/>
            <a:ext cx="1026204" cy="413790"/>
          </a:xfrm>
          <a:prstGeom prst="rect">
            <a:avLst/>
          </a:prstGeom>
        </p:spPr>
      </p:pic>
    </p:spTree>
    <p:extLst>
      <p:ext uri="{BB962C8B-B14F-4D97-AF65-F5344CB8AC3E}">
        <p14:creationId xmlns:p14="http://schemas.microsoft.com/office/powerpoint/2010/main" val="294397116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10A66-B6BB-3E92-BA58-7F80E6E79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5192E-BEDD-FF3D-8CC1-FE94AB4442E9}"/>
              </a:ext>
            </a:extLst>
          </p:cNvPr>
          <p:cNvSpPr>
            <a:spLocks noGrp="1"/>
          </p:cNvSpPr>
          <p:nvPr>
            <p:ph type="title"/>
          </p:nvPr>
        </p:nvSpPr>
        <p:spPr/>
        <p:txBody>
          <a:bodyPr/>
          <a:lstStyle/>
          <a:p>
            <a:r>
              <a:rPr lang="en-US">
                <a:solidFill>
                  <a:srgbClr val="FC921C"/>
                </a:solidFill>
                <a:latin typeface="Be Vietnam Pro"/>
              </a:rPr>
              <a:t>RQs 2&amp;3: </a:t>
            </a:r>
            <a:r>
              <a:rPr lang="en-US" b="0">
                <a:solidFill>
                  <a:srgbClr val="FC921C"/>
                </a:solidFill>
                <a:latin typeface="Be Vietnam Pro"/>
              </a:rPr>
              <a:t>The Feedback–Mediation Loop</a:t>
            </a:r>
            <a:endParaRPr lang="en-US" b="0">
              <a:solidFill>
                <a:srgbClr val="FC921C"/>
              </a:solidFill>
            </a:endParaRPr>
          </a:p>
        </p:txBody>
      </p:sp>
      <p:sp>
        <p:nvSpPr>
          <p:cNvPr id="4" name="Slide Number Placeholder 3">
            <a:extLst>
              <a:ext uri="{FF2B5EF4-FFF2-40B4-BE49-F238E27FC236}">
                <a16:creationId xmlns:a16="http://schemas.microsoft.com/office/drawing/2014/main" id="{1A3C9598-0F1D-01D5-93EC-27C0AA694F39}"/>
              </a:ext>
            </a:extLst>
          </p:cNvPr>
          <p:cNvSpPr>
            <a:spLocks noGrp="1"/>
          </p:cNvSpPr>
          <p:nvPr>
            <p:ph type="sldNum" sz="quarter" idx="12"/>
          </p:nvPr>
        </p:nvSpPr>
        <p:spPr/>
        <p:txBody>
          <a:bodyPr/>
          <a:lstStyle/>
          <a:p>
            <a:fld id="{62B54EFE-F5F4-4674-A397-603D7A5E2AE8}" type="slidenum">
              <a:rPr lang="vi-VN" smtClean="0"/>
              <a:pPr/>
              <a:t>26</a:t>
            </a:fld>
            <a:endParaRPr lang="vi-VN"/>
          </a:p>
        </p:txBody>
      </p:sp>
      <p:sp>
        <p:nvSpPr>
          <p:cNvPr id="5" name="TextBox 4">
            <a:extLst>
              <a:ext uri="{FF2B5EF4-FFF2-40B4-BE49-F238E27FC236}">
                <a16:creationId xmlns:a16="http://schemas.microsoft.com/office/drawing/2014/main" id="{D7A3084C-827C-410C-5FB7-D7D3A6AE4099}"/>
              </a:ext>
            </a:extLst>
          </p:cNvPr>
          <p:cNvSpPr txBox="1"/>
          <p:nvPr/>
        </p:nvSpPr>
        <p:spPr>
          <a:xfrm>
            <a:off x="6616849" y="1952913"/>
            <a:ext cx="4328621" cy="1990801"/>
          </a:xfrm>
          <a:prstGeom prst="rect">
            <a:avLst/>
          </a:prstGeom>
          <a:noFill/>
        </p:spPr>
        <p:txBody>
          <a:bodyPr wrap="square">
            <a:spAutoFit/>
          </a:bodyPr>
          <a:lstStyle/>
          <a:p>
            <a:pPr>
              <a:lnSpc>
                <a:spcPct val="125000"/>
              </a:lnSpc>
              <a:spcBef>
                <a:spcPts val="0"/>
              </a:spcBef>
              <a:spcAft>
                <a:spcPts val="600"/>
              </a:spcAft>
            </a:pPr>
            <a:r>
              <a:rPr lang="en-US" sz="2000">
                <a:latin typeface="Aptos" panose="020B0004020202020204" pitchFamily="34" charset="0"/>
              </a:rPr>
              <a:t>As students possess</a:t>
            </a:r>
            <a:br>
              <a:rPr lang="en-US" sz="2000">
                <a:latin typeface="Aptos" panose="020B0004020202020204" pitchFamily="34" charset="0"/>
              </a:rPr>
            </a:br>
            <a:r>
              <a:rPr lang="en-US" sz="2000" b="1">
                <a:solidFill>
                  <a:srgbClr val="1B8056"/>
                </a:solidFill>
                <a:latin typeface="Aptos" panose="020B0004020202020204" pitchFamily="34" charset="0"/>
              </a:rPr>
              <a:t>Iteration Affordance</a:t>
            </a:r>
            <a:r>
              <a:rPr lang="en-US" sz="2000">
                <a:latin typeface="Aptos" panose="020B0004020202020204" pitchFamily="34" charset="0"/>
              </a:rPr>
              <a:t>, they can actively choose to retake whenever they want to, which helps build a </a:t>
            </a:r>
            <a:r>
              <a:rPr lang="en-US" sz="2000" b="1">
                <a:solidFill>
                  <a:srgbClr val="1B8056"/>
                </a:solidFill>
                <a:latin typeface="Aptos" panose="020B0004020202020204" pitchFamily="34" charset="0"/>
              </a:rPr>
              <a:t>Mechanism for Change</a:t>
            </a:r>
            <a:r>
              <a:rPr lang="en-US" sz="2000">
                <a:latin typeface="Aptos" panose="020B0004020202020204" pitchFamily="34" charset="0"/>
              </a:rPr>
              <a:t>.</a:t>
            </a:r>
            <a:endParaRPr lang="en-US" sz="2000" b="1">
              <a:solidFill>
                <a:srgbClr val="1B8056"/>
              </a:solidFill>
              <a:latin typeface="Aptos" panose="020B0004020202020204" pitchFamily="34" charset="0"/>
            </a:endParaRPr>
          </a:p>
        </p:txBody>
      </p:sp>
      <p:pic>
        <p:nvPicPr>
          <p:cNvPr id="9" name="Picture 8">
            <a:extLst>
              <a:ext uri="{FF2B5EF4-FFF2-40B4-BE49-F238E27FC236}">
                <a16:creationId xmlns:a16="http://schemas.microsoft.com/office/drawing/2014/main" id="{5FFBA3E6-57D4-2983-17C9-7CC03EDC14F0}"/>
              </a:ext>
            </a:extLst>
          </p:cNvPr>
          <p:cNvPicPr>
            <a:picLocks noChangeAspect="1"/>
          </p:cNvPicPr>
          <p:nvPr/>
        </p:nvPicPr>
        <p:blipFill>
          <a:blip r:embed="rId3"/>
          <a:srcRect l="25103" t="20597" r="25518"/>
          <a:stretch>
            <a:fillRect/>
          </a:stretch>
        </p:blipFill>
        <p:spPr>
          <a:xfrm>
            <a:off x="1934657" y="1571860"/>
            <a:ext cx="4328621" cy="4363991"/>
          </a:xfrm>
          <a:prstGeom prst="rect">
            <a:avLst/>
          </a:prstGeom>
        </p:spPr>
      </p:pic>
      <p:pic>
        <p:nvPicPr>
          <p:cNvPr id="11" name="Picture 10" descr="A blue and orange logo&#10;&#10;AI-generated content may be incorrect.">
            <a:extLst>
              <a:ext uri="{FF2B5EF4-FFF2-40B4-BE49-F238E27FC236}">
                <a16:creationId xmlns:a16="http://schemas.microsoft.com/office/drawing/2014/main" id="{5BDC9381-529A-B622-9B16-DCFD9930E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865" y="3177086"/>
            <a:ext cx="1026204" cy="413790"/>
          </a:xfrm>
          <a:prstGeom prst="rect">
            <a:avLst/>
          </a:prstGeom>
        </p:spPr>
      </p:pic>
      <p:sp>
        <p:nvSpPr>
          <p:cNvPr id="12" name="Oval 11">
            <a:extLst>
              <a:ext uri="{FF2B5EF4-FFF2-40B4-BE49-F238E27FC236}">
                <a16:creationId xmlns:a16="http://schemas.microsoft.com/office/drawing/2014/main" id="{063F1D42-8080-3BD5-3880-2511842864D6}"/>
              </a:ext>
            </a:extLst>
          </p:cNvPr>
          <p:cNvSpPr/>
          <p:nvPr/>
        </p:nvSpPr>
        <p:spPr>
          <a:xfrm>
            <a:off x="4807527" y="1454727"/>
            <a:ext cx="1632537" cy="1442696"/>
          </a:xfrm>
          <a:custGeom>
            <a:avLst/>
            <a:gdLst>
              <a:gd name="connsiteX0" fmla="*/ 0 w 1632537"/>
              <a:gd name="connsiteY0" fmla="*/ 721348 h 1442696"/>
              <a:gd name="connsiteX1" fmla="*/ 816269 w 1632537"/>
              <a:gd name="connsiteY1" fmla="*/ 0 h 1442696"/>
              <a:gd name="connsiteX2" fmla="*/ 1632538 w 1632537"/>
              <a:gd name="connsiteY2" fmla="*/ 721348 h 1442696"/>
              <a:gd name="connsiteX3" fmla="*/ 816269 w 1632537"/>
              <a:gd name="connsiteY3" fmla="*/ 1442696 h 1442696"/>
              <a:gd name="connsiteX4" fmla="*/ 0 w 1632537"/>
              <a:gd name="connsiteY4" fmla="*/ 721348 h 144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537" h="1442696" extrusionOk="0">
                <a:moveTo>
                  <a:pt x="0" y="721348"/>
                </a:moveTo>
                <a:cubicBezTo>
                  <a:pt x="-35901" y="300815"/>
                  <a:pt x="360007" y="2045"/>
                  <a:pt x="816269" y="0"/>
                </a:cubicBezTo>
                <a:cubicBezTo>
                  <a:pt x="1323384" y="11853"/>
                  <a:pt x="1608232" y="323732"/>
                  <a:pt x="1632538" y="721348"/>
                </a:cubicBezTo>
                <a:cubicBezTo>
                  <a:pt x="1573935" y="1176966"/>
                  <a:pt x="1254930" y="1509864"/>
                  <a:pt x="816269" y="1442696"/>
                </a:cubicBezTo>
                <a:cubicBezTo>
                  <a:pt x="329016" y="1422759"/>
                  <a:pt x="42848" y="1140210"/>
                  <a:pt x="0" y="721348"/>
                </a:cubicBezTo>
                <a:close/>
              </a:path>
            </a:pathLst>
          </a:custGeom>
          <a:noFill/>
          <a:ln w="9525">
            <a:solidFill>
              <a:srgbClr val="FC921C"/>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739192524"/>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D6A2-88E3-BE3D-F7E1-BB104EFCA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BAAEF-0DA4-1087-7E9F-7C81FF29A62B}"/>
              </a:ext>
            </a:extLst>
          </p:cNvPr>
          <p:cNvSpPr>
            <a:spLocks noGrp="1"/>
          </p:cNvSpPr>
          <p:nvPr>
            <p:ph type="title"/>
          </p:nvPr>
        </p:nvSpPr>
        <p:spPr/>
        <p:txBody>
          <a:bodyPr/>
          <a:lstStyle/>
          <a:p>
            <a:r>
              <a:rPr lang="en-US">
                <a:solidFill>
                  <a:srgbClr val="FC921C"/>
                </a:solidFill>
                <a:latin typeface="Be Vietnam Pro"/>
              </a:rPr>
              <a:t>RQs 2&amp;3: </a:t>
            </a:r>
            <a:r>
              <a:rPr lang="en-US" b="0">
                <a:solidFill>
                  <a:srgbClr val="FC921C"/>
                </a:solidFill>
                <a:latin typeface="Be Vietnam Pro"/>
              </a:rPr>
              <a:t>The Feedback–Mediation Loop</a:t>
            </a:r>
            <a:endParaRPr lang="en-US" b="0">
              <a:solidFill>
                <a:srgbClr val="FC921C"/>
              </a:solidFill>
            </a:endParaRPr>
          </a:p>
        </p:txBody>
      </p:sp>
      <p:sp>
        <p:nvSpPr>
          <p:cNvPr id="4" name="Slide Number Placeholder 3">
            <a:extLst>
              <a:ext uri="{FF2B5EF4-FFF2-40B4-BE49-F238E27FC236}">
                <a16:creationId xmlns:a16="http://schemas.microsoft.com/office/drawing/2014/main" id="{EE31B985-8308-A86F-8DDB-21BCA91D6C81}"/>
              </a:ext>
            </a:extLst>
          </p:cNvPr>
          <p:cNvSpPr>
            <a:spLocks noGrp="1"/>
          </p:cNvSpPr>
          <p:nvPr>
            <p:ph type="sldNum" sz="quarter" idx="12"/>
          </p:nvPr>
        </p:nvSpPr>
        <p:spPr/>
        <p:txBody>
          <a:bodyPr/>
          <a:lstStyle/>
          <a:p>
            <a:fld id="{62B54EFE-F5F4-4674-A397-603D7A5E2AE8}" type="slidenum">
              <a:rPr lang="vi-VN" smtClean="0"/>
              <a:pPr/>
              <a:t>27</a:t>
            </a:fld>
            <a:endParaRPr lang="vi-VN"/>
          </a:p>
        </p:txBody>
      </p:sp>
      <p:grpSp>
        <p:nvGrpSpPr>
          <p:cNvPr id="14" name="Group 13">
            <a:extLst>
              <a:ext uri="{FF2B5EF4-FFF2-40B4-BE49-F238E27FC236}">
                <a16:creationId xmlns:a16="http://schemas.microsoft.com/office/drawing/2014/main" id="{F06A5FEE-2AD7-698D-DAA3-83DBDA8779B5}"/>
              </a:ext>
            </a:extLst>
          </p:cNvPr>
          <p:cNvGrpSpPr/>
          <p:nvPr/>
        </p:nvGrpSpPr>
        <p:grpSpPr>
          <a:xfrm>
            <a:off x="4347642" y="1570136"/>
            <a:ext cx="7189223" cy="4390241"/>
            <a:chOff x="970643" y="1252764"/>
            <a:chExt cx="8376334" cy="5115174"/>
          </a:xfrm>
        </p:grpSpPr>
        <p:pic>
          <p:nvPicPr>
            <p:cNvPr id="11" name="Picture 10" descr="A screenshot of a computer&#10;&#10;AI-generated content may be incorrect.">
              <a:extLst>
                <a:ext uri="{FF2B5EF4-FFF2-40B4-BE49-F238E27FC236}">
                  <a16:creationId xmlns:a16="http://schemas.microsoft.com/office/drawing/2014/main" id="{BE33D560-215F-F44A-48D1-330D51430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578" y="2645417"/>
              <a:ext cx="7772399" cy="3722521"/>
            </a:xfrm>
            <a:prstGeom prst="rect">
              <a:avLst/>
            </a:prstGeom>
            <a:ln>
              <a:solidFill>
                <a:srgbClr val="1B8056"/>
              </a:solidFill>
            </a:ln>
          </p:spPr>
        </p:pic>
        <p:pic>
          <p:nvPicPr>
            <p:cNvPr id="13" name="Picture 12" descr="A screenshot of a computer&#10;&#10;AI-generated content may be incorrect.">
              <a:extLst>
                <a:ext uri="{FF2B5EF4-FFF2-40B4-BE49-F238E27FC236}">
                  <a16:creationId xmlns:a16="http://schemas.microsoft.com/office/drawing/2014/main" id="{8DFEB676-7DA6-15E1-B9E6-9CBCF897C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643" y="1252764"/>
              <a:ext cx="7772400" cy="3530355"/>
            </a:xfrm>
            <a:prstGeom prst="rect">
              <a:avLst/>
            </a:prstGeom>
            <a:ln>
              <a:solidFill>
                <a:srgbClr val="1B8056"/>
              </a:solidFill>
            </a:ln>
          </p:spPr>
        </p:pic>
      </p:grpSp>
      <p:sp>
        <p:nvSpPr>
          <p:cNvPr id="16" name="TextBox 15">
            <a:extLst>
              <a:ext uri="{FF2B5EF4-FFF2-40B4-BE49-F238E27FC236}">
                <a16:creationId xmlns:a16="http://schemas.microsoft.com/office/drawing/2014/main" id="{5965E8B9-FC6B-53F3-ED11-7CE077E24104}"/>
              </a:ext>
            </a:extLst>
          </p:cNvPr>
          <p:cNvSpPr txBox="1"/>
          <p:nvPr/>
        </p:nvSpPr>
        <p:spPr>
          <a:xfrm>
            <a:off x="655135" y="1880932"/>
            <a:ext cx="3727667" cy="1990801"/>
          </a:xfrm>
          <a:prstGeom prst="rect">
            <a:avLst/>
          </a:prstGeom>
          <a:noFill/>
        </p:spPr>
        <p:txBody>
          <a:bodyPr wrap="square">
            <a:spAutoFit/>
          </a:bodyPr>
          <a:lstStyle/>
          <a:p>
            <a:pPr>
              <a:lnSpc>
                <a:spcPct val="125000"/>
              </a:lnSpc>
              <a:spcBef>
                <a:spcPts val="0"/>
              </a:spcBef>
              <a:spcAft>
                <a:spcPts val="600"/>
              </a:spcAft>
            </a:pPr>
            <a:r>
              <a:rPr lang="en-US" sz="2000" b="1">
                <a:solidFill>
                  <a:srgbClr val="1B8056"/>
                </a:solidFill>
                <a:latin typeface="Aptos" panose="020B0004020202020204" pitchFamily="34" charset="0"/>
              </a:rPr>
              <a:t>Frictions of the UI/UX</a:t>
            </a:r>
            <a:r>
              <a:rPr lang="en-US" sz="2000">
                <a:latin typeface="Aptos" panose="020B0004020202020204" pitchFamily="34" charset="0"/>
              </a:rPr>
              <a:t> or the opaque metric systems may cause </a:t>
            </a:r>
            <a:r>
              <a:rPr lang="en-US" sz="2000" b="1">
                <a:solidFill>
                  <a:srgbClr val="1B8056"/>
                </a:solidFill>
                <a:latin typeface="Aptos" panose="020B0004020202020204" pitchFamily="34" charset="0"/>
              </a:rPr>
              <a:t>Brakes in the Loop </a:t>
            </a:r>
            <a:r>
              <a:rPr lang="en-US" sz="2000">
                <a:latin typeface="Aptos" panose="020B0004020202020204" pitchFamily="34" charset="0"/>
              </a:rPr>
              <a:t>as students feel dissociated from using the platform.</a:t>
            </a:r>
            <a:endParaRPr lang="en-US" sz="2000" b="1">
              <a:solidFill>
                <a:srgbClr val="1B8056"/>
              </a:solidFill>
              <a:latin typeface="Aptos" panose="020B0004020202020204" pitchFamily="34" charset="0"/>
            </a:endParaRPr>
          </a:p>
        </p:txBody>
      </p:sp>
      <p:sp>
        <p:nvSpPr>
          <p:cNvPr id="17" name="TextBox 16">
            <a:extLst>
              <a:ext uri="{FF2B5EF4-FFF2-40B4-BE49-F238E27FC236}">
                <a16:creationId xmlns:a16="http://schemas.microsoft.com/office/drawing/2014/main" id="{3723C198-035F-D8CA-33A6-325892B602AC}"/>
              </a:ext>
            </a:extLst>
          </p:cNvPr>
          <p:cNvSpPr txBox="1"/>
          <p:nvPr/>
        </p:nvSpPr>
        <p:spPr>
          <a:xfrm>
            <a:off x="1016645" y="4293670"/>
            <a:ext cx="2995720" cy="1606081"/>
          </a:xfrm>
          <a:custGeom>
            <a:avLst/>
            <a:gdLst>
              <a:gd name="connsiteX0" fmla="*/ 0 w 2995720"/>
              <a:gd name="connsiteY0" fmla="*/ 0 h 1606081"/>
              <a:gd name="connsiteX1" fmla="*/ 629101 w 2995720"/>
              <a:gd name="connsiteY1" fmla="*/ 0 h 1606081"/>
              <a:gd name="connsiteX2" fmla="*/ 1198288 w 2995720"/>
              <a:gd name="connsiteY2" fmla="*/ 0 h 1606081"/>
              <a:gd name="connsiteX3" fmla="*/ 1857346 w 2995720"/>
              <a:gd name="connsiteY3" fmla="*/ 0 h 1606081"/>
              <a:gd name="connsiteX4" fmla="*/ 2995720 w 2995720"/>
              <a:gd name="connsiteY4" fmla="*/ 0 h 1606081"/>
              <a:gd name="connsiteX5" fmla="*/ 2995720 w 2995720"/>
              <a:gd name="connsiteY5" fmla="*/ 551421 h 1606081"/>
              <a:gd name="connsiteX6" fmla="*/ 2995720 w 2995720"/>
              <a:gd name="connsiteY6" fmla="*/ 1070721 h 1606081"/>
              <a:gd name="connsiteX7" fmla="*/ 2995720 w 2995720"/>
              <a:gd name="connsiteY7" fmla="*/ 1606081 h 1606081"/>
              <a:gd name="connsiteX8" fmla="*/ 2456490 w 2995720"/>
              <a:gd name="connsiteY8" fmla="*/ 1606081 h 1606081"/>
              <a:gd name="connsiteX9" fmla="*/ 1917261 w 2995720"/>
              <a:gd name="connsiteY9" fmla="*/ 1606081 h 1606081"/>
              <a:gd name="connsiteX10" fmla="*/ 1378031 w 2995720"/>
              <a:gd name="connsiteY10" fmla="*/ 1606081 h 1606081"/>
              <a:gd name="connsiteX11" fmla="*/ 808844 w 2995720"/>
              <a:gd name="connsiteY11" fmla="*/ 1606081 h 1606081"/>
              <a:gd name="connsiteX12" fmla="*/ 0 w 2995720"/>
              <a:gd name="connsiteY12" fmla="*/ 1606081 h 1606081"/>
              <a:gd name="connsiteX13" fmla="*/ 0 w 2995720"/>
              <a:gd name="connsiteY13" fmla="*/ 1102842 h 1606081"/>
              <a:gd name="connsiteX14" fmla="*/ 0 w 2995720"/>
              <a:gd name="connsiteY14" fmla="*/ 615664 h 1606081"/>
              <a:gd name="connsiteX15" fmla="*/ 0 w 2995720"/>
              <a:gd name="connsiteY15" fmla="*/ 0 h 160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5720" h="1606081" fill="none" extrusionOk="0">
                <a:moveTo>
                  <a:pt x="0" y="0"/>
                </a:moveTo>
                <a:cubicBezTo>
                  <a:pt x="199734" y="28506"/>
                  <a:pt x="494270" y="-24407"/>
                  <a:pt x="629101" y="0"/>
                </a:cubicBezTo>
                <a:cubicBezTo>
                  <a:pt x="763932" y="24407"/>
                  <a:pt x="1014862" y="-16997"/>
                  <a:pt x="1198288" y="0"/>
                </a:cubicBezTo>
                <a:cubicBezTo>
                  <a:pt x="1381714" y="16997"/>
                  <a:pt x="1587756" y="3734"/>
                  <a:pt x="1857346" y="0"/>
                </a:cubicBezTo>
                <a:cubicBezTo>
                  <a:pt x="2126936" y="-3734"/>
                  <a:pt x="2746169" y="-25004"/>
                  <a:pt x="2995720" y="0"/>
                </a:cubicBezTo>
                <a:cubicBezTo>
                  <a:pt x="2980953" y="163113"/>
                  <a:pt x="3019597" y="393984"/>
                  <a:pt x="2995720" y="551421"/>
                </a:cubicBezTo>
                <a:cubicBezTo>
                  <a:pt x="2971843" y="708858"/>
                  <a:pt x="3006886" y="872335"/>
                  <a:pt x="2995720" y="1070721"/>
                </a:cubicBezTo>
                <a:cubicBezTo>
                  <a:pt x="2984554" y="1269107"/>
                  <a:pt x="3021365" y="1355334"/>
                  <a:pt x="2995720" y="1606081"/>
                </a:cubicBezTo>
                <a:cubicBezTo>
                  <a:pt x="2732639" y="1579463"/>
                  <a:pt x="2659470" y="1631825"/>
                  <a:pt x="2456490" y="1606081"/>
                </a:cubicBezTo>
                <a:cubicBezTo>
                  <a:pt x="2253510" y="1580338"/>
                  <a:pt x="2119070" y="1596789"/>
                  <a:pt x="1917261" y="1606081"/>
                </a:cubicBezTo>
                <a:cubicBezTo>
                  <a:pt x="1715452" y="1615373"/>
                  <a:pt x="1638672" y="1616005"/>
                  <a:pt x="1378031" y="1606081"/>
                </a:cubicBezTo>
                <a:cubicBezTo>
                  <a:pt x="1117390" y="1596158"/>
                  <a:pt x="944451" y="1616945"/>
                  <a:pt x="808844" y="1606081"/>
                </a:cubicBezTo>
                <a:cubicBezTo>
                  <a:pt x="673237" y="1595217"/>
                  <a:pt x="349363" y="1575727"/>
                  <a:pt x="0" y="1606081"/>
                </a:cubicBezTo>
                <a:cubicBezTo>
                  <a:pt x="-17609" y="1460583"/>
                  <a:pt x="-9190" y="1205464"/>
                  <a:pt x="0" y="1102842"/>
                </a:cubicBezTo>
                <a:cubicBezTo>
                  <a:pt x="9190" y="1000220"/>
                  <a:pt x="-15503" y="830245"/>
                  <a:pt x="0" y="615664"/>
                </a:cubicBezTo>
                <a:cubicBezTo>
                  <a:pt x="15503" y="401083"/>
                  <a:pt x="-8999" y="265502"/>
                  <a:pt x="0" y="0"/>
                </a:cubicBezTo>
                <a:close/>
              </a:path>
              <a:path w="2995720" h="1606081" stroke="0" extrusionOk="0">
                <a:moveTo>
                  <a:pt x="0" y="0"/>
                </a:moveTo>
                <a:cubicBezTo>
                  <a:pt x="190338" y="-270"/>
                  <a:pt x="289484" y="-3649"/>
                  <a:pt x="509272" y="0"/>
                </a:cubicBezTo>
                <a:cubicBezTo>
                  <a:pt x="729060" y="3649"/>
                  <a:pt x="867347" y="7788"/>
                  <a:pt x="1048502" y="0"/>
                </a:cubicBezTo>
                <a:cubicBezTo>
                  <a:pt x="1229657" y="-7788"/>
                  <a:pt x="1481717" y="-30168"/>
                  <a:pt x="1707560" y="0"/>
                </a:cubicBezTo>
                <a:cubicBezTo>
                  <a:pt x="1933403" y="30168"/>
                  <a:pt x="2104752" y="-2069"/>
                  <a:pt x="2306704" y="0"/>
                </a:cubicBezTo>
                <a:cubicBezTo>
                  <a:pt x="2508656" y="2069"/>
                  <a:pt x="2821683" y="8560"/>
                  <a:pt x="2995720" y="0"/>
                </a:cubicBezTo>
                <a:cubicBezTo>
                  <a:pt x="2977518" y="191574"/>
                  <a:pt x="2994921" y="318002"/>
                  <a:pt x="2995720" y="503239"/>
                </a:cubicBezTo>
                <a:cubicBezTo>
                  <a:pt x="2996519" y="688476"/>
                  <a:pt x="3014549" y="804711"/>
                  <a:pt x="2995720" y="990417"/>
                </a:cubicBezTo>
                <a:cubicBezTo>
                  <a:pt x="2976891" y="1176123"/>
                  <a:pt x="2992578" y="1357972"/>
                  <a:pt x="2995720" y="1606081"/>
                </a:cubicBezTo>
                <a:cubicBezTo>
                  <a:pt x="2829552" y="1616076"/>
                  <a:pt x="2507168" y="1605732"/>
                  <a:pt x="2366619" y="1606081"/>
                </a:cubicBezTo>
                <a:cubicBezTo>
                  <a:pt x="2226070" y="1606430"/>
                  <a:pt x="1898934" y="1618079"/>
                  <a:pt x="1767475" y="1606081"/>
                </a:cubicBezTo>
                <a:cubicBezTo>
                  <a:pt x="1636016" y="1594083"/>
                  <a:pt x="1403297" y="1621015"/>
                  <a:pt x="1168331" y="1606081"/>
                </a:cubicBezTo>
                <a:cubicBezTo>
                  <a:pt x="933365" y="1591147"/>
                  <a:pt x="790551" y="1601618"/>
                  <a:pt x="629101" y="1606081"/>
                </a:cubicBezTo>
                <a:cubicBezTo>
                  <a:pt x="467651" y="1610545"/>
                  <a:pt x="236869" y="1593630"/>
                  <a:pt x="0" y="1606081"/>
                </a:cubicBezTo>
                <a:cubicBezTo>
                  <a:pt x="-12996" y="1419890"/>
                  <a:pt x="12674" y="1224131"/>
                  <a:pt x="0" y="1086781"/>
                </a:cubicBezTo>
                <a:cubicBezTo>
                  <a:pt x="-12674" y="949431"/>
                  <a:pt x="7743" y="774846"/>
                  <a:pt x="0" y="583543"/>
                </a:cubicBezTo>
                <a:cubicBezTo>
                  <a:pt x="-7743" y="392240"/>
                  <a:pt x="-28536" y="225605"/>
                  <a:pt x="0" y="0"/>
                </a:cubicBezTo>
                <a:close/>
              </a:path>
            </a:pathLst>
          </a:custGeom>
          <a:solidFill>
            <a:schemeClr val="accent2">
              <a:lumMod val="20000"/>
              <a:lumOff val="80000"/>
            </a:schemeClr>
          </a:solidFill>
          <a:ln>
            <a:noFill/>
            <a:extLst>
              <a:ext uri="{C807C97D-BFC1-408E-A445-0C87EB9F89A2}">
                <ask:lineSketchStyleProps xmlns:ask="http://schemas.microsoft.com/office/drawing/2018/sketchyshapes" sd="2650216993">
                  <a:prstGeom prst="rect">
                    <a:avLst/>
                  </a:prstGeom>
                  <ask:type>
                    <ask:lineSketchFreehand/>
                  </ask:type>
                </ask:lineSketchStyleProps>
              </a:ext>
            </a:extLst>
          </a:ln>
        </p:spPr>
        <p:txBody>
          <a:bodyPr wrap="square">
            <a:spAutoFit/>
          </a:bodyPr>
          <a:lstStyle/>
          <a:p>
            <a:pPr>
              <a:lnSpc>
                <a:spcPct val="125000"/>
              </a:lnSpc>
              <a:spcBef>
                <a:spcPts val="0"/>
              </a:spcBef>
              <a:spcAft>
                <a:spcPts val="600"/>
              </a:spcAft>
            </a:pPr>
            <a:r>
              <a:rPr lang="en-US" sz="2000">
                <a:latin typeface="Aptos" panose="020B0004020202020204" pitchFamily="34" charset="0"/>
              </a:rPr>
              <a:t>The </a:t>
            </a:r>
            <a:r>
              <a:rPr lang="en-US" sz="2000" b="1">
                <a:solidFill>
                  <a:srgbClr val="DE523B"/>
                </a:solidFill>
                <a:latin typeface="Aptos" panose="020B0004020202020204" pitchFamily="34" charset="0"/>
              </a:rPr>
              <a:t>teacher’s mediation</a:t>
            </a:r>
            <a:r>
              <a:rPr lang="en-US" sz="2000">
                <a:latin typeface="Aptos" panose="020B0004020202020204" pitchFamily="34" charset="0"/>
              </a:rPr>
              <a:t> is, therefore, extremely </a:t>
            </a:r>
            <a:r>
              <a:rPr lang="en-US" sz="2000" b="1">
                <a:solidFill>
                  <a:srgbClr val="DE523B"/>
                </a:solidFill>
                <a:latin typeface="Aptos" panose="020B0004020202020204" pitchFamily="34" charset="0"/>
              </a:rPr>
              <a:t>important</a:t>
            </a:r>
            <a:r>
              <a:rPr lang="en-US" sz="2000" b="1">
                <a:solidFill>
                  <a:srgbClr val="1B8056"/>
                </a:solidFill>
                <a:latin typeface="Aptos" panose="020B0004020202020204" pitchFamily="34" charset="0"/>
              </a:rPr>
              <a:t> </a:t>
            </a:r>
            <a:r>
              <a:rPr lang="en-US" sz="2000">
                <a:latin typeface="Aptos" panose="020B0004020202020204" pitchFamily="34" charset="0"/>
              </a:rPr>
              <a:t>in students’ continued usage.</a:t>
            </a:r>
            <a:endParaRPr lang="en-US" sz="2000" b="1">
              <a:solidFill>
                <a:srgbClr val="1B8056"/>
              </a:solidFill>
              <a:latin typeface="Aptos" panose="020B0004020202020204" pitchFamily="34" charset="0"/>
            </a:endParaRPr>
          </a:p>
        </p:txBody>
      </p:sp>
      <p:pic>
        <p:nvPicPr>
          <p:cNvPr id="19" name="Graphic 18" descr="Quotes with solid fill">
            <a:extLst>
              <a:ext uri="{FF2B5EF4-FFF2-40B4-BE49-F238E27FC236}">
                <a16:creationId xmlns:a16="http://schemas.microsoft.com/office/drawing/2014/main" id="{CAF9FB4C-DD0E-E4DB-AD0E-4E7608AA87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9860" y="4010826"/>
            <a:ext cx="496736" cy="496736"/>
          </a:xfrm>
          <a:prstGeom prst="rect">
            <a:avLst/>
          </a:prstGeom>
        </p:spPr>
      </p:pic>
      <p:pic>
        <p:nvPicPr>
          <p:cNvPr id="20" name="Graphic 19" descr="Quotes with solid fill">
            <a:extLst>
              <a:ext uri="{FF2B5EF4-FFF2-40B4-BE49-F238E27FC236}">
                <a16:creationId xmlns:a16="http://schemas.microsoft.com/office/drawing/2014/main" id="{78E085AC-D56B-2E7E-A2B8-A139D00ED4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0906" y="5685859"/>
            <a:ext cx="496736" cy="496736"/>
          </a:xfrm>
          <a:prstGeom prst="rect">
            <a:avLst/>
          </a:prstGeom>
        </p:spPr>
      </p:pic>
      <p:pic>
        <p:nvPicPr>
          <p:cNvPr id="22" name="Picture 21" descr="A blue and orange logo&#10;&#10;AI-generated content may be incorrect.">
            <a:extLst>
              <a:ext uri="{FF2B5EF4-FFF2-40B4-BE49-F238E27FC236}">
                <a16:creationId xmlns:a16="http://schemas.microsoft.com/office/drawing/2014/main" id="{41AF2926-95E3-3F3A-CF62-93C0DE86D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7560" y="2021158"/>
            <a:ext cx="1026204" cy="413790"/>
          </a:xfrm>
          <a:prstGeom prst="rect">
            <a:avLst/>
          </a:prstGeom>
        </p:spPr>
      </p:pic>
    </p:spTree>
    <p:extLst>
      <p:ext uri="{BB962C8B-B14F-4D97-AF65-F5344CB8AC3E}">
        <p14:creationId xmlns:p14="http://schemas.microsoft.com/office/powerpoint/2010/main" val="2019279244"/>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2DB3-B0AA-3331-D78C-7C552F438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9A834-5D15-CFCA-C407-DA1F30F9318D}"/>
              </a:ext>
            </a:extLst>
          </p:cNvPr>
          <p:cNvSpPr>
            <a:spLocks noGrp="1"/>
          </p:cNvSpPr>
          <p:nvPr>
            <p:ph type="title"/>
          </p:nvPr>
        </p:nvSpPr>
        <p:spPr/>
        <p:txBody>
          <a:bodyPr/>
          <a:lstStyle/>
          <a:p>
            <a:r>
              <a:rPr lang="en-US">
                <a:solidFill>
                  <a:srgbClr val="FC921C"/>
                </a:solidFill>
                <a:latin typeface="Be Vietnam Pro"/>
              </a:rPr>
              <a:t>RQs 2&amp;3: </a:t>
            </a:r>
            <a:r>
              <a:rPr lang="en-US" b="0">
                <a:solidFill>
                  <a:srgbClr val="FC921C"/>
                </a:solidFill>
                <a:latin typeface="Be Vietnam Pro"/>
              </a:rPr>
              <a:t>The Feedback–Mediation Loop</a:t>
            </a:r>
            <a:endParaRPr lang="en-US" b="0">
              <a:solidFill>
                <a:srgbClr val="FC921C"/>
              </a:solidFill>
            </a:endParaRPr>
          </a:p>
        </p:txBody>
      </p:sp>
      <p:sp>
        <p:nvSpPr>
          <p:cNvPr id="4" name="Slide Number Placeholder 3">
            <a:extLst>
              <a:ext uri="{FF2B5EF4-FFF2-40B4-BE49-F238E27FC236}">
                <a16:creationId xmlns:a16="http://schemas.microsoft.com/office/drawing/2014/main" id="{74CF9B76-F80F-3BA8-1627-8EB09EB50D8A}"/>
              </a:ext>
            </a:extLst>
          </p:cNvPr>
          <p:cNvSpPr>
            <a:spLocks noGrp="1"/>
          </p:cNvSpPr>
          <p:nvPr>
            <p:ph type="sldNum" sz="quarter" idx="12"/>
          </p:nvPr>
        </p:nvSpPr>
        <p:spPr/>
        <p:txBody>
          <a:bodyPr/>
          <a:lstStyle/>
          <a:p>
            <a:fld id="{62B54EFE-F5F4-4674-A397-603D7A5E2AE8}" type="slidenum">
              <a:rPr lang="vi-VN" smtClean="0"/>
              <a:pPr/>
              <a:t>28</a:t>
            </a:fld>
            <a:endParaRPr lang="vi-VN"/>
          </a:p>
        </p:txBody>
      </p:sp>
      <p:pic>
        <p:nvPicPr>
          <p:cNvPr id="7" name="Picture 6" descr="A screenshot of a video chat&#10;&#10;AI-generated content may be incorrect.">
            <a:extLst>
              <a:ext uri="{FF2B5EF4-FFF2-40B4-BE49-F238E27FC236}">
                <a16:creationId xmlns:a16="http://schemas.microsoft.com/office/drawing/2014/main" id="{CD922D97-E70A-9EE8-53E5-1F53E1012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254856"/>
            <a:ext cx="7772400" cy="3988648"/>
          </a:xfrm>
          <a:prstGeom prst="rect">
            <a:avLst/>
          </a:prstGeom>
        </p:spPr>
      </p:pic>
      <p:sp>
        <p:nvSpPr>
          <p:cNvPr id="10" name="TextBox 9">
            <a:extLst>
              <a:ext uri="{FF2B5EF4-FFF2-40B4-BE49-F238E27FC236}">
                <a16:creationId xmlns:a16="http://schemas.microsoft.com/office/drawing/2014/main" id="{6CE4440C-ACA9-6339-C04F-70643E5132BD}"/>
              </a:ext>
            </a:extLst>
          </p:cNvPr>
          <p:cNvSpPr txBox="1"/>
          <p:nvPr/>
        </p:nvSpPr>
        <p:spPr>
          <a:xfrm>
            <a:off x="1596571" y="1302417"/>
            <a:ext cx="8998858" cy="836639"/>
          </a:xfrm>
          <a:prstGeom prst="rect">
            <a:avLst/>
          </a:prstGeom>
          <a:noFill/>
        </p:spPr>
        <p:txBody>
          <a:bodyPr wrap="square">
            <a:spAutoFit/>
          </a:bodyPr>
          <a:lstStyle/>
          <a:p>
            <a:pPr>
              <a:lnSpc>
                <a:spcPct val="125000"/>
              </a:lnSpc>
              <a:spcBef>
                <a:spcPts val="0"/>
              </a:spcBef>
              <a:spcAft>
                <a:spcPts val="600"/>
              </a:spcAft>
            </a:pPr>
            <a:r>
              <a:rPr lang="en-US" sz="2000" b="1">
                <a:solidFill>
                  <a:srgbClr val="1B8056"/>
                </a:solidFill>
                <a:latin typeface="Aptos" panose="020B0004020202020204" pitchFamily="34" charset="0"/>
              </a:rPr>
              <a:t>Learner Agency</a:t>
            </a:r>
            <a:r>
              <a:rPr lang="en-US" sz="2000">
                <a:latin typeface="Aptos" panose="020B0004020202020204" pitchFamily="34" charset="0"/>
              </a:rPr>
              <a:t>, paired with an in-app feature, promotes their </a:t>
            </a:r>
            <a:r>
              <a:rPr lang="en-US" sz="2000" b="1">
                <a:solidFill>
                  <a:srgbClr val="1B8056"/>
                </a:solidFill>
                <a:latin typeface="Aptos" panose="020B0004020202020204" pitchFamily="34" charset="0"/>
              </a:rPr>
              <a:t>Driver of Action</a:t>
            </a:r>
            <a:r>
              <a:rPr lang="en-US" sz="2000">
                <a:latin typeface="Aptos" panose="020B0004020202020204" pitchFamily="34" charset="0"/>
              </a:rPr>
              <a:t>, letting them choose to reflect and re-record to extend learning.</a:t>
            </a:r>
            <a:endParaRPr lang="en-US" sz="2000" b="1">
              <a:solidFill>
                <a:srgbClr val="1B8056"/>
              </a:solidFill>
              <a:latin typeface="Aptos" panose="020B0004020202020204" pitchFamily="34" charset="0"/>
            </a:endParaRPr>
          </a:p>
        </p:txBody>
      </p:sp>
      <p:sp>
        <p:nvSpPr>
          <p:cNvPr id="12" name="Oval 11">
            <a:extLst>
              <a:ext uri="{FF2B5EF4-FFF2-40B4-BE49-F238E27FC236}">
                <a16:creationId xmlns:a16="http://schemas.microsoft.com/office/drawing/2014/main" id="{6C53C238-5926-70AD-A7E8-088F0B80C636}"/>
              </a:ext>
            </a:extLst>
          </p:cNvPr>
          <p:cNvSpPr/>
          <p:nvPr/>
        </p:nvSpPr>
        <p:spPr>
          <a:xfrm>
            <a:off x="5776611" y="4638616"/>
            <a:ext cx="699738" cy="699738"/>
          </a:xfrm>
          <a:custGeom>
            <a:avLst/>
            <a:gdLst>
              <a:gd name="connsiteX0" fmla="*/ 0 w 699738"/>
              <a:gd name="connsiteY0" fmla="*/ 349869 h 699738"/>
              <a:gd name="connsiteX1" fmla="*/ 349869 w 699738"/>
              <a:gd name="connsiteY1" fmla="*/ 0 h 699738"/>
              <a:gd name="connsiteX2" fmla="*/ 699738 w 699738"/>
              <a:gd name="connsiteY2" fmla="*/ 349869 h 699738"/>
              <a:gd name="connsiteX3" fmla="*/ 349869 w 699738"/>
              <a:gd name="connsiteY3" fmla="*/ 699738 h 699738"/>
              <a:gd name="connsiteX4" fmla="*/ 0 w 699738"/>
              <a:gd name="connsiteY4" fmla="*/ 349869 h 699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8" h="699738" extrusionOk="0">
                <a:moveTo>
                  <a:pt x="0" y="349869"/>
                </a:moveTo>
                <a:cubicBezTo>
                  <a:pt x="-12751" y="148777"/>
                  <a:pt x="146731" y="3720"/>
                  <a:pt x="349869" y="0"/>
                </a:cubicBezTo>
                <a:cubicBezTo>
                  <a:pt x="571677" y="6017"/>
                  <a:pt x="696451" y="156747"/>
                  <a:pt x="699738" y="349869"/>
                </a:cubicBezTo>
                <a:cubicBezTo>
                  <a:pt x="695072" y="547652"/>
                  <a:pt x="536323" y="737172"/>
                  <a:pt x="349869" y="699738"/>
                </a:cubicBezTo>
                <a:cubicBezTo>
                  <a:pt x="140908" y="691129"/>
                  <a:pt x="7367" y="546616"/>
                  <a:pt x="0" y="349869"/>
                </a:cubicBezTo>
                <a:close/>
              </a:path>
            </a:pathLst>
          </a:custGeom>
          <a:noFill/>
          <a:ln w="9525">
            <a:solidFill>
              <a:srgbClr val="FC921C"/>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3" name="Picture 12" descr="A blue and orange logo&#10;&#10;AI-generated content may be incorrect.">
            <a:extLst>
              <a:ext uri="{FF2B5EF4-FFF2-40B4-BE49-F238E27FC236}">
                <a16:creationId xmlns:a16="http://schemas.microsoft.com/office/drawing/2014/main" id="{2810870F-DCAB-876B-F9DA-D8DE9E606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898" y="5769618"/>
            <a:ext cx="1026204" cy="413790"/>
          </a:xfrm>
          <a:prstGeom prst="rect">
            <a:avLst/>
          </a:prstGeom>
        </p:spPr>
      </p:pic>
    </p:spTree>
    <p:extLst>
      <p:ext uri="{BB962C8B-B14F-4D97-AF65-F5344CB8AC3E}">
        <p14:creationId xmlns:p14="http://schemas.microsoft.com/office/powerpoint/2010/main" val="4157724110"/>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75A2-120C-F551-1356-55F324794326}"/>
              </a:ext>
            </a:extLst>
          </p:cNvPr>
          <p:cNvSpPr>
            <a:spLocks noGrp="1"/>
          </p:cNvSpPr>
          <p:nvPr>
            <p:ph type="title"/>
          </p:nvPr>
        </p:nvSpPr>
        <p:spPr>
          <a:xfrm>
            <a:off x="838200" y="365125"/>
            <a:ext cx="11353800" cy="1332553"/>
          </a:xfrm>
        </p:spPr>
        <p:txBody>
          <a:bodyPr/>
          <a:lstStyle/>
          <a:p>
            <a:r>
              <a:rPr lang="en-US">
                <a:solidFill>
                  <a:srgbClr val="FC921C"/>
                </a:solidFill>
                <a:latin typeface="Be Vietnam Pro"/>
              </a:rPr>
              <a:t>RQs 2&amp;3: </a:t>
            </a:r>
            <a:r>
              <a:rPr lang="en-US" b="0">
                <a:solidFill>
                  <a:srgbClr val="FC921C"/>
                </a:solidFill>
                <a:latin typeface="Be Vietnam Pro"/>
              </a:rPr>
              <a:t>Illustrative Evidence (in-vivo excerpts)</a:t>
            </a:r>
            <a:endParaRPr lang="en-US" b="0">
              <a:solidFill>
                <a:srgbClr val="FC921C"/>
              </a:solidFill>
            </a:endParaRPr>
          </a:p>
        </p:txBody>
      </p:sp>
      <p:sp>
        <p:nvSpPr>
          <p:cNvPr id="4" name="Slide Number Placeholder 3">
            <a:extLst>
              <a:ext uri="{FF2B5EF4-FFF2-40B4-BE49-F238E27FC236}">
                <a16:creationId xmlns:a16="http://schemas.microsoft.com/office/drawing/2014/main" id="{54DC9175-04A7-137F-B30C-9C52D0D4694F}"/>
              </a:ext>
            </a:extLst>
          </p:cNvPr>
          <p:cNvSpPr>
            <a:spLocks noGrp="1"/>
          </p:cNvSpPr>
          <p:nvPr>
            <p:ph type="sldNum" sz="quarter" idx="12"/>
          </p:nvPr>
        </p:nvSpPr>
        <p:spPr/>
        <p:txBody>
          <a:bodyPr/>
          <a:lstStyle/>
          <a:p>
            <a:fld id="{62B54EFE-F5F4-4674-A397-603D7A5E2AE8}" type="slidenum">
              <a:rPr lang="vi-VN" smtClean="0"/>
              <a:pPr/>
              <a:t>29</a:t>
            </a:fld>
            <a:endParaRPr lang="vi-VN"/>
          </a:p>
        </p:txBody>
      </p:sp>
      <p:grpSp>
        <p:nvGrpSpPr>
          <p:cNvPr id="15" name="Group 14">
            <a:extLst>
              <a:ext uri="{FF2B5EF4-FFF2-40B4-BE49-F238E27FC236}">
                <a16:creationId xmlns:a16="http://schemas.microsoft.com/office/drawing/2014/main" id="{33C5930B-6218-DDDD-CDEF-A50606EDFFEC}"/>
              </a:ext>
            </a:extLst>
          </p:cNvPr>
          <p:cNvGrpSpPr/>
          <p:nvPr/>
        </p:nvGrpSpPr>
        <p:grpSpPr>
          <a:xfrm>
            <a:off x="0" y="1885332"/>
            <a:ext cx="4064000" cy="2313516"/>
            <a:chOff x="0" y="3429000"/>
            <a:chExt cx="4064000" cy="2313516"/>
          </a:xfrm>
        </p:grpSpPr>
        <p:pic>
          <p:nvPicPr>
            <p:cNvPr id="8" name="Graphic 7" descr="Man wearing a jacket">
              <a:extLst>
                <a:ext uri="{FF2B5EF4-FFF2-40B4-BE49-F238E27FC236}">
                  <a16:creationId xmlns:a16="http://schemas.microsoft.com/office/drawing/2014/main" id="{B308ED89-0C26-547D-DCF1-C7D2C8CEC6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9675" y="3429000"/>
              <a:ext cx="1295400" cy="1866900"/>
            </a:xfrm>
            <a:prstGeom prst="rect">
              <a:avLst/>
            </a:prstGeom>
          </p:spPr>
        </p:pic>
        <p:sp>
          <p:nvSpPr>
            <p:cNvPr id="11" name="Rectangle 10">
              <a:extLst>
                <a:ext uri="{FF2B5EF4-FFF2-40B4-BE49-F238E27FC236}">
                  <a16:creationId xmlns:a16="http://schemas.microsoft.com/office/drawing/2014/main" id="{0BC68F50-5126-5BF4-0293-B2C1114E397D}"/>
                </a:ext>
              </a:extLst>
            </p:cNvPr>
            <p:cNvSpPr/>
            <p:nvPr/>
          </p:nvSpPr>
          <p:spPr>
            <a:xfrm>
              <a:off x="0" y="5156199"/>
              <a:ext cx="4064000" cy="586317"/>
            </a:xfrm>
            <a:prstGeom prst="rect">
              <a:avLst/>
            </a:prstGeom>
            <a:solidFill>
              <a:srgbClr val="FC9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Be Vietnam Pro"/>
                </a:rPr>
                <a:t>Iteration Affordance</a:t>
              </a:r>
            </a:p>
          </p:txBody>
        </p:sp>
      </p:grpSp>
      <p:grpSp>
        <p:nvGrpSpPr>
          <p:cNvPr id="16" name="Group 15">
            <a:extLst>
              <a:ext uri="{FF2B5EF4-FFF2-40B4-BE49-F238E27FC236}">
                <a16:creationId xmlns:a16="http://schemas.microsoft.com/office/drawing/2014/main" id="{AD999990-CF26-401C-23C7-46D745BA1215}"/>
              </a:ext>
            </a:extLst>
          </p:cNvPr>
          <p:cNvGrpSpPr/>
          <p:nvPr/>
        </p:nvGrpSpPr>
        <p:grpSpPr>
          <a:xfrm>
            <a:off x="4064000" y="1999632"/>
            <a:ext cx="4064000" cy="2199216"/>
            <a:chOff x="4064000" y="3543300"/>
            <a:chExt cx="4064000" cy="2199216"/>
          </a:xfrm>
        </p:grpSpPr>
        <p:pic>
          <p:nvPicPr>
            <p:cNvPr id="6" name="Graphic 5" descr="Woman with long wavy hair">
              <a:extLst>
                <a:ext uri="{FF2B5EF4-FFF2-40B4-BE49-F238E27FC236}">
                  <a16:creationId xmlns:a16="http://schemas.microsoft.com/office/drawing/2014/main" id="{D6BF0A5C-BEC7-4708-7287-6CFF45F547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3212" y="3543300"/>
              <a:ext cx="1257300" cy="1752600"/>
            </a:xfrm>
            <a:prstGeom prst="rect">
              <a:avLst/>
            </a:prstGeom>
          </p:spPr>
        </p:pic>
        <p:sp>
          <p:nvSpPr>
            <p:cNvPr id="12" name="Rectangle 11">
              <a:extLst>
                <a:ext uri="{FF2B5EF4-FFF2-40B4-BE49-F238E27FC236}">
                  <a16:creationId xmlns:a16="http://schemas.microsoft.com/office/drawing/2014/main" id="{97004311-4217-176B-680B-DD904BEA1B59}"/>
                </a:ext>
              </a:extLst>
            </p:cNvPr>
            <p:cNvSpPr/>
            <p:nvPr/>
          </p:nvSpPr>
          <p:spPr>
            <a:xfrm>
              <a:off x="4064000" y="5156199"/>
              <a:ext cx="4064000" cy="586317"/>
            </a:xfrm>
            <a:prstGeom prst="rect">
              <a:avLst/>
            </a:prstGeom>
            <a:solidFill>
              <a:srgbClr val="1B80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Be Vietnam Pro"/>
                </a:rPr>
                <a:t>Teacher Mediation</a:t>
              </a:r>
            </a:p>
          </p:txBody>
        </p:sp>
      </p:grpSp>
      <p:grpSp>
        <p:nvGrpSpPr>
          <p:cNvPr id="17" name="Group 16">
            <a:extLst>
              <a:ext uri="{FF2B5EF4-FFF2-40B4-BE49-F238E27FC236}">
                <a16:creationId xmlns:a16="http://schemas.microsoft.com/office/drawing/2014/main" id="{630692D4-A07B-B24E-D936-D7CD1BF5E1B4}"/>
              </a:ext>
            </a:extLst>
          </p:cNvPr>
          <p:cNvGrpSpPr/>
          <p:nvPr/>
        </p:nvGrpSpPr>
        <p:grpSpPr>
          <a:xfrm>
            <a:off x="8128000" y="2025032"/>
            <a:ext cx="4064000" cy="2173816"/>
            <a:chOff x="8128000" y="3568700"/>
            <a:chExt cx="4064000" cy="2173816"/>
          </a:xfrm>
        </p:grpSpPr>
        <p:pic>
          <p:nvPicPr>
            <p:cNvPr id="10" name="Graphic 9" descr="Man wearing a hoodie">
              <a:extLst>
                <a:ext uri="{FF2B5EF4-FFF2-40B4-BE49-F238E27FC236}">
                  <a16:creationId xmlns:a16="http://schemas.microsoft.com/office/drawing/2014/main" id="{96689E90-3886-40E6-707E-CC11AC8A45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18650" y="3568700"/>
              <a:ext cx="1282700" cy="1727200"/>
            </a:xfrm>
            <a:prstGeom prst="rect">
              <a:avLst/>
            </a:prstGeom>
          </p:spPr>
        </p:pic>
        <p:sp>
          <p:nvSpPr>
            <p:cNvPr id="13" name="Rectangle 12">
              <a:extLst>
                <a:ext uri="{FF2B5EF4-FFF2-40B4-BE49-F238E27FC236}">
                  <a16:creationId xmlns:a16="http://schemas.microsoft.com/office/drawing/2014/main" id="{0EADB82E-E0DE-0468-074C-657D06EB7C04}"/>
                </a:ext>
              </a:extLst>
            </p:cNvPr>
            <p:cNvSpPr/>
            <p:nvPr/>
          </p:nvSpPr>
          <p:spPr>
            <a:xfrm>
              <a:off x="8128000" y="5156199"/>
              <a:ext cx="4064000" cy="586317"/>
            </a:xfrm>
            <a:prstGeom prst="rect">
              <a:avLst/>
            </a:prstGeom>
            <a:solidFill>
              <a:srgbClr val="DE5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Be Vietnam Pro"/>
                </a:rPr>
                <a:t>Learner Agency</a:t>
              </a:r>
            </a:p>
          </p:txBody>
        </p:sp>
      </p:grpSp>
      <p:sp>
        <p:nvSpPr>
          <p:cNvPr id="19" name="TextBox 18">
            <a:extLst>
              <a:ext uri="{FF2B5EF4-FFF2-40B4-BE49-F238E27FC236}">
                <a16:creationId xmlns:a16="http://schemas.microsoft.com/office/drawing/2014/main" id="{70E6149F-E1FD-40F8-3EC5-A061362B758E}"/>
              </a:ext>
            </a:extLst>
          </p:cNvPr>
          <p:cNvSpPr txBox="1"/>
          <p:nvPr/>
        </p:nvSpPr>
        <p:spPr>
          <a:xfrm>
            <a:off x="101600" y="4198848"/>
            <a:ext cx="3860800" cy="756297"/>
          </a:xfrm>
          <a:prstGeom prst="rect">
            <a:avLst/>
          </a:prstGeom>
          <a:noFill/>
        </p:spPr>
        <p:txBody>
          <a:bodyPr wrap="square">
            <a:spAutoFit/>
          </a:bodyPr>
          <a:lstStyle/>
          <a:p>
            <a:pPr algn="ctr">
              <a:lnSpc>
                <a:spcPct val="125000"/>
              </a:lnSpc>
              <a:spcBef>
                <a:spcPts val="0"/>
              </a:spcBef>
            </a:pPr>
            <a:r>
              <a:rPr lang="en-US" b="1">
                <a:solidFill>
                  <a:srgbClr val="FC921C"/>
                </a:solidFill>
                <a:latin typeface="Be Vietnam Pro"/>
              </a:rPr>
              <a:t>P4:</a:t>
            </a:r>
            <a:r>
              <a:rPr lang="en-US">
                <a:latin typeface="Be Vietnam Pro"/>
              </a:rPr>
              <a:t> “Recorded about five times… next time felt faster.”</a:t>
            </a:r>
          </a:p>
        </p:txBody>
      </p:sp>
      <p:sp>
        <p:nvSpPr>
          <p:cNvPr id="20" name="TextBox 19">
            <a:extLst>
              <a:ext uri="{FF2B5EF4-FFF2-40B4-BE49-F238E27FC236}">
                <a16:creationId xmlns:a16="http://schemas.microsoft.com/office/drawing/2014/main" id="{0A020D2A-0EF7-3634-A182-D5FB6109A381}"/>
              </a:ext>
            </a:extLst>
          </p:cNvPr>
          <p:cNvSpPr txBox="1"/>
          <p:nvPr/>
        </p:nvSpPr>
        <p:spPr>
          <a:xfrm>
            <a:off x="4165600" y="4198848"/>
            <a:ext cx="3860800" cy="756297"/>
          </a:xfrm>
          <a:prstGeom prst="rect">
            <a:avLst/>
          </a:prstGeom>
          <a:noFill/>
        </p:spPr>
        <p:txBody>
          <a:bodyPr wrap="square">
            <a:spAutoFit/>
          </a:bodyPr>
          <a:lstStyle/>
          <a:p>
            <a:pPr algn="ctr">
              <a:lnSpc>
                <a:spcPct val="125000"/>
              </a:lnSpc>
              <a:spcBef>
                <a:spcPts val="0"/>
              </a:spcBef>
            </a:pPr>
            <a:r>
              <a:rPr lang="en-US" b="1">
                <a:solidFill>
                  <a:srgbClr val="1B8056"/>
                </a:solidFill>
                <a:latin typeface="Be Vietnam Pro"/>
              </a:rPr>
              <a:t>P13:</a:t>
            </a:r>
            <a:r>
              <a:rPr lang="en-US">
                <a:latin typeface="Be Vietnam Pro"/>
              </a:rPr>
              <a:t> “Fluency is not just speed… use cohesive devices.”</a:t>
            </a:r>
          </a:p>
        </p:txBody>
      </p:sp>
      <p:sp>
        <p:nvSpPr>
          <p:cNvPr id="21" name="TextBox 20">
            <a:extLst>
              <a:ext uri="{FF2B5EF4-FFF2-40B4-BE49-F238E27FC236}">
                <a16:creationId xmlns:a16="http://schemas.microsoft.com/office/drawing/2014/main" id="{5208822E-6F8A-1064-B539-EF2B591D9FE9}"/>
              </a:ext>
            </a:extLst>
          </p:cNvPr>
          <p:cNvSpPr txBox="1"/>
          <p:nvPr/>
        </p:nvSpPr>
        <p:spPr>
          <a:xfrm>
            <a:off x="8229600" y="4198848"/>
            <a:ext cx="3860800" cy="756297"/>
          </a:xfrm>
          <a:prstGeom prst="rect">
            <a:avLst/>
          </a:prstGeom>
          <a:noFill/>
        </p:spPr>
        <p:txBody>
          <a:bodyPr wrap="square">
            <a:spAutoFit/>
          </a:bodyPr>
          <a:lstStyle/>
          <a:p>
            <a:pPr algn="ctr">
              <a:lnSpc>
                <a:spcPct val="125000"/>
              </a:lnSpc>
            </a:pPr>
            <a:r>
              <a:rPr lang="en-US" b="1">
                <a:solidFill>
                  <a:srgbClr val="EE5036"/>
                </a:solidFill>
                <a:latin typeface="Be Vietnam Pro"/>
              </a:rPr>
              <a:t>P21:</a:t>
            </a:r>
            <a:r>
              <a:rPr lang="en-US">
                <a:latin typeface="Be Vietnam Pro"/>
              </a:rPr>
              <a:t> “Need feedback on linking words and </a:t>
            </a:r>
            <a:r>
              <a:rPr lang="en-US" err="1">
                <a:latin typeface="Be Vietnam Pro"/>
              </a:rPr>
              <a:t>organisation</a:t>
            </a:r>
            <a:r>
              <a:rPr lang="en-US">
                <a:latin typeface="Be Vietnam Pro"/>
              </a:rPr>
              <a:t>.”</a:t>
            </a:r>
          </a:p>
        </p:txBody>
      </p:sp>
      <p:pic>
        <p:nvPicPr>
          <p:cNvPr id="22" name="Picture 21" descr="A blue and orange logo&#10;&#10;AI-generated content may be incorrect.">
            <a:extLst>
              <a:ext uri="{FF2B5EF4-FFF2-40B4-BE49-F238E27FC236}">
                <a16:creationId xmlns:a16="http://schemas.microsoft.com/office/drawing/2014/main" id="{A71850AF-9B84-372D-6AF7-AC339E924B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82898" y="5149790"/>
            <a:ext cx="1026204" cy="413790"/>
          </a:xfrm>
          <a:prstGeom prst="rect">
            <a:avLst/>
          </a:prstGeom>
        </p:spPr>
      </p:pic>
    </p:spTree>
    <p:extLst>
      <p:ext uri="{BB962C8B-B14F-4D97-AF65-F5344CB8AC3E}">
        <p14:creationId xmlns:p14="http://schemas.microsoft.com/office/powerpoint/2010/main" val="27667520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FBBB1B-4E8B-FD1E-6DC9-0A3BA4E4EDBF}"/>
              </a:ext>
            </a:extLst>
          </p:cNvPr>
          <p:cNvSpPr>
            <a:spLocks noGrp="1"/>
          </p:cNvSpPr>
          <p:nvPr>
            <p:ph type="sldNum" sz="quarter" idx="12"/>
          </p:nvPr>
        </p:nvSpPr>
        <p:spPr/>
        <p:txBody>
          <a:bodyPr/>
          <a:lstStyle/>
          <a:p>
            <a:fld id="{62B54EFE-F5F4-4674-A397-603D7A5E2AE8}" type="slidenum">
              <a:rPr lang="vi-VN" smtClean="0"/>
              <a:pPr/>
              <a:t>3</a:t>
            </a:fld>
            <a:endParaRPr lang="vi-VN"/>
          </a:p>
        </p:txBody>
      </p:sp>
      <p:sp>
        <p:nvSpPr>
          <p:cNvPr id="9" name="Title 1">
            <a:extLst>
              <a:ext uri="{FF2B5EF4-FFF2-40B4-BE49-F238E27FC236}">
                <a16:creationId xmlns:a16="http://schemas.microsoft.com/office/drawing/2014/main" id="{9700657F-FDC0-458F-C677-B30912B8455C}"/>
              </a:ext>
            </a:extLst>
          </p:cNvPr>
          <p:cNvSpPr txBox="1">
            <a:spLocks/>
          </p:cNvSpPr>
          <p:nvPr/>
        </p:nvSpPr>
        <p:spPr>
          <a:xfrm>
            <a:off x="1524000" y="1186532"/>
            <a:ext cx="12560968" cy="2387600"/>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VN" sz="4800" b="1">
                <a:solidFill>
                  <a:srgbClr val="1B8056"/>
                </a:solidFill>
                <a:latin typeface="Be Vietnam Pro" pitchFamily="2" charset="-93"/>
              </a:rPr>
              <a:t>INTRODUCTION</a:t>
            </a:r>
            <a:r>
              <a:rPr lang="en-VN" sz="4800" b="1">
                <a:solidFill>
                  <a:schemeClr val="bg2"/>
                </a:solidFill>
                <a:latin typeface="Be Vietnam Pro" pitchFamily="2" charset="-93"/>
              </a:rPr>
              <a:t>BACKGROUNDMETHOD</a:t>
            </a:r>
          </a:p>
        </p:txBody>
      </p:sp>
      <p:pic>
        <p:nvPicPr>
          <p:cNvPr id="10" name="Picture 9" descr="A green and orange circles&#10;&#10;AI-generated content may be incorrect.">
            <a:extLst>
              <a:ext uri="{FF2B5EF4-FFF2-40B4-BE49-F238E27FC236}">
                <a16:creationId xmlns:a16="http://schemas.microsoft.com/office/drawing/2014/main" id="{2F3CB483-37F7-9123-EDC6-631A46353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79" y="2845633"/>
            <a:ext cx="728499" cy="728499"/>
          </a:xfrm>
          <a:prstGeom prst="rect">
            <a:avLst/>
          </a:prstGeom>
        </p:spPr>
      </p:pic>
    </p:spTree>
    <p:extLst>
      <p:ext uri="{BB962C8B-B14F-4D97-AF65-F5344CB8AC3E}">
        <p14:creationId xmlns:p14="http://schemas.microsoft.com/office/powerpoint/2010/main" val="3814433400"/>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532BA-FBC3-C0E1-1AB9-36D525EC39A6}"/>
              </a:ext>
            </a:extLst>
          </p:cNvPr>
          <p:cNvSpPr>
            <a:spLocks noGrp="1"/>
          </p:cNvSpPr>
          <p:nvPr>
            <p:ph type="title"/>
          </p:nvPr>
        </p:nvSpPr>
        <p:spPr/>
        <p:txBody>
          <a:bodyPr/>
          <a:lstStyle/>
          <a:p>
            <a:r>
              <a:rPr lang="en-VN">
                <a:solidFill>
                  <a:srgbClr val="FC921C"/>
                </a:solidFill>
              </a:rPr>
              <a:t>RESULT OVERVIEW</a:t>
            </a:r>
          </a:p>
        </p:txBody>
      </p:sp>
      <p:sp>
        <p:nvSpPr>
          <p:cNvPr id="4" name="Slide Number Placeholder 3">
            <a:extLst>
              <a:ext uri="{FF2B5EF4-FFF2-40B4-BE49-F238E27FC236}">
                <a16:creationId xmlns:a16="http://schemas.microsoft.com/office/drawing/2014/main" id="{3981DEE9-102E-F969-FFA6-5FC1173E8FB1}"/>
              </a:ext>
            </a:extLst>
          </p:cNvPr>
          <p:cNvSpPr>
            <a:spLocks noGrp="1"/>
          </p:cNvSpPr>
          <p:nvPr>
            <p:ph type="sldNum" sz="quarter" idx="12"/>
          </p:nvPr>
        </p:nvSpPr>
        <p:spPr/>
        <p:txBody>
          <a:bodyPr/>
          <a:lstStyle/>
          <a:p>
            <a:fld id="{62B54EFE-F5F4-4674-A397-603D7A5E2AE8}" type="slidenum">
              <a:rPr lang="vi-VN" smtClean="0"/>
              <a:pPr/>
              <a:t>30</a:t>
            </a:fld>
            <a:endParaRPr lang="vi-VN"/>
          </a:p>
        </p:txBody>
      </p:sp>
      <p:graphicFrame>
        <p:nvGraphicFramePr>
          <p:cNvPr id="5" name="Table 4">
            <a:extLst>
              <a:ext uri="{FF2B5EF4-FFF2-40B4-BE49-F238E27FC236}">
                <a16:creationId xmlns:a16="http://schemas.microsoft.com/office/drawing/2014/main" id="{AE0BC05C-6775-0F03-6228-2C94A8CB18FF}"/>
              </a:ext>
            </a:extLst>
          </p:cNvPr>
          <p:cNvGraphicFramePr>
            <a:graphicFrameLocks noGrp="1"/>
          </p:cNvGraphicFramePr>
          <p:nvPr>
            <p:extLst>
              <p:ext uri="{D42A27DB-BD31-4B8C-83A1-F6EECF244321}">
                <p14:modId xmlns:p14="http://schemas.microsoft.com/office/powerpoint/2010/main" val="2466854179"/>
              </p:ext>
            </p:extLst>
          </p:nvPr>
        </p:nvGraphicFramePr>
        <p:xfrm>
          <a:off x="643467" y="1482436"/>
          <a:ext cx="10905066" cy="4668982"/>
        </p:xfrm>
        <a:graphic>
          <a:graphicData uri="http://schemas.openxmlformats.org/drawingml/2006/table">
            <a:tbl>
              <a:tblPr bandRow="1">
                <a:tableStyleId>{93296810-A885-4BE3-A3E7-6D5BEEA58F35}</a:tableStyleId>
              </a:tblPr>
              <a:tblGrid>
                <a:gridCol w="2640060">
                  <a:extLst>
                    <a:ext uri="{9D8B030D-6E8A-4147-A177-3AD203B41FA5}">
                      <a16:colId xmlns:a16="http://schemas.microsoft.com/office/drawing/2014/main" val="738886115"/>
                    </a:ext>
                  </a:extLst>
                </a:gridCol>
                <a:gridCol w="8265006">
                  <a:extLst>
                    <a:ext uri="{9D8B030D-6E8A-4147-A177-3AD203B41FA5}">
                      <a16:colId xmlns:a16="http://schemas.microsoft.com/office/drawing/2014/main" val="2762645039"/>
                    </a:ext>
                  </a:extLst>
                </a:gridCol>
              </a:tblGrid>
              <a:tr h="374595">
                <a:tc>
                  <a:txBody>
                    <a:bodyPr/>
                    <a:lstStyle/>
                    <a:p>
                      <a:pPr algn="ctr">
                        <a:buNone/>
                      </a:pPr>
                      <a:r>
                        <a:rPr lang="en-US" sz="1600" b="1"/>
                        <a:t>Research Question</a:t>
                      </a:r>
                      <a:endParaRPr lang="en-US" sz="1600">
                        <a:latin typeface="Aptos Display"/>
                      </a:endParaRPr>
                    </a:p>
                  </a:txBody>
                  <a:tcPr marL="63915" marR="63915" marT="31958" marB="31958" anchor="ctr">
                    <a:lnR w="6350" cap="flat" cmpd="sng" algn="ctr">
                      <a:solidFill>
                        <a:srgbClr val="156082"/>
                      </a:solidFill>
                      <a:prstDash val="solid"/>
                      <a:round/>
                      <a:headEnd type="none" w="med" len="med"/>
                      <a:tailEnd type="none" w="med" len="med"/>
                    </a:lnR>
                    <a:lnB w="6350" cap="flat" cmpd="sng" algn="ctr">
                      <a:solidFill>
                        <a:srgbClr val="156082"/>
                      </a:solidFill>
                      <a:prstDash val="solid"/>
                      <a:round/>
                      <a:headEnd type="none" w="med" len="med"/>
                      <a:tailEnd type="none" w="med" len="med"/>
                    </a:lnB>
                  </a:tcPr>
                </a:tc>
                <a:tc>
                  <a:txBody>
                    <a:bodyPr/>
                    <a:lstStyle/>
                    <a:p>
                      <a:pPr algn="ctr">
                        <a:buNone/>
                      </a:pPr>
                      <a:r>
                        <a:rPr lang="en-US" sz="1600" b="1"/>
                        <a:t>Answer </a:t>
                      </a:r>
                      <a:endParaRPr lang="en-US" sz="1600">
                        <a:latin typeface="Aptos Display"/>
                      </a:endParaRPr>
                    </a:p>
                  </a:txBody>
                  <a:tcPr marL="63915" marR="63915" marT="31958" marB="31958" anchor="ctr">
                    <a:lnL w="6350" cap="flat" cmpd="sng" algn="ctr">
                      <a:solidFill>
                        <a:srgbClr val="156082"/>
                      </a:solidFill>
                      <a:prstDash val="solid"/>
                      <a:round/>
                      <a:headEnd type="none" w="med" len="med"/>
                      <a:tailEnd type="none" w="med" len="med"/>
                    </a:lnL>
                    <a:lnB w="6350" cap="flat" cmpd="sng" algn="ctr">
                      <a:solidFill>
                        <a:srgbClr val="156082"/>
                      </a:solidFill>
                      <a:prstDash val="solid"/>
                      <a:round/>
                      <a:headEnd type="none" w="med" len="med"/>
                      <a:tailEnd type="none" w="med" len="med"/>
                    </a:lnB>
                  </a:tcPr>
                </a:tc>
                <a:extLst>
                  <a:ext uri="{0D108BD9-81ED-4DB2-BD59-A6C34878D82A}">
                    <a16:rowId xmlns:a16="http://schemas.microsoft.com/office/drawing/2014/main" val="3606033913"/>
                  </a:ext>
                </a:extLst>
              </a:tr>
              <a:tr h="1509259">
                <a:tc>
                  <a:txBody>
                    <a:bodyPr/>
                    <a:lstStyle/>
                    <a:p>
                      <a:pPr>
                        <a:buNone/>
                      </a:pPr>
                      <a:r>
                        <a:rPr lang="en-US" sz="1600" b="0"/>
                        <a:t>RQ1. How do teachers design and implement IELTS Speaking tasks on the Native app?</a:t>
                      </a:r>
                      <a:endParaRPr lang="en-US" sz="1600" b="0">
                        <a:latin typeface="Aptos Display"/>
                      </a:endParaRPr>
                    </a:p>
                  </a:txBody>
                  <a:tcPr marL="63915" marR="63915" marT="31958" marB="31958" anchor="ctr">
                    <a:lnR w="6350" cap="flat" cmpd="sng" algn="ctr">
                      <a:solidFill>
                        <a:srgbClr val="156082"/>
                      </a:solidFill>
                      <a:prstDash val="solid"/>
                      <a:round/>
                      <a:headEnd type="none" w="med" len="med"/>
                      <a:tailEnd type="none" w="med" len="med"/>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a:t>Teachers embed Native into IELTS-aligned tasks (P1–P3), give pre-task guidance, then </a:t>
                      </a:r>
                      <a:r>
                        <a:rPr lang="en-US" sz="1600" b="1"/>
                        <a:t>interpret/reframe</a:t>
                      </a:r>
                      <a:r>
                        <a:rPr lang="en-US" sz="1600"/>
                        <a:t> scores/comments into concrete targets (e.g., “add linkers for coherence”), set </a:t>
                      </a:r>
                      <a:r>
                        <a:rPr lang="en-US" sz="1600" b="1"/>
                        <a:t>focused re-record goals</a:t>
                      </a:r>
                      <a:r>
                        <a:rPr lang="en-US" sz="1600"/>
                        <a:t>, and </a:t>
                      </a:r>
                      <a:r>
                        <a:rPr lang="en-US" sz="1600" b="1"/>
                        <a:t>monitor submission + re-record counts</a:t>
                      </a:r>
                      <a:r>
                        <a:rPr lang="en-US" sz="1600"/>
                        <a:t> on dashboards—turning raw scores into teachable moves and closing the loop with follow-up mediation.</a:t>
                      </a:r>
                      <a:endParaRPr lang="en-US" sz="1600">
                        <a:latin typeface="Aptos Display"/>
                      </a:endParaRPr>
                    </a:p>
                  </a:txBody>
                  <a:tcPr marL="63915" marR="63915" marT="31958" marB="31958" anchor="ctr">
                    <a:lnL w="6350" cap="flat" cmpd="sng" algn="ctr">
                      <a:solidFill>
                        <a:srgbClr val="156082"/>
                      </a:solidFill>
                      <a:prstDash val="solid"/>
                      <a:round/>
                      <a:headEnd type="none" w="med" len="med"/>
                      <a:tailEnd type="none" w="med" len="med"/>
                    </a:lnL>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430557863"/>
                  </a:ext>
                </a:extLst>
              </a:tr>
              <a:tr h="1275869">
                <a:tc>
                  <a:txBody>
                    <a:bodyPr/>
                    <a:lstStyle/>
                    <a:p>
                      <a:pPr>
                        <a:buNone/>
                      </a:pPr>
                      <a:r>
                        <a:rPr lang="en-US" sz="1600" b="0"/>
                        <a:t>RQ2. How do learners interpret and act on AI-generated feedback when mediated by teachers?</a:t>
                      </a:r>
                      <a:endParaRPr lang="en-US" sz="1600" b="0">
                        <a:latin typeface="Aptos Display"/>
                      </a:endParaRPr>
                    </a:p>
                  </a:txBody>
                  <a:tcPr marL="63915" marR="63915" marT="31958" marB="31958" anchor="ctr">
                    <a:lnR w="6350" cap="flat" cmpd="sng" algn="ctr">
                      <a:solidFill>
                        <a:srgbClr val="156082"/>
                      </a:solidFill>
                      <a:prstDash val="solid"/>
                      <a:round/>
                      <a:headEnd type="none" w="med" len="med"/>
                      <a:tailEnd type="none" w="med" len="med"/>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a:t>With mediation, learners </a:t>
                      </a:r>
                      <a:r>
                        <a:rPr lang="en-US" sz="1600" b="1"/>
                        <a:t>submit more frequently</a:t>
                      </a:r>
                      <a:r>
                        <a:rPr lang="en-US" sz="1600"/>
                        <a:t> and </a:t>
                      </a:r>
                      <a:r>
                        <a:rPr lang="en-US" sz="1600" b="1"/>
                        <a:t>re-record purposefully</a:t>
                      </a:r>
                      <a:r>
                        <a:rPr lang="en-US" sz="1600"/>
                        <a:t> (targeting fluency, coherence, or lexis rather than “retrying blindly”), while reflections shift from vague (“my fluency is bad”) to </a:t>
                      </a:r>
                      <a:r>
                        <a:rPr lang="en-US" sz="1600" b="1"/>
                        <a:t>specific, actionable self-monitoring</a:t>
                      </a:r>
                      <a:r>
                        <a:rPr lang="en-US" sz="1600"/>
                        <a:t>. Dataset maps </a:t>
                      </a:r>
                      <a:r>
                        <a:rPr lang="en-US" sz="1600" b="1"/>
                        <a:t>feedback types → behaviors</a:t>
                      </a:r>
                      <a:r>
                        <a:rPr lang="en-US" sz="1600"/>
                        <a:t> (re-record, seek clarification, journal reflection).</a:t>
                      </a:r>
                      <a:endParaRPr lang="en-US" sz="1600">
                        <a:latin typeface="Aptos Display"/>
                      </a:endParaRPr>
                    </a:p>
                  </a:txBody>
                  <a:tcPr marL="63915" marR="63915" marT="31958" marB="31958" anchor="ctr">
                    <a:lnL w="6350" cap="flat" cmpd="sng" algn="ctr">
                      <a:solidFill>
                        <a:srgbClr val="156082"/>
                      </a:solidFill>
                      <a:prstDash val="solid"/>
                      <a:round/>
                      <a:headEnd type="none" w="med" len="med"/>
                      <a:tailEnd type="none" w="med" len="med"/>
                    </a:lnL>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1199290916"/>
                  </a:ext>
                </a:extLst>
              </a:tr>
              <a:tr h="1509259">
                <a:tc>
                  <a:txBody>
                    <a:bodyPr/>
                    <a:lstStyle/>
                    <a:p>
                      <a:pPr>
                        <a:buNone/>
                      </a:pPr>
                      <a:r>
                        <a:rPr lang="en-US" sz="1600" b="0"/>
                        <a:t>RQ3. What roles do teachers play in influencing students’ trust, motivation, and learning behavior?</a:t>
                      </a:r>
                      <a:endParaRPr lang="en-US" sz="1600" b="0">
                        <a:latin typeface="Aptos Display"/>
                      </a:endParaRPr>
                    </a:p>
                  </a:txBody>
                  <a:tcPr marL="63915" marR="63915" marT="31958" marB="31958" anchor="ctr">
                    <a:lnR w="6350" cap="flat" cmpd="sng" algn="ctr">
                      <a:solidFill>
                        <a:srgbClr val="156082"/>
                      </a:solidFill>
                      <a:prstDash val="solid"/>
                      <a:round/>
                      <a:headEnd type="none" w="med" len="med"/>
                      <a:tailEnd type="none" w="med" len="med"/>
                    </a:lnR>
                    <a:lnT w="6350" cap="flat" cmpd="sng" algn="ctr">
                      <a:solidFill>
                        <a:srgbClr val="156082"/>
                      </a:solidFill>
                      <a:prstDash val="solid"/>
                      <a:round/>
                      <a:headEnd type="none" w="med" len="med"/>
                      <a:tailEnd type="none" w="med" len="med"/>
                    </a:lnT>
                    <a:noFill/>
                  </a:tcPr>
                </a:tc>
                <a:tc>
                  <a:txBody>
                    <a:bodyPr/>
                    <a:lstStyle/>
                    <a:p>
                      <a:pPr>
                        <a:buNone/>
                      </a:pPr>
                      <a:r>
                        <a:rPr lang="en-US" sz="1600"/>
                        <a:t>Teachers act as the </a:t>
                      </a:r>
                      <a:r>
                        <a:rPr lang="en-US" sz="1600" b="1"/>
                        <a:t>sense-making engine</a:t>
                      </a:r>
                      <a:r>
                        <a:rPr lang="en-US" sz="1600"/>
                        <a:t>: they build </a:t>
                      </a:r>
                      <a:r>
                        <a:rPr lang="en-US" sz="1600" b="1"/>
                        <a:t>trust</a:t>
                      </a:r>
                      <a:r>
                        <a:rPr lang="en-US" sz="1600"/>
                        <a:t> by </a:t>
                      </a:r>
                      <a:r>
                        <a:rPr lang="en-US" sz="1600" err="1"/>
                        <a:t>contextualising</a:t>
                      </a:r>
                      <a:r>
                        <a:rPr lang="en-US" sz="1600"/>
                        <a:t> scores, </a:t>
                      </a:r>
                      <a:r>
                        <a:rPr lang="en-US" sz="1600" b="1"/>
                        <a:t>motivate</a:t>
                      </a:r>
                      <a:r>
                        <a:rPr lang="en-US" sz="1600"/>
                        <a:t> via targeted tasks/quick wins, and </a:t>
                      </a:r>
                      <a:r>
                        <a:rPr lang="en-US" sz="1600" b="1"/>
                        <a:t>shape behavior</a:t>
                      </a:r>
                      <a:r>
                        <a:rPr lang="en-US" sz="1600"/>
                        <a:t> by setting explicit re-record foci and micro-interventions from dashboard traces. Net effect: teachers as </a:t>
                      </a:r>
                      <a:r>
                        <a:rPr lang="en-US" sz="1600" b="1"/>
                        <a:t>co-designers</a:t>
                      </a:r>
                      <a:r>
                        <a:rPr lang="en-US" sz="1600"/>
                        <a:t> whose mediation </a:t>
                      </a:r>
                      <a:r>
                        <a:rPr lang="en-US" sz="1600" b="1"/>
                        <a:t>enables or constrains autonomy</a:t>
                      </a:r>
                      <a:r>
                        <a:rPr lang="en-US" sz="1600"/>
                        <a:t>; the app </a:t>
                      </a:r>
                      <a:r>
                        <a:rPr lang="en-US" sz="1600" b="1"/>
                        <a:t>supports</a:t>
                      </a:r>
                      <a:r>
                        <a:rPr lang="en-US" sz="1600"/>
                        <a:t> rather than replaces pedagogy.</a:t>
                      </a:r>
                      <a:endParaRPr lang="en-US" sz="1600">
                        <a:latin typeface="Aptos Display"/>
                      </a:endParaRPr>
                    </a:p>
                  </a:txBody>
                  <a:tcPr marL="63915" marR="63915" marT="31958" marB="31958" anchor="ctr">
                    <a:lnL w="6350" cap="flat" cmpd="sng" algn="ctr">
                      <a:solidFill>
                        <a:srgbClr val="156082"/>
                      </a:solidFill>
                      <a:prstDash val="solid"/>
                      <a:round/>
                      <a:headEnd type="none" w="med" len="med"/>
                      <a:tailEnd type="none" w="med" len="med"/>
                    </a:lnL>
                    <a:lnT w="6350" cap="flat" cmpd="sng" algn="ctr">
                      <a:solidFill>
                        <a:srgbClr val="156082"/>
                      </a:solidFill>
                      <a:prstDash val="solid"/>
                      <a:round/>
                      <a:headEnd type="none" w="med" len="med"/>
                      <a:tailEnd type="none" w="med" len="med"/>
                    </a:lnT>
                    <a:noFill/>
                  </a:tcPr>
                </a:tc>
                <a:extLst>
                  <a:ext uri="{0D108BD9-81ED-4DB2-BD59-A6C34878D82A}">
                    <a16:rowId xmlns:a16="http://schemas.microsoft.com/office/drawing/2014/main" val="3836360641"/>
                  </a:ext>
                </a:extLst>
              </a:tr>
            </a:tbl>
          </a:graphicData>
        </a:graphic>
      </p:graphicFrame>
    </p:spTree>
    <p:extLst>
      <p:ext uri="{BB962C8B-B14F-4D97-AF65-F5344CB8AC3E}">
        <p14:creationId xmlns:p14="http://schemas.microsoft.com/office/powerpoint/2010/main" val="824412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4358-7609-3C92-2773-668010030F1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8A2F2B2-D6C5-3EDE-6E37-1F82B709DA80}"/>
              </a:ext>
            </a:extLst>
          </p:cNvPr>
          <p:cNvSpPr txBox="1">
            <a:spLocks/>
          </p:cNvSpPr>
          <p:nvPr/>
        </p:nvSpPr>
        <p:spPr>
          <a:xfrm>
            <a:off x="-1491922" y="1186532"/>
            <a:ext cx="11518238" cy="2387600"/>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VN" sz="4800" b="1">
                <a:solidFill>
                  <a:schemeClr val="bg2"/>
                </a:solidFill>
                <a:latin typeface="Be Vietnam Pro" pitchFamily="2" charset="-93"/>
              </a:rPr>
              <a:t>FINDINGS</a:t>
            </a:r>
            <a:r>
              <a:rPr lang="en-VN" sz="4800" b="1">
                <a:solidFill>
                  <a:srgbClr val="1B8056"/>
                </a:solidFill>
                <a:latin typeface="Be Vietnam Pro" pitchFamily="2" charset="-93"/>
              </a:rPr>
              <a:t>DISCUSSION</a:t>
            </a:r>
            <a:r>
              <a:rPr lang="en-VN" sz="4800" b="1">
                <a:solidFill>
                  <a:schemeClr val="bg2"/>
                </a:solidFill>
                <a:latin typeface="Be Vietnam Pro" pitchFamily="2" charset="-93"/>
              </a:rPr>
              <a:t>CONCLUSION</a:t>
            </a:r>
            <a:endParaRPr lang="en-VN" sz="4800" b="1">
              <a:solidFill>
                <a:srgbClr val="1B8056"/>
              </a:solidFill>
              <a:latin typeface="Be Vietnam Pro" pitchFamily="2" charset="-93"/>
            </a:endParaRPr>
          </a:p>
        </p:txBody>
      </p:sp>
      <p:sp>
        <p:nvSpPr>
          <p:cNvPr id="2" name="Slide Number Placeholder 1">
            <a:extLst>
              <a:ext uri="{FF2B5EF4-FFF2-40B4-BE49-F238E27FC236}">
                <a16:creationId xmlns:a16="http://schemas.microsoft.com/office/drawing/2014/main" id="{19A5CD9A-3CDE-1CA9-CDC5-7F531BEAF524}"/>
              </a:ext>
            </a:extLst>
          </p:cNvPr>
          <p:cNvSpPr>
            <a:spLocks noGrp="1"/>
          </p:cNvSpPr>
          <p:nvPr>
            <p:ph type="sldNum" sz="quarter" idx="12"/>
          </p:nvPr>
        </p:nvSpPr>
        <p:spPr/>
        <p:txBody>
          <a:bodyPr/>
          <a:lstStyle/>
          <a:p>
            <a:fld id="{62B54EFE-F5F4-4674-A397-603D7A5E2AE8}" type="slidenum">
              <a:rPr lang="vi-VN" smtClean="0"/>
              <a:pPr/>
              <a:t>31</a:t>
            </a:fld>
            <a:endParaRPr lang="vi-VN"/>
          </a:p>
        </p:txBody>
      </p:sp>
      <p:pic>
        <p:nvPicPr>
          <p:cNvPr id="10" name="Picture 9" descr="A green and orange circles&#10;&#10;AI-generated content may be incorrect.">
            <a:extLst>
              <a:ext uri="{FF2B5EF4-FFF2-40B4-BE49-F238E27FC236}">
                <a16:creationId xmlns:a16="http://schemas.microsoft.com/office/drawing/2014/main" id="{1BBC0DE0-15FA-2A19-1D99-9697B1AD3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79" y="2845633"/>
            <a:ext cx="728499" cy="728499"/>
          </a:xfrm>
          <a:prstGeom prst="rect">
            <a:avLst/>
          </a:prstGeom>
        </p:spPr>
      </p:pic>
    </p:spTree>
    <p:extLst>
      <p:ext uri="{BB962C8B-B14F-4D97-AF65-F5344CB8AC3E}">
        <p14:creationId xmlns:p14="http://schemas.microsoft.com/office/powerpoint/2010/main" val="2036599762"/>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3C64-EE00-A1ED-2107-B6103E7C99BC}"/>
              </a:ext>
            </a:extLst>
          </p:cNvPr>
          <p:cNvSpPr>
            <a:spLocks noGrp="1"/>
          </p:cNvSpPr>
          <p:nvPr>
            <p:ph type="title"/>
          </p:nvPr>
        </p:nvSpPr>
        <p:spPr/>
        <p:txBody>
          <a:bodyPr/>
          <a:lstStyle/>
          <a:p>
            <a:r>
              <a:rPr lang="en-US">
                <a:solidFill>
                  <a:srgbClr val="FC921C"/>
                </a:solidFill>
                <a:latin typeface="Be Vietnam Pro"/>
              </a:rPr>
              <a:t>Discussion &amp; Pedagogical Implications</a:t>
            </a:r>
            <a:endParaRPr lang="en-US">
              <a:solidFill>
                <a:srgbClr val="FC921C"/>
              </a:solidFill>
            </a:endParaRPr>
          </a:p>
        </p:txBody>
      </p:sp>
      <p:sp>
        <p:nvSpPr>
          <p:cNvPr id="3" name="Content Placeholder 2">
            <a:extLst>
              <a:ext uri="{FF2B5EF4-FFF2-40B4-BE49-F238E27FC236}">
                <a16:creationId xmlns:a16="http://schemas.microsoft.com/office/drawing/2014/main" id="{AB63434A-A6FB-D64F-D2E5-EEAA9C5A9512}"/>
              </a:ext>
            </a:extLst>
          </p:cNvPr>
          <p:cNvSpPr>
            <a:spLocks noGrp="1"/>
          </p:cNvSpPr>
          <p:nvPr>
            <p:ph idx="1"/>
          </p:nvPr>
        </p:nvSpPr>
        <p:spPr>
          <a:xfrm>
            <a:off x="838200" y="1647824"/>
            <a:ext cx="10515600" cy="4351338"/>
          </a:xfrm>
        </p:spPr>
        <p:txBody>
          <a:bodyPr vert="horz" lIns="91440" tIns="45720" rIns="91440" bIns="45720" rtlCol="0" anchor="t">
            <a:normAutofit fontScale="92500" lnSpcReduction="10000"/>
          </a:bodyPr>
          <a:lstStyle/>
          <a:p>
            <a:pPr>
              <a:lnSpc>
                <a:spcPct val="125000"/>
              </a:lnSpc>
              <a:spcBef>
                <a:spcPts val="0"/>
              </a:spcBef>
              <a:spcAft>
                <a:spcPts val="600"/>
              </a:spcAft>
            </a:pPr>
            <a:r>
              <a:rPr lang="en-US" b="1">
                <a:latin typeface="Aptos" panose="020B0004020202020204" pitchFamily="34" charset="0"/>
              </a:rPr>
              <a:t>Discussion</a:t>
            </a:r>
            <a:endParaRPr lang="en-US">
              <a:latin typeface="Aptos" panose="020B0004020202020204" pitchFamily="34" charset="0"/>
            </a:endParaRPr>
          </a:p>
          <a:p>
            <a:pPr marL="285750" indent="-285750">
              <a:lnSpc>
                <a:spcPct val="125000"/>
              </a:lnSpc>
              <a:spcBef>
                <a:spcPts val="0"/>
              </a:spcBef>
              <a:spcAft>
                <a:spcPts val="600"/>
              </a:spcAft>
              <a:buFont typeface="Arial"/>
              <a:buChar char="•"/>
            </a:pPr>
            <a:r>
              <a:rPr lang="en-US">
                <a:latin typeface="Aptos" panose="020B0004020202020204" pitchFamily="34" charset="0"/>
              </a:rPr>
              <a:t>Teachers as </a:t>
            </a:r>
            <a:r>
              <a:rPr lang="en-US" i="1">
                <a:latin typeface="Aptos" panose="020B0004020202020204" pitchFamily="34" charset="0"/>
              </a:rPr>
              <a:t>co-designers</a:t>
            </a:r>
            <a:r>
              <a:rPr lang="en-US">
                <a:latin typeface="Aptos" panose="020B0004020202020204" pitchFamily="34" charset="0"/>
              </a:rPr>
              <a:t>, not passive implementers</a:t>
            </a:r>
          </a:p>
          <a:p>
            <a:pPr marL="285750" indent="-285750">
              <a:lnSpc>
                <a:spcPct val="125000"/>
              </a:lnSpc>
              <a:spcBef>
                <a:spcPts val="0"/>
              </a:spcBef>
              <a:spcAft>
                <a:spcPts val="600"/>
              </a:spcAft>
              <a:buFont typeface="Arial"/>
              <a:buChar char="•"/>
            </a:pPr>
            <a:r>
              <a:rPr lang="en-US">
                <a:latin typeface="Aptos" panose="020B0004020202020204" pitchFamily="34" charset="0"/>
              </a:rPr>
              <a:t>Mediation enables or constrains autonomy</a:t>
            </a:r>
          </a:p>
          <a:p>
            <a:pPr marL="285750" indent="-285750">
              <a:lnSpc>
                <a:spcPct val="125000"/>
              </a:lnSpc>
              <a:spcBef>
                <a:spcPts val="0"/>
              </a:spcBef>
              <a:spcAft>
                <a:spcPts val="600"/>
              </a:spcAft>
              <a:buFont typeface="Arial"/>
              <a:buChar char="•"/>
            </a:pPr>
            <a:r>
              <a:rPr lang="en-US">
                <a:latin typeface="Aptos" panose="020B0004020202020204" pitchFamily="34" charset="0"/>
              </a:rPr>
              <a:t>App value = contingent on mediation → supports pedagogy, doesn’t replace it</a:t>
            </a:r>
          </a:p>
          <a:p>
            <a:pPr>
              <a:lnSpc>
                <a:spcPct val="125000"/>
              </a:lnSpc>
              <a:spcBef>
                <a:spcPts val="0"/>
              </a:spcBef>
              <a:spcAft>
                <a:spcPts val="600"/>
              </a:spcAft>
            </a:pPr>
            <a:endParaRPr lang="en-US">
              <a:latin typeface="Aptos" panose="020B0004020202020204" pitchFamily="34" charset="0"/>
            </a:endParaRPr>
          </a:p>
          <a:p>
            <a:pPr>
              <a:lnSpc>
                <a:spcPct val="125000"/>
              </a:lnSpc>
              <a:spcBef>
                <a:spcPts val="0"/>
              </a:spcBef>
              <a:spcAft>
                <a:spcPts val="600"/>
              </a:spcAft>
            </a:pPr>
            <a:r>
              <a:rPr lang="en-US" b="1">
                <a:latin typeface="Aptos" panose="020B0004020202020204" pitchFamily="34" charset="0"/>
              </a:rPr>
              <a:t>Pedagogical Implications</a:t>
            </a:r>
            <a:endParaRPr lang="en-US">
              <a:latin typeface="Aptos" panose="020B0004020202020204" pitchFamily="34" charset="0"/>
            </a:endParaRPr>
          </a:p>
          <a:p>
            <a:pPr marL="285750" indent="-285750">
              <a:lnSpc>
                <a:spcPct val="125000"/>
              </a:lnSpc>
              <a:spcBef>
                <a:spcPts val="0"/>
              </a:spcBef>
              <a:spcAft>
                <a:spcPts val="600"/>
              </a:spcAft>
              <a:buFont typeface="Arial"/>
              <a:buChar char="•"/>
            </a:pPr>
            <a:r>
              <a:rPr lang="en-US">
                <a:latin typeface="Aptos" panose="020B0004020202020204" pitchFamily="34" charset="0"/>
              </a:rPr>
              <a:t>Embed </a:t>
            </a:r>
            <a:r>
              <a:rPr lang="en-US" b="1">
                <a:latin typeface="Aptos" panose="020B0004020202020204" pitchFamily="34" charset="0"/>
              </a:rPr>
              <a:t>feedback interpretation routines</a:t>
            </a:r>
            <a:r>
              <a:rPr lang="en-US">
                <a:latin typeface="Aptos" panose="020B0004020202020204" pitchFamily="34" charset="0"/>
              </a:rPr>
              <a:t> into class/homework cycles</a:t>
            </a:r>
          </a:p>
          <a:p>
            <a:pPr marL="285750" indent="-285750">
              <a:lnSpc>
                <a:spcPct val="125000"/>
              </a:lnSpc>
              <a:spcBef>
                <a:spcPts val="0"/>
              </a:spcBef>
              <a:spcAft>
                <a:spcPts val="600"/>
              </a:spcAft>
              <a:buFont typeface="Arial"/>
              <a:buChar char="•"/>
            </a:pPr>
            <a:r>
              <a:rPr lang="en-US">
                <a:latin typeface="Aptos" panose="020B0004020202020204" pitchFamily="34" charset="0"/>
              </a:rPr>
              <a:t>Use </a:t>
            </a:r>
            <a:r>
              <a:rPr lang="en-US" b="1">
                <a:latin typeface="Aptos" panose="020B0004020202020204" pitchFamily="34" charset="0"/>
              </a:rPr>
              <a:t>dashboards &amp; submission traces</a:t>
            </a:r>
            <a:r>
              <a:rPr lang="en-US">
                <a:latin typeface="Aptos" panose="020B0004020202020204" pitchFamily="34" charset="0"/>
              </a:rPr>
              <a:t> to guide micro-interventions</a:t>
            </a:r>
          </a:p>
          <a:p>
            <a:pPr marL="285750" indent="-285750">
              <a:lnSpc>
                <a:spcPct val="125000"/>
              </a:lnSpc>
              <a:spcBef>
                <a:spcPts val="0"/>
              </a:spcBef>
              <a:spcAft>
                <a:spcPts val="600"/>
              </a:spcAft>
              <a:buFont typeface="Arial"/>
              <a:buChar char="•"/>
            </a:pPr>
            <a:r>
              <a:rPr lang="en-US">
                <a:latin typeface="Aptos" panose="020B0004020202020204" pitchFamily="34" charset="0"/>
              </a:rPr>
              <a:t>Scaffold </a:t>
            </a:r>
            <a:r>
              <a:rPr lang="en-US" b="1">
                <a:latin typeface="Aptos" panose="020B0004020202020204" pitchFamily="34" charset="0"/>
              </a:rPr>
              <a:t>focused re-recording</a:t>
            </a:r>
            <a:r>
              <a:rPr lang="en-US">
                <a:latin typeface="Aptos" panose="020B0004020202020204" pitchFamily="34" charset="0"/>
              </a:rPr>
              <a:t> (linkers, referencing, coherence)</a:t>
            </a:r>
          </a:p>
          <a:p>
            <a:pPr>
              <a:lnSpc>
                <a:spcPct val="125000"/>
              </a:lnSpc>
              <a:spcBef>
                <a:spcPts val="0"/>
              </a:spcBef>
              <a:spcAft>
                <a:spcPts val="600"/>
              </a:spcAft>
            </a:pPr>
            <a:endParaRPr lang="en-US">
              <a:latin typeface="Aptos" panose="020B0004020202020204" pitchFamily="34" charset="0"/>
            </a:endParaRPr>
          </a:p>
        </p:txBody>
      </p:sp>
      <p:sp>
        <p:nvSpPr>
          <p:cNvPr id="4" name="Slide Number Placeholder 3">
            <a:extLst>
              <a:ext uri="{FF2B5EF4-FFF2-40B4-BE49-F238E27FC236}">
                <a16:creationId xmlns:a16="http://schemas.microsoft.com/office/drawing/2014/main" id="{E9C28CA8-DCD0-449B-23A7-66EB58436B87}"/>
              </a:ext>
            </a:extLst>
          </p:cNvPr>
          <p:cNvSpPr>
            <a:spLocks noGrp="1"/>
          </p:cNvSpPr>
          <p:nvPr>
            <p:ph type="sldNum" sz="quarter" idx="12"/>
          </p:nvPr>
        </p:nvSpPr>
        <p:spPr/>
        <p:txBody>
          <a:bodyPr/>
          <a:lstStyle/>
          <a:p>
            <a:fld id="{62B54EFE-F5F4-4674-A397-603D7A5E2AE8}" type="slidenum">
              <a:rPr lang="vi-VN" smtClean="0"/>
              <a:pPr/>
              <a:t>32</a:t>
            </a:fld>
            <a:endParaRPr lang="vi-VN"/>
          </a:p>
        </p:txBody>
      </p:sp>
    </p:spTree>
    <p:extLst>
      <p:ext uri="{BB962C8B-B14F-4D97-AF65-F5344CB8AC3E}">
        <p14:creationId xmlns:p14="http://schemas.microsoft.com/office/powerpoint/2010/main" val="4093594009"/>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DB62F-632D-36E1-786F-60F6F84E6A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D8B03E-25AC-FBFC-90D7-319359694B64}"/>
              </a:ext>
            </a:extLst>
          </p:cNvPr>
          <p:cNvSpPr>
            <a:spLocks noGrp="1"/>
          </p:cNvSpPr>
          <p:nvPr>
            <p:ph type="sldNum" sz="quarter" idx="12"/>
          </p:nvPr>
        </p:nvSpPr>
        <p:spPr/>
        <p:txBody>
          <a:bodyPr/>
          <a:lstStyle/>
          <a:p>
            <a:fld id="{62B54EFE-F5F4-4674-A397-603D7A5E2AE8}" type="slidenum">
              <a:rPr lang="vi-VN" smtClean="0"/>
              <a:pPr/>
              <a:t>33</a:t>
            </a:fld>
            <a:endParaRPr lang="vi-VN"/>
          </a:p>
        </p:txBody>
      </p:sp>
      <p:sp>
        <p:nvSpPr>
          <p:cNvPr id="3" name="Title 1">
            <a:extLst>
              <a:ext uri="{FF2B5EF4-FFF2-40B4-BE49-F238E27FC236}">
                <a16:creationId xmlns:a16="http://schemas.microsoft.com/office/drawing/2014/main" id="{0D841991-A106-23E0-D919-87D58B145350}"/>
              </a:ext>
            </a:extLst>
          </p:cNvPr>
          <p:cNvSpPr txBox="1">
            <a:spLocks/>
          </p:cNvSpPr>
          <p:nvPr/>
        </p:nvSpPr>
        <p:spPr>
          <a:xfrm>
            <a:off x="-5406196" y="1186532"/>
            <a:ext cx="11518238" cy="2387600"/>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VN" sz="4800" b="1">
                <a:solidFill>
                  <a:schemeClr val="bg2"/>
                </a:solidFill>
                <a:latin typeface="Be Vietnam Pro" pitchFamily="2" charset="-93"/>
              </a:rPr>
              <a:t>FINDINGSDISCUSSION</a:t>
            </a:r>
            <a:r>
              <a:rPr lang="en-VN" sz="4800" b="1">
                <a:solidFill>
                  <a:srgbClr val="1B8056"/>
                </a:solidFill>
                <a:latin typeface="Be Vietnam Pro" pitchFamily="2" charset="-93"/>
              </a:rPr>
              <a:t>CONCLUSION</a:t>
            </a:r>
          </a:p>
        </p:txBody>
      </p:sp>
      <p:pic>
        <p:nvPicPr>
          <p:cNvPr id="10" name="Picture 9" descr="A green and orange circles&#10;&#10;AI-generated content may be incorrect.">
            <a:extLst>
              <a:ext uri="{FF2B5EF4-FFF2-40B4-BE49-F238E27FC236}">
                <a16:creationId xmlns:a16="http://schemas.microsoft.com/office/drawing/2014/main" id="{9B1AA22B-5787-6447-EC45-960E03A6A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79" y="2845633"/>
            <a:ext cx="728499" cy="728499"/>
          </a:xfrm>
          <a:prstGeom prst="rect">
            <a:avLst/>
          </a:prstGeom>
        </p:spPr>
      </p:pic>
    </p:spTree>
    <p:extLst>
      <p:ext uri="{BB962C8B-B14F-4D97-AF65-F5344CB8AC3E}">
        <p14:creationId xmlns:p14="http://schemas.microsoft.com/office/powerpoint/2010/main" val="4167378946"/>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AFBCC-B69D-1C38-E40E-E9048B02BF2B}"/>
              </a:ext>
            </a:extLst>
          </p:cNvPr>
          <p:cNvSpPr>
            <a:spLocks noGrp="1"/>
          </p:cNvSpPr>
          <p:nvPr>
            <p:ph type="title"/>
          </p:nvPr>
        </p:nvSpPr>
        <p:spPr/>
        <p:txBody>
          <a:bodyPr/>
          <a:lstStyle/>
          <a:p>
            <a:r>
              <a:rPr lang="en-US">
                <a:solidFill>
                  <a:srgbClr val="FC921C"/>
                </a:solidFill>
                <a:latin typeface="Be Vietnam Pro"/>
              </a:rPr>
              <a:t>Implications for Design </a:t>
            </a:r>
            <a:endParaRPr lang="en-US">
              <a:solidFill>
                <a:srgbClr val="FC921C"/>
              </a:solidFill>
            </a:endParaRPr>
          </a:p>
        </p:txBody>
      </p:sp>
      <p:sp>
        <p:nvSpPr>
          <p:cNvPr id="3" name="Content Placeholder 2">
            <a:extLst>
              <a:ext uri="{FF2B5EF4-FFF2-40B4-BE49-F238E27FC236}">
                <a16:creationId xmlns:a16="http://schemas.microsoft.com/office/drawing/2014/main" id="{AB9F4936-4578-9A62-A457-4BC817F7AB37}"/>
              </a:ext>
            </a:extLst>
          </p:cNvPr>
          <p:cNvSpPr>
            <a:spLocks noGrp="1"/>
          </p:cNvSpPr>
          <p:nvPr>
            <p:ph idx="1"/>
          </p:nvPr>
        </p:nvSpPr>
        <p:spPr>
          <a:xfrm>
            <a:off x="838200" y="1825625"/>
            <a:ext cx="10515600" cy="3297704"/>
          </a:xfrm>
        </p:spPr>
        <p:txBody>
          <a:bodyPr vert="horz" lIns="91440" tIns="45720" rIns="91440" bIns="45720" rtlCol="0" anchor="ctr">
            <a:normAutofit/>
          </a:bodyPr>
          <a:lstStyle/>
          <a:p>
            <a:pPr>
              <a:lnSpc>
                <a:spcPct val="125000"/>
              </a:lnSpc>
              <a:spcBef>
                <a:spcPts val="0"/>
              </a:spcBef>
              <a:spcAft>
                <a:spcPts val="600"/>
              </a:spcAft>
            </a:pPr>
            <a:r>
              <a:rPr lang="en-US" b="1">
                <a:latin typeface="Aptos" panose="020B0004020202020204" pitchFamily="34" charset="0"/>
              </a:rPr>
              <a:t>Design Implications (Research-Driven, Subtle)</a:t>
            </a:r>
            <a:endParaRPr lang="en-US">
              <a:latin typeface="Aptos" panose="020B0004020202020204" pitchFamily="34" charset="0"/>
            </a:endParaRPr>
          </a:p>
          <a:p>
            <a:pPr marL="285750" indent="-285750">
              <a:lnSpc>
                <a:spcPct val="125000"/>
              </a:lnSpc>
              <a:spcBef>
                <a:spcPts val="0"/>
              </a:spcBef>
              <a:spcAft>
                <a:spcPts val="600"/>
              </a:spcAft>
              <a:buFont typeface="Arial"/>
              <a:buChar char="•"/>
            </a:pPr>
            <a:r>
              <a:rPr lang="en-US" b="1">
                <a:latin typeface="Aptos" panose="020B0004020202020204" pitchFamily="34" charset="0"/>
              </a:rPr>
              <a:t>Rubric explanations + examples</a:t>
            </a:r>
            <a:r>
              <a:rPr lang="en-US">
                <a:latin typeface="Aptos" panose="020B0004020202020204" pitchFamily="34" charset="0"/>
              </a:rPr>
              <a:t> → make scores more interpretable</a:t>
            </a:r>
          </a:p>
          <a:p>
            <a:pPr marL="285750" indent="-285750">
              <a:lnSpc>
                <a:spcPct val="125000"/>
              </a:lnSpc>
              <a:spcBef>
                <a:spcPts val="0"/>
              </a:spcBef>
              <a:spcAft>
                <a:spcPts val="600"/>
              </a:spcAft>
              <a:buFont typeface="Arial"/>
              <a:buChar char="•"/>
            </a:pPr>
            <a:r>
              <a:rPr lang="en-US" b="1">
                <a:latin typeface="Aptos" panose="020B0004020202020204" pitchFamily="34" charset="0"/>
              </a:rPr>
              <a:t>One-click re-record prompts</a:t>
            </a:r>
            <a:r>
              <a:rPr lang="en-US">
                <a:latin typeface="Aptos" panose="020B0004020202020204" pitchFamily="34" charset="0"/>
              </a:rPr>
              <a:t> → focus on specific aspects (e.g., linkers)</a:t>
            </a:r>
          </a:p>
          <a:p>
            <a:pPr marL="285750" indent="-285750">
              <a:lnSpc>
                <a:spcPct val="125000"/>
              </a:lnSpc>
              <a:spcBef>
                <a:spcPts val="0"/>
              </a:spcBef>
              <a:spcAft>
                <a:spcPts val="600"/>
              </a:spcAft>
              <a:buFont typeface="Arial"/>
              <a:buChar char="•"/>
            </a:pPr>
            <a:r>
              <a:rPr lang="en-US" b="1">
                <a:latin typeface="Aptos" panose="020B0004020202020204" pitchFamily="34" charset="0"/>
              </a:rPr>
              <a:t>Lightweight teacher tools</a:t>
            </a:r>
            <a:r>
              <a:rPr lang="en-US">
                <a:latin typeface="Aptos" panose="020B0004020202020204" pitchFamily="34" charset="0"/>
              </a:rPr>
              <a:t> → annotation, task templates</a:t>
            </a:r>
          </a:p>
          <a:p>
            <a:pPr marL="285750" indent="-285750">
              <a:lnSpc>
                <a:spcPct val="125000"/>
              </a:lnSpc>
              <a:spcBef>
                <a:spcPts val="0"/>
              </a:spcBef>
              <a:spcAft>
                <a:spcPts val="600"/>
              </a:spcAft>
              <a:buFont typeface="Arial"/>
              <a:buChar char="•"/>
            </a:pPr>
            <a:r>
              <a:rPr lang="en-US" b="1">
                <a:latin typeface="Aptos" panose="020B0004020202020204" pitchFamily="34" charset="0"/>
              </a:rPr>
              <a:t>Trust &amp; continuity cues</a:t>
            </a:r>
            <a:r>
              <a:rPr lang="en-US">
                <a:latin typeface="Aptos" panose="020B0004020202020204" pitchFamily="34" charset="0"/>
              </a:rPr>
              <a:t> → build confidence in the feedback loop</a:t>
            </a:r>
          </a:p>
        </p:txBody>
      </p:sp>
      <p:sp>
        <p:nvSpPr>
          <p:cNvPr id="4" name="Slide Number Placeholder 3">
            <a:extLst>
              <a:ext uri="{FF2B5EF4-FFF2-40B4-BE49-F238E27FC236}">
                <a16:creationId xmlns:a16="http://schemas.microsoft.com/office/drawing/2014/main" id="{FDAE6E1E-C89F-9E14-413E-83D9EBB7B8A7}"/>
              </a:ext>
            </a:extLst>
          </p:cNvPr>
          <p:cNvSpPr>
            <a:spLocks noGrp="1"/>
          </p:cNvSpPr>
          <p:nvPr>
            <p:ph type="sldNum" sz="quarter" idx="12"/>
          </p:nvPr>
        </p:nvSpPr>
        <p:spPr/>
        <p:txBody>
          <a:bodyPr/>
          <a:lstStyle/>
          <a:p>
            <a:fld id="{62B54EFE-F5F4-4674-A397-603D7A5E2AE8}" type="slidenum">
              <a:rPr lang="vi-VN" smtClean="0"/>
              <a:pPr/>
              <a:t>34</a:t>
            </a:fld>
            <a:endParaRPr lang="vi-VN"/>
          </a:p>
        </p:txBody>
      </p:sp>
    </p:spTree>
    <p:extLst>
      <p:ext uri="{BB962C8B-B14F-4D97-AF65-F5344CB8AC3E}">
        <p14:creationId xmlns:p14="http://schemas.microsoft.com/office/powerpoint/2010/main" val="645177638"/>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54DF3-0BA8-D016-C2CA-0C2F426BB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E11A9-EE7A-071A-F3F2-D921F4320C47}"/>
              </a:ext>
            </a:extLst>
          </p:cNvPr>
          <p:cNvSpPr>
            <a:spLocks noGrp="1"/>
          </p:cNvSpPr>
          <p:nvPr>
            <p:ph type="title"/>
          </p:nvPr>
        </p:nvSpPr>
        <p:spPr/>
        <p:txBody>
          <a:bodyPr/>
          <a:lstStyle/>
          <a:p>
            <a:r>
              <a:rPr lang="en-US">
                <a:solidFill>
                  <a:srgbClr val="FC921C"/>
                </a:solidFill>
                <a:latin typeface="Be Vietnam Pro"/>
              </a:rPr>
              <a:t>Limitations</a:t>
            </a:r>
            <a:endParaRPr lang="en-US">
              <a:solidFill>
                <a:srgbClr val="FC921C"/>
              </a:solidFill>
            </a:endParaRPr>
          </a:p>
        </p:txBody>
      </p:sp>
      <p:sp>
        <p:nvSpPr>
          <p:cNvPr id="3" name="Content Placeholder 2">
            <a:extLst>
              <a:ext uri="{FF2B5EF4-FFF2-40B4-BE49-F238E27FC236}">
                <a16:creationId xmlns:a16="http://schemas.microsoft.com/office/drawing/2014/main" id="{8445D125-7107-9386-FAAE-2157C038E1CB}"/>
              </a:ext>
            </a:extLst>
          </p:cNvPr>
          <p:cNvSpPr>
            <a:spLocks noGrp="1"/>
          </p:cNvSpPr>
          <p:nvPr>
            <p:ph idx="1"/>
          </p:nvPr>
        </p:nvSpPr>
        <p:spPr>
          <a:xfrm>
            <a:off x="838200" y="1825625"/>
            <a:ext cx="10515600" cy="3459069"/>
          </a:xfrm>
        </p:spPr>
        <p:txBody>
          <a:bodyPr vert="horz" lIns="91440" tIns="45720" rIns="91440" bIns="45720" rtlCol="0" anchor="ctr">
            <a:normAutofit/>
          </a:bodyPr>
          <a:lstStyle/>
          <a:p>
            <a:pPr indent="-360000">
              <a:lnSpc>
                <a:spcPct val="125000"/>
              </a:lnSpc>
              <a:spcBef>
                <a:spcPts val="600"/>
              </a:spcBef>
              <a:buFont typeface="Arial"/>
              <a:buChar char="•"/>
            </a:pPr>
            <a:r>
              <a:rPr lang="en-US">
                <a:latin typeface="Be Vietnam Pro"/>
              </a:rPr>
              <a:t>Small-scale, context-specific sample (Vietnamese IELTS classes)</a:t>
            </a:r>
          </a:p>
          <a:p>
            <a:pPr indent="-360000">
              <a:lnSpc>
                <a:spcPct val="125000"/>
              </a:lnSpc>
              <a:spcBef>
                <a:spcPts val="600"/>
              </a:spcBef>
              <a:buFont typeface="Arial"/>
              <a:buChar char="•"/>
            </a:pPr>
            <a:r>
              <a:rPr lang="en-US">
                <a:latin typeface="Be Vietnam Pro"/>
              </a:rPr>
              <a:t>Qualitative emphasis; limited generalizability</a:t>
            </a:r>
          </a:p>
          <a:p>
            <a:pPr indent="-360000">
              <a:lnSpc>
                <a:spcPct val="125000"/>
              </a:lnSpc>
              <a:spcBef>
                <a:spcPts val="600"/>
              </a:spcBef>
              <a:buFont typeface="Arial"/>
              <a:buChar char="•"/>
            </a:pPr>
            <a:r>
              <a:rPr lang="en-US">
                <a:latin typeface="Be Vietnam Pro"/>
              </a:rPr>
              <a:t>Reliance on self-report (journals, interviews) → possible bias</a:t>
            </a:r>
          </a:p>
          <a:p>
            <a:pPr indent="-360000">
              <a:lnSpc>
                <a:spcPct val="125000"/>
              </a:lnSpc>
              <a:spcBef>
                <a:spcPts val="600"/>
              </a:spcBef>
              <a:buFont typeface="Arial"/>
              <a:buChar char="•"/>
            </a:pPr>
            <a:r>
              <a:rPr lang="en-US"/>
              <a:t>Findings are preliminary; need longitudinal validation</a:t>
            </a:r>
          </a:p>
        </p:txBody>
      </p:sp>
      <p:sp>
        <p:nvSpPr>
          <p:cNvPr id="4" name="Slide Number Placeholder 3">
            <a:extLst>
              <a:ext uri="{FF2B5EF4-FFF2-40B4-BE49-F238E27FC236}">
                <a16:creationId xmlns:a16="http://schemas.microsoft.com/office/drawing/2014/main" id="{CE946878-C866-E1C8-8437-18A85D6663BF}"/>
              </a:ext>
            </a:extLst>
          </p:cNvPr>
          <p:cNvSpPr>
            <a:spLocks noGrp="1"/>
          </p:cNvSpPr>
          <p:nvPr>
            <p:ph type="sldNum" sz="quarter" idx="12"/>
          </p:nvPr>
        </p:nvSpPr>
        <p:spPr/>
        <p:txBody>
          <a:bodyPr/>
          <a:lstStyle/>
          <a:p>
            <a:fld id="{62B54EFE-F5F4-4674-A397-603D7A5E2AE8}" type="slidenum">
              <a:rPr lang="vi-VN" smtClean="0"/>
              <a:pPr/>
              <a:t>35</a:t>
            </a:fld>
            <a:endParaRPr lang="vi-VN"/>
          </a:p>
        </p:txBody>
      </p:sp>
    </p:spTree>
    <p:extLst>
      <p:ext uri="{BB962C8B-B14F-4D97-AF65-F5344CB8AC3E}">
        <p14:creationId xmlns:p14="http://schemas.microsoft.com/office/powerpoint/2010/main" val="4017116821"/>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8130-4CA3-0B99-64E0-B18FF354DB63}"/>
              </a:ext>
            </a:extLst>
          </p:cNvPr>
          <p:cNvSpPr>
            <a:spLocks noGrp="1"/>
          </p:cNvSpPr>
          <p:nvPr>
            <p:ph type="title"/>
          </p:nvPr>
        </p:nvSpPr>
        <p:spPr/>
        <p:txBody>
          <a:bodyPr/>
          <a:lstStyle/>
          <a:p>
            <a:r>
              <a:rPr lang="en-US">
                <a:solidFill>
                  <a:srgbClr val="FC921C"/>
                </a:solidFill>
                <a:latin typeface="Be Vietnam Pro"/>
              </a:rPr>
              <a:t>Future Work </a:t>
            </a:r>
            <a:endParaRPr lang="en-US">
              <a:solidFill>
                <a:srgbClr val="FC921C"/>
              </a:solidFill>
            </a:endParaRPr>
          </a:p>
        </p:txBody>
      </p:sp>
      <p:sp>
        <p:nvSpPr>
          <p:cNvPr id="3" name="Content Placeholder 2">
            <a:extLst>
              <a:ext uri="{FF2B5EF4-FFF2-40B4-BE49-F238E27FC236}">
                <a16:creationId xmlns:a16="http://schemas.microsoft.com/office/drawing/2014/main" id="{68A108BB-A774-D846-F671-A5083E2FE1FC}"/>
              </a:ext>
            </a:extLst>
          </p:cNvPr>
          <p:cNvSpPr>
            <a:spLocks noGrp="1"/>
          </p:cNvSpPr>
          <p:nvPr>
            <p:ph idx="1"/>
          </p:nvPr>
        </p:nvSpPr>
        <p:spPr>
          <a:xfrm>
            <a:off x="1089212" y="1825625"/>
            <a:ext cx="10497670" cy="3575050"/>
          </a:xfrm>
        </p:spPr>
        <p:txBody>
          <a:bodyPr vert="horz" lIns="91440" tIns="45720" rIns="91440" bIns="45720" rtlCol="0" anchor="ctr">
            <a:normAutofit/>
          </a:bodyPr>
          <a:lstStyle/>
          <a:p>
            <a:pPr indent="-360000">
              <a:lnSpc>
                <a:spcPct val="125000"/>
              </a:lnSpc>
              <a:spcBef>
                <a:spcPts val="0"/>
              </a:spcBef>
              <a:spcAft>
                <a:spcPts val="600"/>
              </a:spcAft>
              <a:buFont typeface="Arial"/>
              <a:buChar char="•"/>
            </a:pPr>
            <a:r>
              <a:rPr lang="en-US" b="1">
                <a:latin typeface="Aptos" panose="020B0004020202020204" pitchFamily="34" charset="0"/>
              </a:rPr>
              <a:t>Longitudinal designs</a:t>
            </a:r>
            <a:r>
              <a:rPr lang="en-US">
                <a:latin typeface="Aptos" panose="020B0004020202020204" pitchFamily="34" charset="0"/>
              </a:rPr>
              <a:t> → track mediation effects over time</a:t>
            </a:r>
          </a:p>
          <a:p>
            <a:pPr indent="-360000">
              <a:lnSpc>
                <a:spcPct val="125000"/>
              </a:lnSpc>
              <a:spcBef>
                <a:spcPts val="0"/>
              </a:spcBef>
              <a:spcAft>
                <a:spcPts val="600"/>
              </a:spcAft>
              <a:buFont typeface="Arial"/>
              <a:buChar char="•"/>
            </a:pPr>
            <a:r>
              <a:rPr lang="en-US" b="1">
                <a:latin typeface="Aptos" panose="020B0004020202020204" pitchFamily="34" charset="0"/>
              </a:rPr>
              <a:t>Comparative studies</a:t>
            </a:r>
            <a:r>
              <a:rPr lang="en-US">
                <a:latin typeface="Aptos" panose="020B0004020202020204" pitchFamily="34" charset="0"/>
              </a:rPr>
              <a:t> → with/without structured mediation</a:t>
            </a:r>
          </a:p>
          <a:p>
            <a:pPr indent="-360000">
              <a:lnSpc>
                <a:spcPct val="125000"/>
              </a:lnSpc>
              <a:spcBef>
                <a:spcPts val="0"/>
              </a:spcBef>
              <a:spcAft>
                <a:spcPts val="600"/>
              </a:spcAft>
              <a:buFont typeface="Arial"/>
              <a:buChar char="•"/>
            </a:pPr>
            <a:r>
              <a:rPr lang="en-US" b="1" err="1">
                <a:latin typeface="Aptos" panose="020B0004020202020204" pitchFamily="34" charset="0"/>
              </a:rPr>
              <a:t>Behavioural</a:t>
            </a:r>
            <a:r>
              <a:rPr lang="en-US" b="1">
                <a:latin typeface="Aptos" panose="020B0004020202020204" pitchFamily="34" charset="0"/>
              </a:rPr>
              <a:t> trace analysis</a:t>
            </a:r>
            <a:r>
              <a:rPr lang="en-US">
                <a:latin typeface="Aptos" panose="020B0004020202020204" pitchFamily="34" charset="0"/>
              </a:rPr>
              <a:t> → link submissions, re-records to outcomes</a:t>
            </a:r>
          </a:p>
          <a:p>
            <a:pPr indent="-360000">
              <a:lnSpc>
                <a:spcPct val="125000"/>
              </a:lnSpc>
              <a:spcBef>
                <a:spcPts val="0"/>
              </a:spcBef>
              <a:spcAft>
                <a:spcPts val="600"/>
              </a:spcAft>
              <a:buFont typeface="Arial"/>
              <a:buChar char="•"/>
            </a:pPr>
            <a:r>
              <a:rPr lang="en-US" b="1">
                <a:latin typeface="Aptos" panose="020B0004020202020204" pitchFamily="34" charset="0"/>
              </a:rPr>
              <a:t>Feature discoverability</a:t>
            </a:r>
            <a:r>
              <a:rPr lang="en-US">
                <a:latin typeface="Aptos" panose="020B0004020202020204" pitchFamily="34" charset="0"/>
              </a:rPr>
              <a:t> → study learner uptake of underused features</a:t>
            </a:r>
          </a:p>
          <a:p>
            <a:pPr indent="-360000">
              <a:lnSpc>
                <a:spcPct val="125000"/>
              </a:lnSpc>
              <a:spcBef>
                <a:spcPts val="0"/>
              </a:spcBef>
              <a:spcAft>
                <a:spcPts val="600"/>
              </a:spcAft>
              <a:buFont typeface="Arial"/>
              <a:buChar char="•"/>
            </a:pPr>
            <a:r>
              <a:rPr lang="en-US" b="1">
                <a:latin typeface="Aptos" panose="020B0004020202020204" pitchFamily="34" charset="0"/>
              </a:rPr>
              <a:t>Connected-speech diagnostics</a:t>
            </a:r>
            <a:r>
              <a:rPr lang="en-US">
                <a:latin typeface="Aptos" panose="020B0004020202020204" pitchFamily="34" charset="0"/>
              </a:rPr>
              <a:t> → address learner demand for advanced feedback</a:t>
            </a:r>
          </a:p>
        </p:txBody>
      </p:sp>
      <p:sp>
        <p:nvSpPr>
          <p:cNvPr id="4" name="Slide Number Placeholder 3">
            <a:extLst>
              <a:ext uri="{FF2B5EF4-FFF2-40B4-BE49-F238E27FC236}">
                <a16:creationId xmlns:a16="http://schemas.microsoft.com/office/drawing/2014/main" id="{EB7D573E-7DFC-192C-70FB-3BC0EAC02FE5}"/>
              </a:ext>
            </a:extLst>
          </p:cNvPr>
          <p:cNvSpPr>
            <a:spLocks noGrp="1"/>
          </p:cNvSpPr>
          <p:nvPr>
            <p:ph type="sldNum" sz="quarter" idx="12"/>
          </p:nvPr>
        </p:nvSpPr>
        <p:spPr/>
        <p:txBody>
          <a:bodyPr/>
          <a:lstStyle/>
          <a:p>
            <a:fld id="{62B54EFE-F5F4-4674-A397-603D7A5E2AE8}" type="slidenum">
              <a:rPr lang="vi-VN" smtClean="0"/>
              <a:pPr/>
              <a:t>36</a:t>
            </a:fld>
            <a:endParaRPr lang="vi-VN"/>
          </a:p>
        </p:txBody>
      </p:sp>
    </p:spTree>
    <p:extLst>
      <p:ext uri="{BB962C8B-B14F-4D97-AF65-F5344CB8AC3E}">
        <p14:creationId xmlns:p14="http://schemas.microsoft.com/office/powerpoint/2010/main" val="650552456"/>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835AD2C-3E56-26E3-BF8D-E31C7537A4E5}"/>
              </a:ext>
            </a:extLst>
          </p:cNvPr>
          <p:cNvSpPr>
            <a:spLocks noGrp="1"/>
          </p:cNvSpPr>
          <p:nvPr>
            <p:ph type="title"/>
          </p:nvPr>
        </p:nvSpPr>
        <p:spPr/>
        <p:txBody>
          <a:bodyPr/>
          <a:lstStyle/>
          <a:p>
            <a:r>
              <a:rPr lang="en-VN"/>
              <a:t>REFERENCES</a:t>
            </a:r>
          </a:p>
        </p:txBody>
      </p:sp>
      <p:sp>
        <p:nvSpPr>
          <p:cNvPr id="13" name="Content Placeholder 12">
            <a:extLst>
              <a:ext uri="{FF2B5EF4-FFF2-40B4-BE49-F238E27FC236}">
                <a16:creationId xmlns:a16="http://schemas.microsoft.com/office/drawing/2014/main" id="{C49A4091-F00D-A153-903C-15DB141D83C9}"/>
              </a:ext>
            </a:extLst>
          </p:cNvPr>
          <p:cNvSpPr>
            <a:spLocks noGrp="1"/>
          </p:cNvSpPr>
          <p:nvPr>
            <p:ph idx="1"/>
          </p:nvPr>
        </p:nvSpPr>
        <p:spPr/>
        <p:txBody>
          <a:bodyPr>
            <a:normAutofit/>
          </a:bodyPr>
          <a:lstStyle/>
          <a:p>
            <a:pPr marL="541338" indent="-541338"/>
            <a:r>
              <a:rPr lang="en-US" sz="2000">
                <a:latin typeface="Be Vietnam Pro" pitchFamily="2" charset="77"/>
              </a:rPr>
              <a:t>Benson, P. (2011). </a:t>
            </a:r>
            <a:r>
              <a:rPr lang="en-US" sz="2000" i="1">
                <a:latin typeface="Be Vietnam Pro" pitchFamily="2" charset="77"/>
              </a:rPr>
              <a:t>Teaching and Researching: Autonomy in Language Learning</a:t>
            </a:r>
            <a:r>
              <a:rPr lang="en-US" sz="2000">
                <a:latin typeface="Be Vietnam Pro" pitchFamily="2" charset="77"/>
              </a:rPr>
              <a:t> (2nd ed.). Routledge. </a:t>
            </a:r>
            <a:r>
              <a:rPr lang="en-US" sz="2000">
                <a:latin typeface="Be Vietnam Pro" pitchFamily="2" charset="77"/>
                <a:hlinkClick r:id="rId2"/>
              </a:rPr>
              <a:t>https://doi.org/10.4324/9781315833767</a:t>
            </a:r>
            <a:r>
              <a:rPr lang="en-US" sz="2000">
                <a:latin typeface="Be Vietnam Pro" pitchFamily="2" charset="77"/>
              </a:rPr>
              <a:t> </a:t>
            </a:r>
            <a:endParaRPr lang="en-VN" sz="2000">
              <a:latin typeface="Be Vietnam Pro" pitchFamily="2" charset="77"/>
            </a:endParaRPr>
          </a:p>
          <a:p>
            <a:pPr marL="541338" indent="-541338"/>
            <a:r>
              <a:rPr lang="en-US" sz="2000">
                <a:latin typeface="Be Vietnam Pro" pitchFamily="2" charset="77"/>
              </a:rPr>
              <a:t>Little, D. (1991). </a:t>
            </a:r>
            <a:r>
              <a:rPr lang="en-US" sz="2000" i="1">
                <a:latin typeface="Be Vietnam Pro" pitchFamily="2" charset="77"/>
              </a:rPr>
              <a:t>Learner Autonomy: Definitions, Issues and Problems</a:t>
            </a:r>
            <a:r>
              <a:rPr lang="en-US" sz="2000">
                <a:latin typeface="Be Vietnam Pro" pitchFamily="2" charset="77"/>
              </a:rPr>
              <a:t>. </a:t>
            </a:r>
            <a:r>
              <a:rPr lang="en-US" sz="2000" err="1">
                <a:latin typeface="Be Vietnam Pro" pitchFamily="2" charset="77"/>
              </a:rPr>
              <a:t>Authentik</a:t>
            </a:r>
            <a:r>
              <a:rPr lang="en-US" sz="2000">
                <a:latin typeface="Be Vietnam Pro" pitchFamily="2" charset="77"/>
              </a:rPr>
              <a:t>.</a:t>
            </a:r>
          </a:p>
          <a:p>
            <a:pPr marL="541338" indent="-541338"/>
            <a:r>
              <a:rPr lang="en-US" sz="2000">
                <a:latin typeface="Be Vietnam Pro" pitchFamily="2" charset="77"/>
              </a:rPr>
              <a:t>Vygotsky, L. S. (1978). </a:t>
            </a:r>
            <a:r>
              <a:rPr lang="en-US" sz="2000" i="1">
                <a:latin typeface="Be Vietnam Pro" pitchFamily="2" charset="77"/>
              </a:rPr>
              <a:t>Mind in Society: The Development of Higher Psychological Processes</a:t>
            </a:r>
            <a:r>
              <a:rPr lang="en-US" sz="2000">
                <a:latin typeface="Be Vietnam Pro" pitchFamily="2" charset="77"/>
              </a:rPr>
              <a:t>. Harvard University Press.</a:t>
            </a:r>
          </a:p>
          <a:p>
            <a:pPr marL="541338" indent="-541338"/>
            <a:r>
              <a:rPr lang="en-US" sz="2000">
                <a:latin typeface="Be Vietnam Pro" pitchFamily="2" charset="77"/>
              </a:rPr>
              <a:t>Warschauer, M. (1998). Researching technology in TESOL: Determinist, instrumental, and critical approaches. </a:t>
            </a:r>
            <a:r>
              <a:rPr lang="en-US" sz="2000" i="1">
                <a:latin typeface="Be Vietnam Pro" pitchFamily="2" charset="77"/>
              </a:rPr>
              <a:t>TESOL Quarterly, 32</a:t>
            </a:r>
            <a:r>
              <a:rPr lang="en-US" sz="2000">
                <a:latin typeface="Be Vietnam Pro" pitchFamily="2" charset="77"/>
              </a:rPr>
              <a:t>(4), 757-761. </a:t>
            </a:r>
            <a:r>
              <a:rPr lang="en-US" sz="2000">
                <a:latin typeface="Be Vietnam Pro" pitchFamily="2" charset="77"/>
                <a:hlinkClick r:id="rId3"/>
              </a:rPr>
              <a:t>https://doi.org/10.2307/3588010</a:t>
            </a:r>
            <a:r>
              <a:rPr lang="en-US" sz="2000">
                <a:latin typeface="Be Vietnam Pro" pitchFamily="2" charset="77"/>
              </a:rPr>
              <a:t> </a:t>
            </a:r>
          </a:p>
          <a:p>
            <a:r>
              <a:rPr lang="en-US" sz="2000" err="1">
                <a:latin typeface="Be Vietnam Pro" pitchFamily="2" charset="77"/>
              </a:rPr>
              <a:t>Wertsch</a:t>
            </a:r>
            <a:r>
              <a:rPr lang="en-US" sz="2000">
                <a:latin typeface="Be Vietnam Pro" pitchFamily="2" charset="77"/>
              </a:rPr>
              <a:t>, J. V. (1998). </a:t>
            </a:r>
            <a:r>
              <a:rPr lang="en-US" sz="2000" i="1">
                <a:latin typeface="Be Vietnam Pro" pitchFamily="2" charset="77"/>
              </a:rPr>
              <a:t>Mind as Action</a:t>
            </a:r>
            <a:r>
              <a:rPr lang="en-US" sz="2000">
                <a:latin typeface="Be Vietnam Pro" pitchFamily="2" charset="77"/>
              </a:rPr>
              <a:t>. Oxford University Press.</a:t>
            </a:r>
          </a:p>
        </p:txBody>
      </p:sp>
      <p:sp>
        <p:nvSpPr>
          <p:cNvPr id="2" name="Slide Number Placeholder 1">
            <a:extLst>
              <a:ext uri="{FF2B5EF4-FFF2-40B4-BE49-F238E27FC236}">
                <a16:creationId xmlns:a16="http://schemas.microsoft.com/office/drawing/2014/main" id="{71A09812-9726-1164-C75A-F78DC1B278A9}"/>
              </a:ext>
            </a:extLst>
          </p:cNvPr>
          <p:cNvSpPr>
            <a:spLocks noGrp="1"/>
          </p:cNvSpPr>
          <p:nvPr>
            <p:ph type="sldNum" sz="quarter" idx="12"/>
          </p:nvPr>
        </p:nvSpPr>
        <p:spPr/>
        <p:txBody>
          <a:bodyPr/>
          <a:lstStyle/>
          <a:p>
            <a:fld id="{62B54EFE-F5F4-4674-A397-603D7A5E2AE8}" type="slidenum">
              <a:rPr lang="vi-VN" smtClean="0"/>
              <a:pPr/>
              <a:t>37</a:t>
            </a:fld>
            <a:endParaRPr lang="vi-VN"/>
          </a:p>
        </p:txBody>
      </p:sp>
    </p:spTree>
    <p:extLst>
      <p:ext uri="{BB962C8B-B14F-4D97-AF65-F5344CB8AC3E}">
        <p14:creationId xmlns:p14="http://schemas.microsoft.com/office/powerpoint/2010/main" val="1154626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B854FC-FA24-6B90-6261-D92D51B61B95}"/>
              </a:ext>
            </a:extLst>
          </p:cNvPr>
          <p:cNvSpPr>
            <a:spLocks noGrp="1"/>
          </p:cNvSpPr>
          <p:nvPr>
            <p:ph type="sldNum" sz="quarter" idx="12"/>
          </p:nvPr>
        </p:nvSpPr>
        <p:spPr/>
        <p:txBody>
          <a:bodyPr/>
          <a:lstStyle/>
          <a:p>
            <a:fld id="{62B54EFE-F5F4-4674-A397-603D7A5E2AE8}" type="slidenum">
              <a:rPr lang="vi-VN" smtClean="0"/>
              <a:pPr/>
              <a:t>38</a:t>
            </a:fld>
            <a:endParaRPr lang="vi-VN"/>
          </a:p>
        </p:txBody>
      </p:sp>
      <p:graphicFrame>
        <p:nvGraphicFramePr>
          <p:cNvPr id="5" name="Table 4">
            <a:extLst>
              <a:ext uri="{FF2B5EF4-FFF2-40B4-BE49-F238E27FC236}">
                <a16:creationId xmlns:a16="http://schemas.microsoft.com/office/drawing/2014/main" id="{C851F0A6-1258-97D3-D4EB-2EC48E92B183}"/>
              </a:ext>
            </a:extLst>
          </p:cNvPr>
          <p:cNvGraphicFramePr>
            <a:graphicFrameLocks noGrp="1"/>
          </p:cNvGraphicFramePr>
          <p:nvPr>
            <p:extLst>
              <p:ext uri="{D42A27DB-BD31-4B8C-83A1-F6EECF244321}">
                <p14:modId xmlns:p14="http://schemas.microsoft.com/office/powerpoint/2010/main" val="1223183524"/>
              </p:ext>
            </p:extLst>
          </p:nvPr>
        </p:nvGraphicFramePr>
        <p:xfrm>
          <a:off x="1704414" y="2415138"/>
          <a:ext cx="8836960" cy="2574863"/>
        </p:xfrm>
        <a:graphic>
          <a:graphicData uri="http://schemas.openxmlformats.org/drawingml/2006/table">
            <a:tbl>
              <a:tblPr firstRow="1" bandRow="1">
                <a:tableStyleId>{5C22544A-7EE6-4342-B048-85BDC9FD1C3A}</a:tableStyleId>
              </a:tblPr>
              <a:tblGrid>
                <a:gridCol w="1837389">
                  <a:extLst>
                    <a:ext uri="{9D8B030D-6E8A-4147-A177-3AD203B41FA5}">
                      <a16:colId xmlns:a16="http://schemas.microsoft.com/office/drawing/2014/main" val="1136061772"/>
                    </a:ext>
                  </a:extLst>
                </a:gridCol>
                <a:gridCol w="6999571">
                  <a:extLst>
                    <a:ext uri="{9D8B030D-6E8A-4147-A177-3AD203B41FA5}">
                      <a16:colId xmlns:a16="http://schemas.microsoft.com/office/drawing/2014/main" val="2229320718"/>
                    </a:ext>
                  </a:extLst>
                </a:gridCol>
              </a:tblGrid>
              <a:tr h="2574863">
                <a:tc>
                  <a:txBody>
                    <a:bodyPr/>
                    <a:lstStyle/>
                    <a:p>
                      <a:endParaRPr lang="en-VN"/>
                    </a:p>
                  </a:txBody>
                  <a:tcPr>
                    <a:lnR w="12700" cap="flat" cmpd="sng" algn="ctr">
                      <a:solidFill>
                        <a:schemeClr val="tx1"/>
                      </a:solidFill>
                      <a:prstDash val="solid"/>
                      <a:round/>
                      <a:headEnd type="none" w="med" len="med"/>
                      <a:tailEnd type="none" w="med" len="med"/>
                    </a:lnR>
                    <a:noFill/>
                  </a:tcPr>
                </a:tc>
                <a:tc>
                  <a:txBody>
                    <a:bodyPr/>
                    <a:lstStyle/>
                    <a:p>
                      <a:endParaRPr lang="en-VN"/>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149384916"/>
                  </a:ext>
                </a:extLst>
              </a:tr>
            </a:tbl>
          </a:graphicData>
        </a:graphic>
      </p:graphicFrame>
      <p:pic>
        <p:nvPicPr>
          <p:cNvPr id="7" name="Picture 6" descr="A cartoon of a person&#10;&#10;AI-generated content may be incorrect.">
            <a:extLst>
              <a:ext uri="{FF2B5EF4-FFF2-40B4-BE49-F238E27FC236}">
                <a16:creationId xmlns:a16="http://schemas.microsoft.com/office/drawing/2014/main" id="{4190D950-AF4E-EAB7-33A3-0A720B9C1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767" y="2672386"/>
            <a:ext cx="2060366" cy="2060366"/>
          </a:xfrm>
          <a:prstGeom prst="rect">
            <a:avLst/>
          </a:prstGeom>
        </p:spPr>
      </p:pic>
      <p:sp>
        <p:nvSpPr>
          <p:cNvPr id="9" name="Text Placeholder 3">
            <a:extLst>
              <a:ext uri="{FF2B5EF4-FFF2-40B4-BE49-F238E27FC236}">
                <a16:creationId xmlns:a16="http://schemas.microsoft.com/office/drawing/2014/main" id="{0EBF4C7F-BCB0-1677-16DA-9A1D024676E1}"/>
              </a:ext>
            </a:extLst>
          </p:cNvPr>
          <p:cNvSpPr txBox="1">
            <a:spLocks/>
          </p:cNvSpPr>
          <p:nvPr/>
        </p:nvSpPr>
        <p:spPr>
          <a:xfrm>
            <a:off x="3893217" y="2415138"/>
            <a:ext cx="6850983" cy="257486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spcBef>
                <a:spcPts val="0"/>
              </a:spcBef>
              <a:spcAft>
                <a:spcPts val="600"/>
              </a:spcAft>
              <a:buNone/>
            </a:pPr>
            <a:r>
              <a:rPr lang="vi-VN" sz="2000" b="1">
                <a:solidFill>
                  <a:srgbClr val="DE523B"/>
                </a:solidFill>
                <a:latin typeface="Aptos" panose="020B0004020202020204" pitchFamily="34" charset="0"/>
              </a:rPr>
              <a:t>For any further questions:</a:t>
            </a:r>
          </a:p>
          <a:p>
            <a:pPr>
              <a:lnSpc>
                <a:spcPct val="125000"/>
              </a:lnSpc>
              <a:spcBef>
                <a:spcPts val="0"/>
              </a:spcBef>
              <a:spcAft>
                <a:spcPts val="600"/>
              </a:spcAft>
            </a:pPr>
            <a:r>
              <a:rPr lang="vi-VN" sz="2000" b="1">
                <a:latin typeface="Aptos" panose="020B0004020202020204" pitchFamily="34" charset="0"/>
              </a:rPr>
              <a:t>Nguyễn Vũ Xuân Triều</a:t>
            </a:r>
            <a:r>
              <a:rPr lang="vi-VN" sz="2000">
                <a:latin typeface="Aptos" panose="020B0004020202020204" pitchFamily="34" charset="0"/>
              </a:rPr>
              <a:t> • </a:t>
            </a:r>
            <a:r>
              <a:rPr lang="vi-VN" sz="2000">
                <a:latin typeface="Aptos" panose="020B0004020202020204" pitchFamily="34" charset="0"/>
                <a:hlinkClick r:id="rId3"/>
              </a:rPr>
              <a:t>ngtrieu21@gmail.com</a:t>
            </a:r>
            <a:r>
              <a:rPr lang="vi-VN" sz="2000">
                <a:latin typeface="Aptos" panose="020B0004020202020204" pitchFamily="34" charset="0"/>
              </a:rPr>
              <a:t> </a:t>
            </a:r>
          </a:p>
          <a:p>
            <a:pPr>
              <a:lnSpc>
                <a:spcPct val="125000"/>
              </a:lnSpc>
              <a:spcBef>
                <a:spcPts val="0"/>
              </a:spcBef>
              <a:spcAft>
                <a:spcPts val="600"/>
              </a:spcAft>
            </a:pPr>
            <a:r>
              <a:rPr lang="vi-VN" sz="2000" b="1">
                <a:latin typeface="Aptos" panose="020B0004020202020204" pitchFamily="34" charset="0"/>
              </a:rPr>
              <a:t>Nguyễn Phương Trinh</a:t>
            </a:r>
            <a:r>
              <a:rPr lang="vi-VN" sz="2000">
                <a:latin typeface="Aptos" panose="020B0004020202020204" pitchFamily="34" charset="0"/>
              </a:rPr>
              <a:t> • </a:t>
            </a:r>
            <a:r>
              <a:rPr lang="vi-VN" sz="2000">
                <a:latin typeface="Aptos" panose="020B0004020202020204" pitchFamily="34" charset="0"/>
                <a:hlinkClick r:id="rId4"/>
              </a:rPr>
              <a:t>suzienguyen2311@gmail.com</a:t>
            </a:r>
            <a:endParaRPr lang="vi-VN" sz="2000">
              <a:latin typeface="Aptos" panose="020B0004020202020204" pitchFamily="34" charset="0"/>
            </a:endParaRPr>
          </a:p>
          <a:p>
            <a:pPr>
              <a:lnSpc>
                <a:spcPct val="125000"/>
              </a:lnSpc>
              <a:spcBef>
                <a:spcPts val="0"/>
              </a:spcBef>
              <a:spcAft>
                <a:spcPts val="600"/>
              </a:spcAft>
            </a:pPr>
            <a:r>
              <a:rPr lang="vi-VN" sz="2000" b="1">
                <a:latin typeface="Aptos" panose="020B0004020202020204" pitchFamily="34" charset="0"/>
              </a:rPr>
              <a:t>Trần Thu Hương </a:t>
            </a:r>
            <a:r>
              <a:rPr lang="vi-VN" sz="2000">
                <a:latin typeface="Aptos" panose="020B0004020202020204" pitchFamily="34" charset="0"/>
              </a:rPr>
              <a:t>(from Native) • </a:t>
            </a:r>
            <a:r>
              <a:rPr lang="vi-VN" sz="2000">
                <a:latin typeface="Aptos" panose="020B0004020202020204" pitchFamily="34" charset="0"/>
                <a:hlinkClick r:id="rId5"/>
              </a:rPr>
              <a:t>jessie@nativespeaking.ai</a:t>
            </a:r>
            <a:r>
              <a:rPr lang="vi-VN" sz="2000" b="1">
                <a:latin typeface="Aptos" panose="020B0004020202020204" pitchFamily="34" charset="0"/>
              </a:rPr>
              <a:t> </a:t>
            </a:r>
            <a:endParaRPr lang="vi-VN" sz="2000">
              <a:latin typeface="Aptos" panose="020B0004020202020204" pitchFamily="34" charset="0"/>
            </a:endParaRPr>
          </a:p>
        </p:txBody>
      </p:sp>
      <p:pic>
        <p:nvPicPr>
          <p:cNvPr id="1026" name="Picture 2" descr="A blue diamond with white text&#10;&#10;AI-generated content may be incorrect.">
            <a:extLst>
              <a:ext uri="{FF2B5EF4-FFF2-40B4-BE49-F238E27FC236}">
                <a16:creationId xmlns:a16="http://schemas.microsoft.com/office/drawing/2014/main" id="{2CEDCC1D-7AC4-4E29-98E4-230F641A37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3576" y="666230"/>
            <a:ext cx="7404848" cy="130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61184"/>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1F0008-C98B-0271-ED59-E1C1C3F7D885}"/>
              </a:ext>
            </a:extLst>
          </p:cNvPr>
          <p:cNvSpPr>
            <a:spLocks noGrp="1"/>
          </p:cNvSpPr>
          <p:nvPr>
            <p:ph type="title"/>
          </p:nvPr>
        </p:nvSpPr>
        <p:spPr/>
        <p:txBody>
          <a:bodyPr/>
          <a:lstStyle/>
          <a:p>
            <a:r>
              <a:rPr lang="en-VN"/>
              <a:t>PRESENTERS</a:t>
            </a:r>
          </a:p>
        </p:txBody>
      </p:sp>
      <p:sp>
        <p:nvSpPr>
          <p:cNvPr id="6" name="Content Placeholder 5">
            <a:extLst>
              <a:ext uri="{FF2B5EF4-FFF2-40B4-BE49-F238E27FC236}">
                <a16:creationId xmlns:a16="http://schemas.microsoft.com/office/drawing/2014/main" id="{84819C66-BCB5-0CFC-AEDE-8A9D0E500CEC}"/>
              </a:ext>
            </a:extLst>
          </p:cNvPr>
          <p:cNvSpPr>
            <a:spLocks noGrp="1"/>
          </p:cNvSpPr>
          <p:nvPr>
            <p:ph idx="1"/>
          </p:nvPr>
        </p:nvSpPr>
        <p:spPr/>
        <p:txBody>
          <a:bodyPr>
            <a:normAutofit/>
          </a:bodyPr>
          <a:lstStyle/>
          <a:p>
            <a:pPr algn="l">
              <a:lnSpc>
                <a:spcPct val="125000"/>
              </a:lnSpc>
            </a:pPr>
            <a:r>
              <a:rPr lang="en-GB" sz="4000" b="1">
                <a:solidFill>
                  <a:schemeClr val="accent2"/>
                </a:solidFill>
                <a:latin typeface="+mn-lt"/>
              </a:rPr>
              <a:t>Nguyễn Vũ Xuân Triều</a:t>
            </a:r>
          </a:p>
          <a:p>
            <a:pPr algn="l">
              <a:lnSpc>
                <a:spcPct val="125000"/>
              </a:lnSpc>
            </a:pPr>
            <a:r>
              <a:rPr lang="en-GB">
                <a:solidFill>
                  <a:srgbClr val="263280"/>
                </a:solidFill>
                <a:latin typeface="+mn-lt"/>
              </a:rPr>
              <a:t>BA in English Language Studies </a:t>
            </a:r>
            <a:br>
              <a:rPr lang="en-GB">
                <a:solidFill>
                  <a:srgbClr val="263280"/>
                </a:solidFill>
                <a:latin typeface="+mn-lt"/>
              </a:rPr>
            </a:br>
            <a:r>
              <a:rPr lang="en-GB">
                <a:solidFill>
                  <a:srgbClr val="263280"/>
                </a:solidFill>
                <a:latin typeface="+mn-lt"/>
              </a:rPr>
              <a:t>– Da Lat University</a:t>
            </a:r>
          </a:p>
          <a:p>
            <a:pPr algn="l">
              <a:lnSpc>
                <a:spcPct val="125000"/>
              </a:lnSpc>
            </a:pPr>
            <a:r>
              <a:rPr lang="en-GB">
                <a:solidFill>
                  <a:srgbClr val="263280"/>
                </a:solidFill>
                <a:latin typeface="+mn-lt"/>
              </a:rPr>
              <a:t>MA student in Applied Linguistics</a:t>
            </a:r>
            <a:br>
              <a:rPr lang="en-GB">
                <a:solidFill>
                  <a:srgbClr val="263280"/>
                </a:solidFill>
                <a:latin typeface="+mn-lt"/>
              </a:rPr>
            </a:br>
            <a:r>
              <a:rPr lang="en-GB">
                <a:solidFill>
                  <a:srgbClr val="263280"/>
                </a:solidFill>
                <a:latin typeface="+mn-lt"/>
              </a:rPr>
              <a:t>– Curtin University</a:t>
            </a:r>
          </a:p>
        </p:txBody>
      </p:sp>
      <p:pic>
        <p:nvPicPr>
          <p:cNvPr id="9" name="Picture Placeholder 8" descr="A person sitting at a table&#10;&#10;AI-generated content may be incorrect.">
            <a:extLst>
              <a:ext uri="{FF2B5EF4-FFF2-40B4-BE49-F238E27FC236}">
                <a16:creationId xmlns:a16="http://schemas.microsoft.com/office/drawing/2014/main" id="{97E26C2C-AA37-1649-CF18-E501F1E507F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5387" r="16807"/>
          <a:stretch>
            <a:fillRect/>
          </a:stretch>
        </p:blipFill>
        <p:spPr>
          <a:xfrm>
            <a:off x="0" y="1"/>
            <a:ext cx="4375298" cy="6858000"/>
          </a:xfrm>
        </p:spPr>
      </p:pic>
    </p:spTree>
    <p:extLst>
      <p:ext uri="{BB962C8B-B14F-4D97-AF65-F5344CB8AC3E}">
        <p14:creationId xmlns:p14="http://schemas.microsoft.com/office/powerpoint/2010/main" val="315635987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8B6B4-5FEC-DC66-4102-24DC643AF1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288E1A2-1F8F-14F9-2F44-203D11AB7DFD}"/>
              </a:ext>
            </a:extLst>
          </p:cNvPr>
          <p:cNvSpPr>
            <a:spLocks noGrp="1"/>
          </p:cNvSpPr>
          <p:nvPr>
            <p:ph type="title"/>
          </p:nvPr>
        </p:nvSpPr>
        <p:spPr/>
        <p:txBody>
          <a:bodyPr/>
          <a:lstStyle/>
          <a:p>
            <a:r>
              <a:rPr lang="en-VN"/>
              <a:t>PRESENTERS</a:t>
            </a:r>
          </a:p>
        </p:txBody>
      </p:sp>
      <p:sp>
        <p:nvSpPr>
          <p:cNvPr id="6" name="Content Placeholder 5">
            <a:extLst>
              <a:ext uri="{FF2B5EF4-FFF2-40B4-BE49-F238E27FC236}">
                <a16:creationId xmlns:a16="http://schemas.microsoft.com/office/drawing/2014/main" id="{AA0E795E-B47C-4393-979B-B6FB56D3F09C}"/>
              </a:ext>
            </a:extLst>
          </p:cNvPr>
          <p:cNvSpPr>
            <a:spLocks noGrp="1"/>
          </p:cNvSpPr>
          <p:nvPr>
            <p:ph idx="1"/>
          </p:nvPr>
        </p:nvSpPr>
        <p:spPr/>
        <p:txBody>
          <a:bodyPr>
            <a:normAutofit fontScale="92500" lnSpcReduction="10000"/>
          </a:bodyPr>
          <a:lstStyle/>
          <a:p>
            <a:pPr algn="l">
              <a:lnSpc>
                <a:spcPct val="125000"/>
              </a:lnSpc>
            </a:pPr>
            <a:r>
              <a:rPr lang="en-GB" sz="4300" b="1">
                <a:solidFill>
                  <a:schemeClr val="accent2"/>
                </a:solidFill>
                <a:latin typeface="+mn-lt"/>
              </a:rPr>
              <a:t>Nguyễn Phương Trinh</a:t>
            </a:r>
          </a:p>
          <a:p>
            <a:pPr algn="l">
              <a:lnSpc>
                <a:spcPct val="125000"/>
              </a:lnSpc>
            </a:pPr>
            <a:r>
              <a:rPr lang="en-GB" sz="2600">
                <a:solidFill>
                  <a:srgbClr val="263280"/>
                </a:solidFill>
                <a:latin typeface="+mn-lt"/>
              </a:rPr>
              <a:t>BA in English for Business and Tourism</a:t>
            </a:r>
            <a:br>
              <a:rPr lang="en-GB" sz="2600">
                <a:latin typeface="+mn-lt"/>
              </a:rPr>
            </a:br>
            <a:r>
              <a:rPr lang="en-GB" sz="2600">
                <a:solidFill>
                  <a:srgbClr val="263280"/>
                </a:solidFill>
                <a:latin typeface="+mn-lt"/>
              </a:rPr>
              <a:t>– Sai Gon University</a:t>
            </a:r>
            <a:endParaRPr lang="en-GB" sz="2600">
              <a:solidFill>
                <a:srgbClr val="263280"/>
              </a:solidFill>
              <a:latin typeface="+mn-lt"/>
              <a:cs typeface="Arial"/>
            </a:endParaRPr>
          </a:p>
          <a:p>
            <a:pPr algn="l">
              <a:lnSpc>
                <a:spcPct val="125000"/>
              </a:lnSpc>
            </a:pPr>
            <a:r>
              <a:rPr lang="en-GB" sz="2600">
                <a:solidFill>
                  <a:srgbClr val="263280"/>
                </a:solidFill>
                <a:latin typeface="+mn-lt"/>
              </a:rPr>
              <a:t>MA in Linguistics </a:t>
            </a:r>
            <a:br>
              <a:rPr lang="en-GB" sz="2600">
                <a:latin typeface="+mn-lt"/>
              </a:rPr>
            </a:br>
            <a:r>
              <a:rPr lang="en-GB" sz="2600">
                <a:solidFill>
                  <a:srgbClr val="263280"/>
                </a:solidFill>
                <a:latin typeface="+mn-lt"/>
              </a:rPr>
              <a:t>(with TESOL Specialisation)</a:t>
            </a:r>
            <a:br>
              <a:rPr lang="en-GB" sz="2600">
                <a:latin typeface="+mn-lt"/>
              </a:rPr>
            </a:br>
            <a:r>
              <a:rPr lang="en-GB" sz="2600">
                <a:solidFill>
                  <a:srgbClr val="263280"/>
                </a:solidFill>
                <a:latin typeface="+mn-lt"/>
              </a:rPr>
              <a:t>– Benedictine University</a:t>
            </a:r>
          </a:p>
          <a:p>
            <a:pPr algn="l">
              <a:lnSpc>
                <a:spcPct val="125000"/>
              </a:lnSpc>
            </a:pPr>
            <a:r>
              <a:rPr lang="en-GB" sz="2600">
                <a:solidFill>
                  <a:srgbClr val="263280"/>
                </a:solidFill>
                <a:latin typeface="+mn-lt"/>
                <a:cs typeface="Arial"/>
              </a:rPr>
              <a:t>MA student in Instructional Technology </a:t>
            </a:r>
            <a:br>
              <a:rPr lang="en-GB" sz="2600">
                <a:solidFill>
                  <a:srgbClr val="263280"/>
                </a:solidFill>
                <a:latin typeface="+mn-lt"/>
                <a:cs typeface="Arial"/>
              </a:rPr>
            </a:br>
            <a:r>
              <a:rPr lang="en-GB" sz="2600">
                <a:solidFill>
                  <a:srgbClr val="263280"/>
                </a:solidFill>
                <a:latin typeface="+mn-lt"/>
                <a:cs typeface="Arial"/>
              </a:rPr>
              <a:t>– Maryland University Global Campus</a:t>
            </a:r>
          </a:p>
        </p:txBody>
      </p:sp>
      <p:pic>
        <p:nvPicPr>
          <p:cNvPr id="9" name="Picture Placeholder 8">
            <a:extLst>
              <a:ext uri="{FF2B5EF4-FFF2-40B4-BE49-F238E27FC236}">
                <a16:creationId xmlns:a16="http://schemas.microsoft.com/office/drawing/2014/main" id="{57B7F2AB-3C23-7E81-4E1B-FE5EB828C30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5324" t="16904" r="16243" b="2771"/>
          <a:stretch>
            <a:fillRect/>
          </a:stretch>
        </p:blipFill>
        <p:spPr>
          <a:xfrm>
            <a:off x="0" y="1"/>
            <a:ext cx="4375297" cy="6857999"/>
          </a:xfrm>
        </p:spPr>
      </p:pic>
    </p:spTree>
    <p:extLst>
      <p:ext uri="{BB962C8B-B14F-4D97-AF65-F5344CB8AC3E}">
        <p14:creationId xmlns:p14="http://schemas.microsoft.com/office/powerpoint/2010/main" val="21203294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9169-DC43-6B33-C7A0-2FA40D1B5486}"/>
              </a:ext>
            </a:extLst>
          </p:cNvPr>
          <p:cNvSpPr>
            <a:spLocks noGrp="1"/>
          </p:cNvSpPr>
          <p:nvPr>
            <p:ph type="title"/>
          </p:nvPr>
        </p:nvSpPr>
        <p:spPr/>
        <p:txBody>
          <a:bodyPr/>
          <a:lstStyle/>
          <a:p>
            <a:r>
              <a:rPr lang="en-VN">
                <a:solidFill>
                  <a:srgbClr val="FC921C"/>
                </a:solidFill>
              </a:rPr>
              <a:t>What is “Native?</a:t>
            </a:r>
          </a:p>
        </p:txBody>
      </p:sp>
      <p:sp>
        <p:nvSpPr>
          <p:cNvPr id="4" name="Slide Number Placeholder 3">
            <a:extLst>
              <a:ext uri="{FF2B5EF4-FFF2-40B4-BE49-F238E27FC236}">
                <a16:creationId xmlns:a16="http://schemas.microsoft.com/office/drawing/2014/main" id="{5924E9FC-939F-63F8-5942-ED20C1A41839}"/>
              </a:ext>
            </a:extLst>
          </p:cNvPr>
          <p:cNvSpPr>
            <a:spLocks noGrp="1"/>
          </p:cNvSpPr>
          <p:nvPr>
            <p:ph type="sldNum" sz="quarter" idx="12"/>
          </p:nvPr>
        </p:nvSpPr>
        <p:spPr/>
        <p:txBody>
          <a:bodyPr/>
          <a:lstStyle/>
          <a:p>
            <a:fld id="{62B54EFE-F5F4-4674-A397-603D7A5E2AE8}" type="slidenum">
              <a:rPr lang="vi-VN" smtClean="0"/>
              <a:pPr/>
              <a:t>6</a:t>
            </a:fld>
            <a:endParaRPr lang="vi-VN"/>
          </a:p>
        </p:txBody>
      </p:sp>
      <p:grpSp>
        <p:nvGrpSpPr>
          <p:cNvPr id="25" name="Group 24">
            <a:extLst>
              <a:ext uri="{FF2B5EF4-FFF2-40B4-BE49-F238E27FC236}">
                <a16:creationId xmlns:a16="http://schemas.microsoft.com/office/drawing/2014/main" id="{009D8BB3-7F64-1851-5CC7-951AC40925C0}"/>
              </a:ext>
            </a:extLst>
          </p:cNvPr>
          <p:cNvGrpSpPr/>
          <p:nvPr/>
        </p:nvGrpSpPr>
        <p:grpSpPr>
          <a:xfrm>
            <a:off x="2705100" y="2210994"/>
            <a:ext cx="6781800" cy="3831566"/>
            <a:chOff x="2209800" y="1519367"/>
            <a:chExt cx="7772400" cy="4325583"/>
          </a:xfrm>
        </p:grpSpPr>
        <p:pic>
          <p:nvPicPr>
            <p:cNvPr id="7" name="Picture 6" descr="A screenshot of a computer&#10;&#10;AI-generated content may be incorrect.">
              <a:extLst>
                <a:ext uri="{FF2B5EF4-FFF2-40B4-BE49-F238E27FC236}">
                  <a16:creationId xmlns:a16="http://schemas.microsoft.com/office/drawing/2014/main" id="{F03A561F-AC2F-5AED-08DE-D130CBFB0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519367"/>
              <a:ext cx="7772400" cy="4325583"/>
            </a:xfrm>
            <a:prstGeom prst="rect">
              <a:avLst/>
            </a:prstGeom>
          </p:spPr>
        </p:pic>
        <p:grpSp>
          <p:nvGrpSpPr>
            <p:cNvPr id="10" name="Group 9">
              <a:extLst>
                <a:ext uri="{FF2B5EF4-FFF2-40B4-BE49-F238E27FC236}">
                  <a16:creationId xmlns:a16="http://schemas.microsoft.com/office/drawing/2014/main" id="{D85C5947-92CC-BCB7-7FA4-8F9FA88B2E21}"/>
                </a:ext>
              </a:extLst>
            </p:cNvPr>
            <p:cNvGrpSpPr/>
            <p:nvPr/>
          </p:nvGrpSpPr>
          <p:grpSpPr>
            <a:xfrm>
              <a:off x="4319752" y="3174124"/>
              <a:ext cx="460516" cy="197967"/>
              <a:chOff x="4319752" y="3174124"/>
              <a:chExt cx="460516" cy="254876"/>
            </a:xfrm>
            <a:solidFill>
              <a:schemeClr val="accent2">
                <a:lumMod val="20000"/>
                <a:lumOff val="80000"/>
              </a:schemeClr>
            </a:solidFill>
          </p:grpSpPr>
          <p:sp>
            <p:nvSpPr>
              <p:cNvPr id="8" name="Rectangle 7">
                <a:extLst>
                  <a:ext uri="{FF2B5EF4-FFF2-40B4-BE49-F238E27FC236}">
                    <a16:creationId xmlns:a16="http://schemas.microsoft.com/office/drawing/2014/main" id="{57E838FE-B00C-C30E-81D3-8DEEA3FA93F9}"/>
                  </a:ext>
                </a:extLst>
              </p:cNvPr>
              <p:cNvSpPr/>
              <p:nvPr/>
            </p:nvSpPr>
            <p:spPr>
              <a:xfrm>
                <a:off x="4319752"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5CAC8CFF-7BBE-6EFC-3186-0B1BD5C4AA0B}"/>
                  </a:ext>
                </a:extLst>
              </p:cNvPr>
              <p:cNvSpPr/>
              <p:nvPr/>
            </p:nvSpPr>
            <p:spPr>
              <a:xfrm>
                <a:off x="4675165"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11" name="Group 10">
              <a:extLst>
                <a:ext uri="{FF2B5EF4-FFF2-40B4-BE49-F238E27FC236}">
                  <a16:creationId xmlns:a16="http://schemas.microsoft.com/office/drawing/2014/main" id="{A5224F70-0496-29F2-1FBF-AEBFC0297618}"/>
                </a:ext>
              </a:extLst>
            </p:cNvPr>
            <p:cNvGrpSpPr/>
            <p:nvPr/>
          </p:nvGrpSpPr>
          <p:grpSpPr>
            <a:xfrm>
              <a:off x="5379351" y="4687324"/>
              <a:ext cx="502304" cy="197967"/>
              <a:chOff x="4283751" y="3174124"/>
              <a:chExt cx="502304" cy="254876"/>
            </a:xfrm>
            <a:solidFill>
              <a:schemeClr val="accent2">
                <a:lumMod val="20000"/>
                <a:lumOff val="80000"/>
              </a:schemeClr>
            </a:solidFill>
          </p:grpSpPr>
          <p:sp>
            <p:nvSpPr>
              <p:cNvPr id="12" name="Rectangle 11">
                <a:extLst>
                  <a:ext uri="{FF2B5EF4-FFF2-40B4-BE49-F238E27FC236}">
                    <a16:creationId xmlns:a16="http://schemas.microsoft.com/office/drawing/2014/main" id="{82C0B7BB-0F67-8267-7F0B-820CA687B20F}"/>
                  </a:ext>
                </a:extLst>
              </p:cNvPr>
              <p:cNvSpPr/>
              <p:nvPr/>
            </p:nvSpPr>
            <p:spPr>
              <a:xfrm>
                <a:off x="4283751" y="3174124"/>
                <a:ext cx="144000"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Rectangle 12">
                <a:extLst>
                  <a:ext uri="{FF2B5EF4-FFF2-40B4-BE49-F238E27FC236}">
                    <a16:creationId xmlns:a16="http://schemas.microsoft.com/office/drawing/2014/main" id="{FA82238D-2BA4-68C2-5D79-940503153A87}"/>
                  </a:ext>
                </a:extLst>
              </p:cNvPr>
              <p:cNvSpPr/>
              <p:nvPr/>
            </p:nvSpPr>
            <p:spPr>
              <a:xfrm>
                <a:off x="4680952"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17" name="Group 16">
              <a:extLst>
                <a:ext uri="{FF2B5EF4-FFF2-40B4-BE49-F238E27FC236}">
                  <a16:creationId xmlns:a16="http://schemas.microsoft.com/office/drawing/2014/main" id="{27173828-0BE7-7C0C-082D-C912B46B7820}"/>
                </a:ext>
              </a:extLst>
            </p:cNvPr>
            <p:cNvGrpSpPr/>
            <p:nvPr/>
          </p:nvGrpSpPr>
          <p:grpSpPr>
            <a:xfrm>
              <a:off x="9224152" y="3326524"/>
              <a:ext cx="466303" cy="197967"/>
              <a:chOff x="4319752" y="3174124"/>
              <a:chExt cx="466303" cy="254876"/>
            </a:xfrm>
            <a:solidFill>
              <a:schemeClr val="accent2">
                <a:lumMod val="20000"/>
                <a:lumOff val="80000"/>
              </a:schemeClr>
            </a:solidFill>
          </p:grpSpPr>
          <p:sp>
            <p:nvSpPr>
              <p:cNvPr id="18" name="Rectangle 17">
                <a:extLst>
                  <a:ext uri="{FF2B5EF4-FFF2-40B4-BE49-F238E27FC236}">
                    <a16:creationId xmlns:a16="http://schemas.microsoft.com/office/drawing/2014/main" id="{4E291F42-3ED5-44F2-9376-AE180A646B75}"/>
                  </a:ext>
                </a:extLst>
              </p:cNvPr>
              <p:cNvSpPr/>
              <p:nvPr/>
            </p:nvSpPr>
            <p:spPr>
              <a:xfrm>
                <a:off x="4319752"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ectangle 18">
                <a:extLst>
                  <a:ext uri="{FF2B5EF4-FFF2-40B4-BE49-F238E27FC236}">
                    <a16:creationId xmlns:a16="http://schemas.microsoft.com/office/drawing/2014/main" id="{D64B1F3A-9615-27C1-4F36-B9D868C9D1C6}"/>
                  </a:ext>
                </a:extLst>
              </p:cNvPr>
              <p:cNvSpPr/>
              <p:nvPr/>
            </p:nvSpPr>
            <p:spPr>
              <a:xfrm>
                <a:off x="4680952" y="3174124"/>
                <a:ext cx="105103" cy="254876"/>
              </a:xfrm>
              <a:prstGeom prst="rect">
                <a:avLst/>
              </a:prstGeom>
              <a:grp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20" name="Rectangle 19">
              <a:extLst>
                <a:ext uri="{FF2B5EF4-FFF2-40B4-BE49-F238E27FC236}">
                  <a16:creationId xmlns:a16="http://schemas.microsoft.com/office/drawing/2014/main" id="{5E1C48FE-F3B4-D001-29D6-173F1F687C62}"/>
                </a:ext>
              </a:extLst>
            </p:cNvPr>
            <p:cNvSpPr/>
            <p:nvPr/>
          </p:nvSpPr>
          <p:spPr>
            <a:xfrm>
              <a:off x="6310055" y="3174124"/>
              <a:ext cx="673945" cy="254876"/>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0738CD3F-0044-6745-F16E-7BC79C4B60E1}"/>
                </a:ext>
              </a:extLst>
            </p:cNvPr>
            <p:cNvSpPr/>
            <p:nvPr/>
          </p:nvSpPr>
          <p:spPr>
            <a:xfrm>
              <a:off x="2509655" y="4559886"/>
              <a:ext cx="1183945" cy="254876"/>
            </a:xfrm>
            <a:prstGeom prst="rect">
              <a:avLst/>
            </a:prstGeom>
            <a:solidFill>
              <a:schemeClr val="accent2">
                <a:lumMod val="20000"/>
                <a:lumOff val="80000"/>
              </a:schemeClr>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Rounded Rectangle 21">
              <a:extLst>
                <a:ext uri="{FF2B5EF4-FFF2-40B4-BE49-F238E27FC236}">
                  <a16:creationId xmlns:a16="http://schemas.microsoft.com/office/drawing/2014/main" id="{75AD8E44-1A2D-FB0B-67D9-6122DACAC431}"/>
                </a:ext>
              </a:extLst>
            </p:cNvPr>
            <p:cNvSpPr/>
            <p:nvPr/>
          </p:nvSpPr>
          <p:spPr>
            <a:xfrm>
              <a:off x="2811102" y="3896899"/>
              <a:ext cx="258024" cy="254876"/>
            </a:xfrm>
            <a:prstGeom prst="roundRect">
              <a:avLst>
                <a:gd name="adj" fmla="val 50000"/>
              </a:avLst>
            </a:prstGeom>
            <a:solidFill>
              <a:srgbClr val="D9F2D0"/>
            </a:solidFill>
            <a:ln w="6350">
              <a:solidFill>
                <a:srgbClr val="1B8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Rounded Rectangle 22">
              <a:extLst>
                <a:ext uri="{FF2B5EF4-FFF2-40B4-BE49-F238E27FC236}">
                  <a16:creationId xmlns:a16="http://schemas.microsoft.com/office/drawing/2014/main" id="{0FD493D5-1E44-49B0-1335-26187A553E5A}"/>
                </a:ext>
              </a:extLst>
            </p:cNvPr>
            <p:cNvSpPr/>
            <p:nvPr/>
          </p:nvSpPr>
          <p:spPr>
            <a:xfrm>
              <a:off x="6554709" y="3896899"/>
              <a:ext cx="258024" cy="254876"/>
            </a:xfrm>
            <a:prstGeom prst="roundRect">
              <a:avLst>
                <a:gd name="adj" fmla="val 50000"/>
              </a:avLst>
            </a:prstGeom>
            <a:solidFill>
              <a:srgbClr val="D9F2D0"/>
            </a:solidFill>
            <a:ln w="6350">
              <a:solidFill>
                <a:srgbClr val="1B8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Rounded Rectangle 23">
              <a:extLst>
                <a:ext uri="{FF2B5EF4-FFF2-40B4-BE49-F238E27FC236}">
                  <a16:creationId xmlns:a16="http://schemas.microsoft.com/office/drawing/2014/main" id="{EC3F65F5-D225-32B9-B51D-9CE25A1E3D2D}"/>
                </a:ext>
              </a:extLst>
            </p:cNvPr>
            <p:cNvSpPr/>
            <p:nvPr/>
          </p:nvSpPr>
          <p:spPr>
            <a:xfrm>
              <a:off x="2652664" y="5319602"/>
              <a:ext cx="258025" cy="254876"/>
            </a:xfrm>
            <a:prstGeom prst="roundRect">
              <a:avLst>
                <a:gd name="adj" fmla="val 50000"/>
              </a:avLst>
            </a:prstGeom>
            <a:solidFill>
              <a:srgbClr val="D9F2D0"/>
            </a:solidFill>
            <a:ln w="6350">
              <a:solidFill>
                <a:srgbClr val="1B8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28" name="Content Placeholder 2">
            <a:extLst>
              <a:ext uri="{FF2B5EF4-FFF2-40B4-BE49-F238E27FC236}">
                <a16:creationId xmlns:a16="http://schemas.microsoft.com/office/drawing/2014/main" id="{355266C6-E440-CA36-8451-AFC822ACCBB7}"/>
              </a:ext>
            </a:extLst>
          </p:cNvPr>
          <p:cNvSpPr>
            <a:spLocks noGrp="1"/>
          </p:cNvSpPr>
          <p:nvPr>
            <p:ph idx="1"/>
          </p:nvPr>
        </p:nvSpPr>
        <p:spPr>
          <a:xfrm>
            <a:off x="1260417" y="1367402"/>
            <a:ext cx="9780116" cy="849986"/>
          </a:xfrm>
        </p:spPr>
        <p:txBody>
          <a:bodyPr vert="horz" lIns="91440" tIns="45720" rIns="91440" bIns="45720" rtlCol="0" anchor="ctr">
            <a:normAutofit fontScale="92500"/>
          </a:bodyPr>
          <a:lstStyle/>
          <a:p>
            <a:r>
              <a:rPr lang="vi-VN">
                <a:latin typeface="Aptos" panose="020B0004020202020204" pitchFamily="34" charset="0"/>
              </a:rPr>
              <a:t>Native is an app developed in the US, functioning as an LMS for distributing speaking practices and giving feedback on students’ performance.</a:t>
            </a:r>
          </a:p>
        </p:txBody>
      </p:sp>
    </p:spTree>
    <p:extLst>
      <p:ext uri="{BB962C8B-B14F-4D97-AF65-F5344CB8AC3E}">
        <p14:creationId xmlns:p14="http://schemas.microsoft.com/office/powerpoint/2010/main" val="4217731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0A01A-6A37-064C-096A-871ACDD6FE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43D2E-4502-570D-D02D-59A8691C2EBB}"/>
              </a:ext>
            </a:extLst>
          </p:cNvPr>
          <p:cNvSpPr>
            <a:spLocks noGrp="1"/>
          </p:cNvSpPr>
          <p:nvPr>
            <p:ph type="sldNum" sz="quarter" idx="12"/>
          </p:nvPr>
        </p:nvSpPr>
        <p:spPr/>
        <p:txBody>
          <a:bodyPr/>
          <a:lstStyle/>
          <a:p>
            <a:fld id="{62B54EFE-F5F4-4674-A397-603D7A5E2AE8}" type="slidenum">
              <a:rPr lang="vi-VN" smtClean="0"/>
              <a:pPr/>
              <a:t>7</a:t>
            </a:fld>
            <a:endParaRPr lang="vi-VN"/>
          </a:p>
        </p:txBody>
      </p:sp>
      <p:sp>
        <p:nvSpPr>
          <p:cNvPr id="3" name="Title 1">
            <a:extLst>
              <a:ext uri="{FF2B5EF4-FFF2-40B4-BE49-F238E27FC236}">
                <a16:creationId xmlns:a16="http://schemas.microsoft.com/office/drawing/2014/main" id="{ADE32D4C-7EDF-BC76-E7A0-79F37B77D97C}"/>
              </a:ext>
            </a:extLst>
          </p:cNvPr>
          <p:cNvSpPr txBox="1">
            <a:spLocks/>
          </p:cNvSpPr>
          <p:nvPr/>
        </p:nvSpPr>
        <p:spPr>
          <a:xfrm>
            <a:off x="-3400926" y="1186532"/>
            <a:ext cx="18576758" cy="2387600"/>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VN" sz="4800" b="1">
                <a:solidFill>
                  <a:schemeClr val="bg2"/>
                </a:solidFill>
                <a:latin typeface="Be Vietnam Pro" pitchFamily="2" charset="-93"/>
              </a:rPr>
              <a:t>INTRODUCTION</a:t>
            </a:r>
            <a:r>
              <a:rPr lang="en-VN" sz="4800" b="1">
                <a:solidFill>
                  <a:srgbClr val="1B8056"/>
                </a:solidFill>
                <a:latin typeface="Be Vietnam Pro" pitchFamily="2" charset="-93"/>
              </a:rPr>
              <a:t>BACKGROUND</a:t>
            </a:r>
            <a:r>
              <a:rPr lang="en-VN" sz="4800" b="1">
                <a:solidFill>
                  <a:schemeClr val="bg2"/>
                </a:solidFill>
                <a:latin typeface="Be Vietnam Pro" pitchFamily="2" charset="-93"/>
              </a:rPr>
              <a:t>METHODOLOGYRES</a:t>
            </a:r>
          </a:p>
        </p:txBody>
      </p:sp>
      <p:pic>
        <p:nvPicPr>
          <p:cNvPr id="10" name="Picture 9" descr="A green and orange circles&#10;&#10;AI-generated content may be incorrect.">
            <a:extLst>
              <a:ext uri="{FF2B5EF4-FFF2-40B4-BE49-F238E27FC236}">
                <a16:creationId xmlns:a16="http://schemas.microsoft.com/office/drawing/2014/main" id="{70E1EC1B-C601-B9AD-DBCF-F6935FBF2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79" y="2845633"/>
            <a:ext cx="728499" cy="728499"/>
          </a:xfrm>
          <a:prstGeom prst="rect">
            <a:avLst/>
          </a:prstGeom>
        </p:spPr>
      </p:pic>
    </p:spTree>
    <p:extLst>
      <p:ext uri="{BB962C8B-B14F-4D97-AF65-F5344CB8AC3E}">
        <p14:creationId xmlns:p14="http://schemas.microsoft.com/office/powerpoint/2010/main" val="139280040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C964F-845F-48D4-5931-7EAFE0197550}"/>
              </a:ext>
            </a:extLst>
          </p:cNvPr>
          <p:cNvSpPr>
            <a:spLocks noGrp="1"/>
          </p:cNvSpPr>
          <p:nvPr>
            <p:ph type="title"/>
          </p:nvPr>
        </p:nvSpPr>
        <p:spPr/>
        <p:txBody>
          <a:bodyPr/>
          <a:lstStyle/>
          <a:p>
            <a:r>
              <a:rPr lang="vi-VN">
                <a:solidFill>
                  <a:srgbClr val="FC921C"/>
                </a:solidFill>
                <a:latin typeface="Be Vietnam Pro"/>
              </a:rPr>
              <a:t>Motivation</a:t>
            </a:r>
            <a:endParaRPr lang="vi-VN">
              <a:solidFill>
                <a:srgbClr val="FC921C"/>
              </a:solidFill>
            </a:endParaRPr>
          </a:p>
        </p:txBody>
      </p:sp>
      <p:sp>
        <p:nvSpPr>
          <p:cNvPr id="4" name="Slide Number Placeholder 3">
            <a:extLst>
              <a:ext uri="{FF2B5EF4-FFF2-40B4-BE49-F238E27FC236}">
                <a16:creationId xmlns:a16="http://schemas.microsoft.com/office/drawing/2014/main" id="{963AAFD4-4A44-A44F-4319-B4466FBD3A49}"/>
              </a:ext>
            </a:extLst>
          </p:cNvPr>
          <p:cNvSpPr>
            <a:spLocks noGrp="1"/>
          </p:cNvSpPr>
          <p:nvPr>
            <p:ph type="sldNum" sz="quarter" idx="12"/>
          </p:nvPr>
        </p:nvSpPr>
        <p:spPr/>
        <p:txBody>
          <a:bodyPr/>
          <a:lstStyle/>
          <a:p>
            <a:fld id="{62B54EFE-F5F4-4674-A397-603D7A5E2AE8}" type="slidenum">
              <a:rPr lang="vi-VN" smtClean="0"/>
              <a:pPr/>
              <a:t>8</a:t>
            </a:fld>
            <a:endParaRPr lang="vi-VN"/>
          </a:p>
        </p:txBody>
      </p:sp>
      <p:sp>
        <p:nvSpPr>
          <p:cNvPr id="8" name="Rounded Rectangle 7">
            <a:extLst>
              <a:ext uri="{FF2B5EF4-FFF2-40B4-BE49-F238E27FC236}">
                <a16:creationId xmlns:a16="http://schemas.microsoft.com/office/drawing/2014/main" id="{5E83EB52-5948-69F7-9700-0F3C7868D2E9}"/>
              </a:ext>
            </a:extLst>
          </p:cNvPr>
          <p:cNvSpPr/>
          <p:nvPr/>
        </p:nvSpPr>
        <p:spPr>
          <a:xfrm>
            <a:off x="947151" y="2730257"/>
            <a:ext cx="10406648" cy="1325564"/>
          </a:xfrm>
          <a:prstGeom prst="roundRect">
            <a:avLst>
              <a:gd name="adj" fmla="val 50000"/>
            </a:avLst>
          </a:prstGeom>
          <a:noFill/>
          <a:ln w="12700">
            <a:solidFill>
              <a:srgbClr val="1B8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ounded Rectangle 10">
            <a:extLst>
              <a:ext uri="{FF2B5EF4-FFF2-40B4-BE49-F238E27FC236}">
                <a16:creationId xmlns:a16="http://schemas.microsoft.com/office/drawing/2014/main" id="{2D372C59-6041-65C3-4143-7530353978C3}"/>
              </a:ext>
            </a:extLst>
          </p:cNvPr>
          <p:cNvSpPr/>
          <p:nvPr/>
        </p:nvSpPr>
        <p:spPr>
          <a:xfrm>
            <a:off x="2260601" y="2959111"/>
            <a:ext cx="4284134" cy="867855"/>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1B8056"/>
                </a:solidFill>
                <a:latin typeface="Aptos" panose="020B0004020202020204" pitchFamily="34" charset="0"/>
              </a:rPr>
              <a:t>V</a:t>
            </a:r>
            <a:r>
              <a:rPr lang="en-VN" sz="2000">
                <a:solidFill>
                  <a:srgbClr val="1B8056"/>
                </a:solidFill>
                <a:latin typeface="Aptos" panose="020B0004020202020204" pitchFamily="34" charset="0"/>
              </a:rPr>
              <a:t>alue immediate, </a:t>
            </a:r>
            <a:br>
              <a:rPr lang="en-VN" sz="2000">
                <a:solidFill>
                  <a:srgbClr val="1B8056"/>
                </a:solidFill>
                <a:latin typeface="Aptos" panose="020B0004020202020204" pitchFamily="34" charset="0"/>
              </a:rPr>
            </a:br>
            <a:r>
              <a:rPr lang="en-VN" sz="2000">
                <a:solidFill>
                  <a:srgbClr val="1B8056"/>
                </a:solidFill>
                <a:latin typeface="Aptos" panose="020B0004020202020204" pitchFamily="34" charset="0"/>
              </a:rPr>
              <a:t>automated scoring</a:t>
            </a:r>
          </a:p>
        </p:txBody>
      </p:sp>
      <p:sp>
        <p:nvSpPr>
          <p:cNvPr id="12" name="Rounded Rectangle 11">
            <a:extLst>
              <a:ext uri="{FF2B5EF4-FFF2-40B4-BE49-F238E27FC236}">
                <a16:creationId xmlns:a16="http://schemas.microsoft.com/office/drawing/2014/main" id="{F8CB68A6-9EEA-B310-F8CB-21618EAB49ED}"/>
              </a:ext>
            </a:extLst>
          </p:cNvPr>
          <p:cNvSpPr/>
          <p:nvPr/>
        </p:nvSpPr>
        <p:spPr>
          <a:xfrm>
            <a:off x="6790267" y="2959111"/>
            <a:ext cx="4284134" cy="867855"/>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1B8056"/>
                </a:solidFill>
                <a:latin typeface="Aptos" panose="020B0004020202020204" pitchFamily="34" charset="0"/>
              </a:rPr>
              <a:t>S</a:t>
            </a:r>
            <a:r>
              <a:rPr lang="en-VN" sz="2000">
                <a:solidFill>
                  <a:srgbClr val="1B8056"/>
                </a:solidFill>
                <a:latin typeface="Aptos" panose="020B0004020202020204" pitchFamily="34" charset="0"/>
              </a:rPr>
              <a:t>truggle to interpret </a:t>
            </a:r>
            <a:br>
              <a:rPr lang="en-VN" sz="2000">
                <a:solidFill>
                  <a:srgbClr val="1B8056"/>
                </a:solidFill>
                <a:latin typeface="Aptos" panose="020B0004020202020204" pitchFamily="34" charset="0"/>
              </a:rPr>
            </a:br>
            <a:r>
              <a:rPr lang="en-VN" sz="2000">
                <a:solidFill>
                  <a:srgbClr val="1B8056"/>
                </a:solidFill>
                <a:latin typeface="Aptos" panose="020B0004020202020204" pitchFamily="34" charset="0"/>
              </a:rPr>
              <a:t>and apply feedback</a:t>
            </a:r>
          </a:p>
        </p:txBody>
      </p:sp>
      <p:pic>
        <p:nvPicPr>
          <p:cNvPr id="6" name="Picture 5" descr="A cartoon of a child and child&#10;&#10;AI-generated content may be incorrect.">
            <a:extLst>
              <a:ext uri="{FF2B5EF4-FFF2-40B4-BE49-F238E27FC236}">
                <a16:creationId xmlns:a16="http://schemas.microsoft.com/office/drawing/2014/main" id="{692F07F9-3F9B-EB0A-868A-361C9F06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90" y="2471077"/>
            <a:ext cx="1601677" cy="1601677"/>
          </a:xfrm>
          <a:prstGeom prst="rect">
            <a:avLst/>
          </a:prstGeom>
        </p:spPr>
      </p:pic>
      <p:sp>
        <p:nvSpPr>
          <p:cNvPr id="14" name="Rectangle 13">
            <a:extLst>
              <a:ext uri="{FF2B5EF4-FFF2-40B4-BE49-F238E27FC236}">
                <a16:creationId xmlns:a16="http://schemas.microsoft.com/office/drawing/2014/main" id="{9FB02665-AAA7-F521-055E-66E23E0E3141}"/>
              </a:ext>
            </a:extLst>
          </p:cNvPr>
          <p:cNvSpPr/>
          <p:nvPr/>
        </p:nvSpPr>
        <p:spPr>
          <a:xfrm>
            <a:off x="7989779" y="2249779"/>
            <a:ext cx="2853266" cy="6445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ln>
                  <a:solidFill>
                    <a:srgbClr val="1B8056"/>
                  </a:solidFill>
                </a:ln>
                <a:noFill/>
                <a:latin typeface="Be Vietnam Pro"/>
              </a:rPr>
              <a:t>LEARNERS</a:t>
            </a:r>
            <a:endParaRPr lang="en-VN" sz="3600" b="1">
              <a:ln>
                <a:solidFill>
                  <a:srgbClr val="1B8056"/>
                </a:solidFill>
              </a:ln>
              <a:noFill/>
              <a:latin typeface="Be Vietnam Pro"/>
            </a:endParaRPr>
          </a:p>
        </p:txBody>
      </p:sp>
      <p:sp>
        <p:nvSpPr>
          <p:cNvPr id="15" name="Rounded Rectangle 14">
            <a:extLst>
              <a:ext uri="{FF2B5EF4-FFF2-40B4-BE49-F238E27FC236}">
                <a16:creationId xmlns:a16="http://schemas.microsoft.com/office/drawing/2014/main" id="{84D797F5-69C0-3947-D353-28FDB13EB580}"/>
              </a:ext>
            </a:extLst>
          </p:cNvPr>
          <p:cNvSpPr/>
          <p:nvPr/>
        </p:nvSpPr>
        <p:spPr>
          <a:xfrm>
            <a:off x="947151" y="4711580"/>
            <a:ext cx="10406648" cy="1325564"/>
          </a:xfrm>
          <a:prstGeom prst="roundRect">
            <a:avLst>
              <a:gd name="adj" fmla="val 50000"/>
            </a:avLst>
          </a:prstGeom>
          <a:noFill/>
          <a:ln w="12700">
            <a:solidFill>
              <a:srgbClr val="EE50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Rounded Rectangle 15">
            <a:extLst>
              <a:ext uri="{FF2B5EF4-FFF2-40B4-BE49-F238E27FC236}">
                <a16:creationId xmlns:a16="http://schemas.microsoft.com/office/drawing/2014/main" id="{136D17C6-3A57-0C02-3C1B-2E514D378323}"/>
              </a:ext>
            </a:extLst>
          </p:cNvPr>
          <p:cNvSpPr/>
          <p:nvPr/>
        </p:nvSpPr>
        <p:spPr>
          <a:xfrm>
            <a:off x="2260601" y="4940434"/>
            <a:ext cx="4284134" cy="867855"/>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EE5036"/>
                </a:solidFill>
                <a:latin typeface="Aptos" panose="020B0004020202020204" pitchFamily="34" charset="0"/>
              </a:rPr>
              <a:t>T</a:t>
            </a:r>
            <a:r>
              <a:rPr lang="en-VN" sz="2000">
                <a:solidFill>
                  <a:srgbClr val="EE5036"/>
                </a:solidFill>
                <a:latin typeface="Aptos" panose="020B0004020202020204" pitchFamily="34" charset="0"/>
              </a:rPr>
              <a:t>eacher’s role </a:t>
            </a:r>
            <a:br>
              <a:rPr lang="en-VN" sz="2000">
                <a:solidFill>
                  <a:srgbClr val="EE5036"/>
                </a:solidFill>
                <a:latin typeface="Aptos" panose="020B0004020202020204" pitchFamily="34" charset="0"/>
              </a:rPr>
            </a:br>
            <a:r>
              <a:rPr lang="en-VN" sz="2000">
                <a:solidFill>
                  <a:srgbClr val="EE5036"/>
                </a:solidFill>
                <a:latin typeface="Aptos" panose="020B0004020202020204" pitchFamily="34" charset="0"/>
              </a:rPr>
              <a:t>remains central</a:t>
            </a:r>
          </a:p>
        </p:txBody>
      </p:sp>
      <p:sp>
        <p:nvSpPr>
          <p:cNvPr id="17" name="Rounded Rectangle 16">
            <a:extLst>
              <a:ext uri="{FF2B5EF4-FFF2-40B4-BE49-F238E27FC236}">
                <a16:creationId xmlns:a16="http://schemas.microsoft.com/office/drawing/2014/main" id="{6B01598A-50DA-3119-A334-9ACB8DC46EA8}"/>
              </a:ext>
            </a:extLst>
          </p:cNvPr>
          <p:cNvSpPr/>
          <p:nvPr/>
        </p:nvSpPr>
        <p:spPr>
          <a:xfrm>
            <a:off x="6790267" y="4940434"/>
            <a:ext cx="4284134" cy="867855"/>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EE5036"/>
                </a:solidFill>
                <a:latin typeface="Aptos" panose="020B0004020202020204" pitchFamily="34" charset="0"/>
              </a:rPr>
              <a:t>B</a:t>
            </a:r>
            <a:r>
              <a:rPr lang="en-VN" sz="2000">
                <a:solidFill>
                  <a:srgbClr val="EE5036"/>
                </a:solidFill>
                <a:latin typeface="Aptos" panose="020B0004020202020204" pitchFamily="34" charset="0"/>
              </a:rPr>
              <a:t>uild trust &amp; egangement </a:t>
            </a:r>
            <a:br>
              <a:rPr lang="en-VN" sz="2000">
                <a:solidFill>
                  <a:srgbClr val="EE5036"/>
                </a:solidFill>
                <a:latin typeface="Aptos" panose="020B0004020202020204" pitchFamily="34" charset="0"/>
              </a:rPr>
            </a:br>
            <a:r>
              <a:rPr lang="en-VN" sz="2000">
                <a:solidFill>
                  <a:srgbClr val="EE5036"/>
                </a:solidFill>
                <a:latin typeface="Aptos" panose="020B0004020202020204" pitchFamily="34" charset="0"/>
              </a:rPr>
              <a:t>in AI feedback</a:t>
            </a:r>
          </a:p>
        </p:txBody>
      </p:sp>
      <p:pic>
        <p:nvPicPr>
          <p:cNvPr id="18" name="Picture 17">
            <a:extLst>
              <a:ext uri="{FF2B5EF4-FFF2-40B4-BE49-F238E27FC236}">
                <a16:creationId xmlns:a16="http://schemas.microsoft.com/office/drawing/2014/main" id="{37A2EF10-48FB-FF9C-2FF0-3590734596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2790" y="4452400"/>
            <a:ext cx="1601677" cy="1601677"/>
          </a:xfrm>
          <a:prstGeom prst="rect">
            <a:avLst/>
          </a:prstGeom>
        </p:spPr>
      </p:pic>
      <p:sp>
        <p:nvSpPr>
          <p:cNvPr id="19" name="Rectangle 18">
            <a:extLst>
              <a:ext uri="{FF2B5EF4-FFF2-40B4-BE49-F238E27FC236}">
                <a16:creationId xmlns:a16="http://schemas.microsoft.com/office/drawing/2014/main" id="{9EEF1270-7784-F238-7B8A-36966A236B94}"/>
              </a:ext>
            </a:extLst>
          </p:cNvPr>
          <p:cNvSpPr/>
          <p:nvPr/>
        </p:nvSpPr>
        <p:spPr>
          <a:xfrm>
            <a:off x="7989779" y="4231102"/>
            <a:ext cx="2853266" cy="6445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ln>
                  <a:solidFill>
                    <a:srgbClr val="DE523B"/>
                  </a:solidFill>
                </a:ln>
                <a:noFill/>
                <a:latin typeface="Be Vietnam Pro"/>
              </a:rPr>
              <a:t>TEACHERS</a:t>
            </a:r>
            <a:endParaRPr lang="en-VN" sz="3600" b="1">
              <a:ln>
                <a:solidFill>
                  <a:srgbClr val="DE523B"/>
                </a:solidFill>
              </a:ln>
              <a:noFill/>
              <a:latin typeface="Be Vietnam Pro"/>
            </a:endParaRPr>
          </a:p>
        </p:txBody>
      </p:sp>
      <p:sp>
        <p:nvSpPr>
          <p:cNvPr id="24" name="Content Placeholder 2">
            <a:extLst>
              <a:ext uri="{FF2B5EF4-FFF2-40B4-BE49-F238E27FC236}">
                <a16:creationId xmlns:a16="http://schemas.microsoft.com/office/drawing/2014/main" id="{7DB09F9B-01D3-65F9-458D-1D1591CBC993}"/>
              </a:ext>
            </a:extLst>
          </p:cNvPr>
          <p:cNvSpPr>
            <a:spLocks noGrp="1"/>
          </p:cNvSpPr>
          <p:nvPr>
            <p:ph idx="1"/>
          </p:nvPr>
        </p:nvSpPr>
        <p:spPr>
          <a:xfrm>
            <a:off x="2542784" y="1367402"/>
            <a:ext cx="7215381" cy="849986"/>
          </a:xfrm>
        </p:spPr>
        <p:txBody>
          <a:bodyPr vert="horz" lIns="91440" tIns="45720" rIns="91440" bIns="45720" rtlCol="0" anchor="ctr">
            <a:normAutofit/>
          </a:bodyPr>
          <a:lstStyle/>
          <a:p>
            <a:r>
              <a:rPr lang="vi-VN">
                <a:latin typeface="Aptos" panose="020B0004020202020204" pitchFamily="34" charset="0"/>
              </a:rPr>
              <a:t>AI feedback tools are increasingly integrated into language learning and IELTS preparation.</a:t>
            </a:r>
          </a:p>
        </p:txBody>
      </p:sp>
    </p:spTree>
    <p:extLst>
      <p:ext uri="{BB962C8B-B14F-4D97-AF65-F5344CB8AC3E}">
        <p14:creationId xmlns:p14="http://schemas.microsoft.com/office/powerpoint/2010/main" val="256668814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AFABD-7C6A-6FA4-92E1-871B7DA36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3584C-DE29-D542-85AD-BE3BE3C42325}"/>
              </a:ext>
            </a:extLst>
          </p:cNvPr>
          <p:cNvSpPr>
            <a:spLocks noGrp="1"/>
          </p:cNvSpPr>
          <p:nvPr>
            <p:ph type="title"/>
          </p:nvPr>
        </p:nvSpPr>
        <p:spPr>
          <a:xfrm>
            <a:off x="838200" y="365125"/>
            <a:ext cx="10515600" cy="1325563"/>
          </a:xfrm>
        </p:spPr>
        <p:txBody>
          <a:bodyPr anchor="ctr">
            <a:normAutofit/>
          </a:bodyPr>
          <a:lstStyle/>
          <a:p>
            <a:r>
              <a:rPr lang="vi-VN">
                <a:solidFill>
                  <a:srgbClr val="FC921C"/>
                </a:solidFill>
              </a:rPr>
              <a:t>Research Gap</a:t>
            </a:r>
          </a:p>
        </p:txBody>
      </p:sp>
      <p:sp>
        <p:nvSpPr>
          <p:cNvPr id="4" name="Slide Number Placeholder 3">
            <a:extLst>
              <a:ext uri="{FF2B5EF4-FFF2-40B4-BE49-F238E27FC236}">
                <a16:creationId xmlns:a16="http://schemas.microsoft.com/office/drawing/2014/main" id="{C763C0DC-30D9-7400-72B4-FD24DAC1909E}"/>
              </a:ext>
            </a:extLst>
          </p:cNvPr>
          <p:cNvSpPr>
            <a:spLocks noGrp="1"/>
          </p:cNvSpPr>
          <p:nvPr>
            <p:ph type="sldNum" sz="quarter" idx="12"/>
          </p:nvPr>
        </p:nvSpPr>
        <p:spPr>
          <a:xfrm>
            <a:off x="11391900" y="6356350"/>
            <a:ext cx="685800" cy="365125"/>
          </a:xfrm>
        </p:spPr>
        <p:txBody>
          <a:bodyPr anchor="ctr">
            <a:normAutofit/>
          </a:bodyPr>
          <a:lstStyle/>
          <a:p>
            <a:pPr>
              <a:spcAft>
                <a:spcPts val="600"/>
              </a:spcAft>
            </a:pPr>
            <a:fld id="{62B54EFE-F5F4-4674-A397-603D7A5E2AE8}" type="slidenum">
              <a:rPr lang="vi-VN" smtClean="0"/>
              <a:pPr>
                <a:spcAft>
                  <a:spcPts val="600"/>
                </a:spcAft>
              </a:pPr>
              <a:t>9</a:t>
            </a:fld>
            <a:endParaRPr lang="vi-VN"/>
          </a:p>
        </p:txBody>
      </p:sp>
      <p:sp>
        <p:nvSpPr>
          <p:cNvPr id="9" name="Rounded Rectangle 8">
            <a:extLst>
              <a:ext uri="{FF2B5EF4-FFF2-40B4-BE49-F238E27FC236}">
                <a16:creationId xmlns:a16="http://schemas.microsoft.com/office/drawing/2014/main" id="{D22DF0E7-D10A-965A-2E8C-E201022B2394}"/>
              </a:ext>
            </a:extLst>
          </p:cNvPr>
          <p:cNvSpPr/>
          <p:nvPr/>
        </p:nvSpPr>
        <p:spPr>
          <a:xfrm>
            <a:off x="1198336" y="1652588"/>
            <a:ext cx="4281714" cy="2005563"/>
          </a:xfrm>
          <a:prstGeom prst="roundRect">
            <a:avLst/>
          </a:prstGeom>
          <a:solidFill>
            <a:schemeClr val="accent2">
              <a:lumMod val="20000"/>
              <a:lumOff val="80000"/>
            </a:schemeClr>
          </a:solidFill>
          <a:ln w="9525">
            <a:solidFill>
              <a:srgbClr val="DE523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kern="1200">
                <a:solidFill>
                  <a:srgbClr val="DE523B"/>
                </a:solidFill>
                <a:latin typeface="Aptos" panose="020B0004020202020204" pitchFamily="34" charset="0"/>
              </a:rPr>
              <a:t>Existing studies focus </a:t>
            </a:r>
            <a:br>
              <a:rPr lang="vi-VN" kern="1200">
                <a:solidFill>
                  <a:srgbClr val="DE523B"/>
                </a:solidFill>
                <a:latin typeface="Aptos" panose="020B0004020202020204" pitchFamily="34" charset="0"/>
              </a:rPr>
            </a:br>
            <a:r>
              <a:rPr lang="vi-VN" kern="1200">
                <a:solidFill>
                  <a:srgbClr val="DE523B"/>
                </a:solidFill>
                <a:latin typeface="Aptos" panose="020B0004020202020204" pitchFamily="34" charset="0"/>
              </a:rPr>
              <a:t>largely on tool efficacy </a:t>
            </a:r>
            <a:br>
              <a:rPr lang="vi-VN" kern="1200">
                <a:solidFill>
                  <a:srgbClr val="DE523B"/>
                </a:solidFill>
                <a:latin typeface="Aptos" panose="020B0004020202020204" pitchFamily="34" charset="0"/>
              </a:rPr>
            </a:br>
            <a:r>
              <a:rPr lang="vi-VN" kern="1200">
                <a:solidFill>
                  <a:srgbClr val="DE523B"/>
                </a:solidFill>
                <a:latin typeface="Aptos" panose="020B0004020202020204" pitchFamily="34" charset="0"/>
              </a:rPr>
              <a:t>or learner perceptions.</a:t>
            </a:r>
            <a:endParaRPr lang="en-US" kern="1200">
              <a:solidFill>
                <a:srgbClr val="DE523B"/>
              </a:solidFill>
              <a:latin typeface="Aptos" panose="020B0004020202020204" pitchFamily="34" charset="0"/>
            </a:endParaRPr>
          </a:p>
        </p:txBody>
      </p:sp>
      <p:sp>
        <p:nvSpPr>
          <p:cNvPr id="10" name="Rounded Rectangle 9">
            <a:extLst>
              <a:ext uri="{FF2B5EF4-FFF2-40B4-BE49-F238E27FC236}">
                <a16:creationId xmlns:a16="http://schemas.microsoft.com/office/drawing/2014/main" id="{CE1EBF30-30F8-7A23-D808-8D6C9A27F7EC}"/>
              </a:ext>
            </a:extLst>
          </p:cNvPr>
          <p:cNvSpPr/>
          <p:nvPr/>
        </p:nvSpPr>
        <p:spPr>
          <a:xfrm>
            <a:off x="6479722" y="1652588"/>
            <a:ext cx="4281714" cy="2005563"/>
          </a:xfrm>
          <a:prstGeom prst="roundRect">
            <a:avLst/>
          </a:prstGeom>
          <a:solidFill>
            <a:schemeClr val="accent2">
              <a:lumMod val="20000"/>
              <a:lumOff val="80000"/>
            </a:schemeClr>
          </a:solidFill>
          <a:ln w="9525">
            <a:solidFill>
              <a:srgbClr val="DE523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kern="1200">
                <a:solidFill>
                  <a:srgbClr val="DE523B"/>
                </a:solidFill>
                <a:latin typeface="Aptos" panose="020B0004020202020204" pitchFamily="34" charset="0"/>
              </a:rPr>
              <a:t>Few have </a:t>
            </a:r>
            <a:r>
              <a:rPr lang="vi-VN">
                <a:solidFill>
                  <a:srgbClr val="DE523B"/>
                </a:solidFill>
                <a:latin typeface="Aptos" panose="020B0004020202020204" pitchFamily="34" charset="0"/>
              </a:rPr>
              <a:t>examined </a:t>
            </a:r>
            <a:br>
              <a:rPr lang="vi-VN">
                <a:solidFill>
                  <a:srgbClr val="DE523B"/>
                </a:solidFill>
                <a:latin typeface="Aptos" panose="020B0004020202020204" pitchFamily="34" charset="0"/>
              </a:rPr>
            </a:br>
            <a:r>
              <a:rPr lang="vi-VN">
                <a:solidFill>
                  <a:srgbClr val="DE523B"/>
                </a:solidFill>
                <a:latin typeface="Aptos" panose="020B0004020202020204" pitchFamily="34" charset="0"/>
              </a:rPr>
              <a:t>the teacher–AI–student </a:t>
            </a:r>
            <a:br>
              <a:rPr lang="vi-VN">
                <a:solidFill>
                  <a:srgbClr val="DE523B"/>
                </a:solidFill>
                <a:latin typeface="Aptos" panose="020B0004020202020204" pitchFamily="34" charset="0"/>
              </a:rPr>
            </a:br>
            <a:r>
              <a:rPr lang="vi-VN" kern="1200">
                <a:solidFill>
                  <a:srgbClr val="DE523B"/>
                </a:solidFill>
                <a:latin typeface="Aptos" panose="020B0004020202020204" pitchFamily="34" charset="0"/>
              </a:rPr>
              <a:t>interactional triad.</a:t>
            </a:r>
            <a:endParaRPr lang="en-US" kern="1200">
              <a:solidFill>
                <a:srgbClr val="DE523B"/>
              </a:solidFill>
              <a:latin typeface="Aptos" panose="020B0004020202020204" pitchFamily="34" charset="0"/>
            </a:endParaRPr>
          </a:p>
        </p:txBody>
      </p:sp>
      <p:sp>
        <p:nvSpPr>
          <p:cNvPr id="11" name="Rounded Rectangle 10">
            <a:extLst>
              <a:ext uri="{FF2B5EF4-FFF2-40B4-BE49-F238E27FC236}">
                <a16:creationId xmlns:a16="http://schemas.microsoft.com/office/drawing/2014/main" id="{11619E06-D8F6-73F4-E2C8-E374F903CB41}"/>
              </a:ext>
            </a:extLst>
          </p:cNvPr>
          <p:cNvSpPr/>
          <p:nvPr/>
        </p:nvSpPr>
        <p:spPr>
          <a:xfrm>
            <a:off x="1198336" y="3992412"/>
            <a:ext cx="4281714" cy="2005563"/>
          </a:xfrm>
          <a:prstGeom prst="roundRect">
            <a:avLst/>
          </a:prstGeom>
          <a:solidFill>
            <a:schemeClr val="accent2">
              <a:lumMod val="20000"/>
              <a:lumOff val="80000"/>
            </a:schemeClr>
          </a:solidFill>
          <a:ln w="9525">
            <a:solidFill>
              <a:srgbClr val="DE523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kern="1200">
                <a:solidFill>
                  <a:srgbClr val="DE523B"/>
                </a:solidFill>
                <a:latin typeface="Aptos" panose="020B0004020202020204" pitchFamily="34" charset="0"/>
              </a:rPr>
              <a:t>Unexplored teachers’ role </a:t>
            </a:r>
            <a:br>
              <a:rPr lang="vi-VN" kern="1200">
                <a:solidFill>
                  <a:srgbClr val="DE523B"/>
                </a:solidFill>
                <a:latin typeface="Aptos" panose="020B0004020202020204" pitchFamily="34" charset="0"/>
              </a:rPr>
            </a:br>
            <a:r>
              <a:rPr lang="vi-VN" kern="1200">
                <a:solidFill>
                  <a:srgbClr val="DE523B"/>
                </a:solidFill>
                <a:latin typeface="Aptos" panose="020B0004020202020204" pitchFamily="34" charset="0"/>
              </a:rPr>
              <a:t>in mediating AI </a:t>
            </a:r>
            <a:br>
              <a:rPr lang="vi-VN" kern="1200">
                <a:solidFill>
                  <a:srgbClr val="DE523B"/>
                </a:solidFill>
                <a:latin typeface="Aptos" panose="020B0004020202020204" pitchFamily="34" charset="0"/>
              </a:rPr>
            </a:br>
            <a:r>
              <a:rPr lang="vi-VN">
                <a:solidFill>
                  <a:srgbClr val="DE523B"/>
                </a:solidFill>
                <a:latin typeface="Aptos" panose="020B0004020202020204" pitchFamily="34" charset="0"/>
              </a:rPr>
              <a:t>for meaningful feedback.</a:t>
            </a:r>
            <a:endParaRPr lang="en-US" kern="1200">
              <a:solidFill>
                <a:srgbClr val="DE523B"/>
              </a:solidFill>
              <a:latin typeface="Aptos" panose="020B0004020202020204" pitchFamily="34" charset="0"/>
            </a:endParaRPr>
          </a:p>
        </p:txBody>
      </p:sp>
      <p:sp>
        <p:nvSpPr>
          <p:cNvPr id="12" name="Rounded Rectangle 11">
            <a:extLst>
              <a:ext uri="{FF2B5EF4-FFF2-40B4-BE49-F238E27FC236}">
                <a16:creationId xmlns:a16="http://schemas.microsoft.com/office/drawing/2014/main" id="{0FB1C099-F3F7-2791-85AC-FB3F591EB6CA}"/>
              </a:ext>
            </a:extLst>
          </p:cNvPr>
          <p:cNvSpPr/>
          <p:nvPr/>
        </p:nvSpPr>
        <p:spPr>
          <a:xfrm>
            <a:off x="6479722" y="3992412"/>
            <a:ext cx="4281714" cy="2005563"/>
          </a:xfrm>
          <a:prstGeom prst="roundRect">
            <a:avLst/>
          </a:prstGeom>
          <a:solidFill>
            <a:schemeClr val="accent2">
              <a:lumMod val="20000"/>
              <a:lumOff val="80000"/>
            </a:schemeClr>
          </a:solidFill>
          <a:ln w="9525">
            <a:solidFill>
              <a:srgbClr val="DE523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kern="1200">
                <a:solidFill>
                  <a:srgbClr val="DE523B"/>
                </a:solidFill>
                <a:latin typeface="Aptos" panose="020B0004020202020204" pitchFamily="34" charset="0"/>
              </a:rPr>
              <a:t>Requiring research on how mediation shapes autonomy, motivation, </a:t>
            </a:r>
            <a:br>
              <a:rPr lang="vi-VN" kern="1200">
                <a:solidFill>
                  <a:srgbClr val="DE523B"/>
                </a:solidFill>
                <a:latin typeface="Aptos" panose="020B0004020202020204" pitchFamily="34" charset="0"/>
              </a:rPr>
            </a:br>
            <a:r>
              <a:rPr lang="vi-VN" kern="1200">
                <a:solidFill>
                  <a:srgbClr val="DE523B"/>
                </a:solidFill>
                <a:latin typeface="Aptos" panose="020B0004020202020204" pitchFamily="34" charset="0"/>
              </a:rPr>
              <a:t>and learning </a:t>
            </a:r>
            <a:r>
              <a:rPr lang="vi-VN">
                <a:solidFill>
                  <a:srgbClr val="DE523B"/>
                </a:solidFill>
                <a:latin typeface="Aptos" panose="020B0004020202020204" pitchFamily="34" charset="0"/>
              </a:rPr>
              <a:t>behaviours.</a:t>
            </a:r>
            <a:endParaRPr lang="en-US" kern="1200">
              <a:solidFill>
                <a:srgbClr val="DE523B"/>
              </a:solidFill>
              <a:latin typeface="Aptos" panose="020B0004020202020204" pitchFamily="34" charset="0"/>
            </a:endParaRPr>
          </a:p>
        </p:txBody>
      </p:sp>
      <p:sp>
        <p:nvSpPr>
          <p:cNvPr id="13" name="Rectangle 12">
            <a:extLst>
              <a:ext uri="{FF2B5EF4-FFF2-40B4-BE49-F238E27FC236}">
                <a16:creationId xmlns:a16="http://schemas.microsoft.com/office/drawing/2014/main" id="{0F9833BB-4400-4420-42C4-60420772DC7A}"/>
              </a:ext>
            </a:extLst>
          </p:cNvPr>
          <p:cNvSpPr/>
          <p:nvPr/>
        </p:nvSpPr>
        <p:spPr>
          <a:xfrm>
            <a:off x="614136" y="2091152"/>
            <a:ext cx="1065321" cy="1928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9600" b="1">
                <a:solidFill>
                  <a:srgbClr val="EE5036"/>
                </a:solidFill>
                <a:latin typeface="Be Vietnam Pro"/>
              </a:rPr>
              <a:t>1</a:t>
            </a:r>
            <a:endParaRPr lang="en-VN" sz="9600" b="1">
              <a:solidFill>
                <a:srgbClr val="EE5036"/>
              </a:solidFill>
              <a:latin typeface="Be Vietnam Pro"/>
            </a:endParaRPr>
          </a:p>
        </p:txBody>
      </p:sp>
      <p:sp>
        <p:nvSpPr>
          <p:cNvPr id="14" name="Rectangle 13">
            <a:extLst>
              <a:ext uri="{FF2B5EF4-FFF2-40B4-BE49-F238E27FC236}">
                <a16:creationId xmlns:a16="http://schemas.microsoft.com/office/drawing/2014/main" id="{C77D39C7-AFA8-137E-D393-3D86ECF6C7D0}"/>
              </a:ext>
            </a:extLst>
          </p:cNvPr>
          <p:cNvSpPr/>
          <p:nvPr/>
        </p:nvSpPr>
        <p:spPr>
          <a:xfrm>
            <a:off x="5895522" y="2091152"/>
            <a:ext cx="1065321" cy="1928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9600" b="1">
                <a:solidFill>
                  <a:srgbClr val="EE5036"/>
                </a:solidFill>
                <a:latin typeface="Be Vietnam Pro"/>
              </a:rPr>
              <a:t>2</a:t>
            </a:r>
            <a:endParaRPr lang="en-VN" sz="9600" b="1">
              <a:solidFill>
                <a:srgbClr val="EE5036"/>
              </a:solidFill>
              <a:latin typeface="Be Vietnam Pro"/>
            </a:endParaRPr>
          </a:p>
        </p:txBody>
      </p:sp>
      <p:sp>
        <p:nvSpPr>
          <p:cNvPr id="15" name="Rectangle 14">
            <a:extLst>
              <a:ext uri="{FF2B5EF4-FFF2-40B4-BE49-F238E27FC236}">
                <a16:creationId xmlns:a16="http://schemas.microsoft.com/office/drawing/2014/main" id="{9B3C300F-2518-B990-D61D-E68F23E790E0}"/>
              </a:ext>
            </a:extLst>
          </p:cNvPr>
          <p:cNvSpPr/>
          <p:nvPr/>
        </p:nvSpPr>
        <p:spPr>
          <a:xfrm>
            <a:off x="614136" y="4427952"/>
            <a:ext cx="1065321" cy="1928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9600" b="1">
                <a:solidFill>
                  <a:srgbClr val="EE5036"/>
                </a:solidFill>
                <a:latin typeface="Be Vietnam Pro"/>
              </a:rPr>
              <a:t>3</a:t>
            </a:r>
            <a:endParaRPr lang="en-VN" sz="9600" b="1">
              <a:solidFill>
                <a:srgbClr val="EE5036"/>
              </a:solidFill>
              <a:latin typeface="Be Vietnam Pro"/>
            </a:endParaRPr>
          </a:p>
        </p:txBody>
      </p:sp>
      <p:sp>
        <p:nvSpPr>
          <p:cNvPr id="16" name="Rectangle 15">
            <a:extLst>
              <a:ext uri="{FF2B5EF4-FFF2-40B4-BE49-F238E27FC236}">
                <a16:creationId xmlns:a16="http://schemas.microsoft.com/office/drawing/2014/main" id="{6A46087B-AF2C-D219-3570-93811308553F}"/>
              </a:ext>
            </a:extLst>
          </p:cNvPr>
          <p:cNvSpPr/>
          <p:nvPr/>
        </p:nvSpPr>
        <p:spPr>
          <a:xfrm>
            <a:off x="5895522" y="4427952"/>
            <a:ext cx="1065321" cy="1928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9600" b="1">
                <a:solidFill>
                  <a:srgbClr val="EE5036"/>
                </a:solidFill>
                <a:latin typeface="Be Vietnam Pro"/>
              </a:rPr>
              <a:t>4</a:t>
            </a:r>
            <a:endParaRPr lang="en-VN" sz="9600" b="1">
              <a:solidFill>
                <a:srgbClr val="EE5036"/>
              </a:solidFill>
              <a:latin typeface="Be Vietnam Pro"/>
            </a:endParaRPr>
          </a:p>
        </p:txBody>
      </p:sp>
    </p:spTree>
    <p:extLst>
      <p:ext uri="{BB962C8B-B14F-4D97-AF65-F5344CB8AC3E}">
        <p14:creationId xmlns:p14="http://schemas.microsoft.com/office/powerpoint/2010/main" val="2654898870"/>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5725</Words>
  <Application>Microsoft Macintosh PowerPoint</Application>
  <PresentationFormat>Widescreen</PresentationFormat>
  <Paragraphs>339</Paragraphs>
  <Slides>38</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Be Vietnam Pro</vt:lpstr>
      <vt:lpstr>Calibri</vt:lpstr>
      <vt:lpstr>Aptos Display</vt:lpstr>
      <vt:lpstr>Aptos</vt:lpstr>
      <vt:lpstr>Arial</vt:lpstr>
      <vt:lpstr>Times New Roman</vt:lpstr>
      <vt:lpstr>Office Theme</vt:lpstr>
      <vt:lpstr>Teacher-Mediated  AI Feedback with Native App</vt:lpstr>
      <vt:lpstr>Agenda</vt:lpstr>
      <vt:lpstr>PowerPoint Presentation</vt:lpstr>
      <vt:lpstr>PRESENTERS</vt:lpstr>
      <vt:lpstr>PRESENTERS</vt:lpstr>
      <vt:lpstr>What is “Native?</vt:lpstr>
      <vt:lpstr>PowerPoint Presentation</vt:lpstr>
      <vt:lpstr>Motivation</vt:lpstr>
      <vt:lpstr>Research Gap</vt:lpstr>
      <vt:lpstr>Purpose of the Study​</vt:lpstr>
      <vt:lpstr> Research Questions</vt:lpstr>
      <vt:lpstr>Theoretical Framework</vt:lpstr>
      <vt:lpstr>PowerPoint Presentation</vt:lpstr>
      <vt:lpstr>Research Design</vt:lpstr>
      <vt:lpstr>Participants</vt:lpstr>
      <vt:lpstr>Instruments &amp; Data Sources</vt:lpstr>
      <vt:lpstr>Analytic Approach</vt:lpstr>
      <vt:lpstr>PowerPoint Presentation</vt:lpstr>
      <vt:lpstr>RQ1: What can teachers do on “Native”?</vt:lpstr>
      <vt:lpstr>RQ1: What can teachers do on “Native”?</vt:lpstr>
      <vt:lpstr>RQ1:  What can teachers do on “Native”?</vt:lpstr>
      <vt:lpstr>RQ1: What can teachers do on “Native”?</vt:lpstr>
      <vt:lpstr>RQs 2&amp;3: Emerging Themes (Preliminary)</vt:lpstr>
      <vt:lpstr>RQs 2&amp;3: The Feedback–Mediation Loop</vt:lpstr>
      <vt:lpstr>RQs 2&amp;3: The Feedback–Mediation Loop</vt:lpstr>
      <vt:lpstr>RQs 2&amp;3: The Feedback–Mediation Loop</vt:lpstr>
      <vt:lpstr>RQs 2&amp;3: The Feedback–Mediation Loop</vt:lpstr>
      <vt:lpstr>RQs 2&amp;3: The Feedback–Mediation Loop</vt:lpstr>
      <vt:lpstr>RQs 2&amp;3: Illustrative Evidence (in-vivo excerpts)</vt:lpstr>
      <vt:lpstr>RESULT OVERVIEW</vt:lpstr>
      <vt:lpstr>PowerPoint Presentation</vt:lpstr>
      <vt:lpstr>Discussion &amp; Pedagogical Implications</vt:lpstr>
      <vt:lpstr>PowerPoint Presentation</vt:lpstr>
      <vt:lpstr>Implications for Design </vt:lpstr>
      <vt:lpstr>Limitations</vt:lpstr>
      <vt:lpstr>Future Work </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banquyenphanmem3 banquyenphanmem3</dc:creator>
  <cp:lastModifiedBy>Vu Xuan Trieu Nguyen (Student)</cp:lastModifiedBy>
  <cp:revision>1</cp:revision>
  <dcterms:created xsi:type="dcterms:W3CDTF">2025-05-11T03:28:13Z</dcterms:created>
  <dcterms:modified xsi:type="dcterms:W3CDTF">2025-08-29T03:52:05Z</dcterms:modified>
</cp:coreProperties>
</file>