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73" r:id="rId5"/>
    <p:sldId id="263" r:id="rId6"/>
    <p:sldId id="265" r:id="rId7"/>
    <p:sldId id="270" r:id="rId8"/>
    <p:sldId id="259" r:id="rId9"/>
    <p:sldId id="260" r:id="rId10"/>
    <p:sldId id="262" r:id="rId11"/>
    <p:sldId id="261" r:id="rId12"/>
    <p:sldId id="266" r:id="rId13"/>
    <p:sldId id="264" r:id="rId14"/>
    <p:sldId id="267" r:id="rId15"/>
    <p:sldId id="272" r:id="rId16"/>
  </p:sldIdLst>
  <p:sldSz cx="12192000" cy="6858000"/>
  <p:notesSz cx="6858000" cy="9144000"/>
  <p:embeddedFontLst>
    <p:embeddedFont>
      <p:font typeface="Be Vietnam Pro" panose="020B0604020202020204" charset="0"/>
      <p:regular r:id="rId18"/>
      <p:bold r:id="rId19"/>
      <p:italic r:id="rId20"/>
      <p:boldItalic r:id="rId21"/>
    </p:embeddedFont>
    <p:embeddedFont>
      <p:font typeface="Play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nGPNJN6ojtdsPWSzIW41mn/U+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7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9E0BB-8126-4CB5-8BF2-0265F8D9150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48AD28-DB3F-463D-BA05-74A0A0C6CA2D}">
      <dgm:prSet phldrT="[Text]"/>
      <dgm:spPr/>
      <dgm:t>
        <a:bodyPr/>
        <a:lstStyle/>
        <a:p>
          <a:r>
            <a:rPr lang="en-US" dirty="0"/>
            <a:t>Rationale</a:t>
          </a:r>
        </a:p>
      </dgm:t>
    </dgm:pt>
    <dgm:pt modelId="{2EFA33D0-D381-49D8-80EF-8FB24785DF9A}" type="parTrans" cxnId="{6803D000-9697-498C-9A16-7222340CB814}">
      <dgm:prSet/>
      <dgm:spPr/>
      <dgm:t>
        <a:bodyPr/>
        <a:lstStyle/>
        <a:p>
          <a:endParaRPr lang="en-US"/>
        </a:p>
      </dgm:t>
    </dgm:pt>
    <dgm:pt modelId="{D814C48F-3DFB-4F18-BCB5-2AD39261FB79}" type="sibTrans" cxnId="{6803D000-9697-498C-9A16-7222340CB814}">
      <dgm:prSet/>
      <dgm:spPr/>
      <dgm:t>
        <a:bodyPr/>
        <a:lstStyle/>
        <a:p>
          <a:endParaRPr lang="en-US"/>
        </a:p>
      </dgm:t>
    </dgm:pt>
    <dgm:pt modelId="{76AD204F-2D9A-4674-B031-EFFAF087097E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1FF2B399-CDE3-4EAC-B311-A9B23D9E0ED4}" type="parTrans" cxnId="{B1A2126C-AFFF-4925-AEA5-D7C80006F1AE}">
      <dgm:prSet/>
      <dgm:spPr/>
      <dgm:t>
        <a:bodyPr/>
        <a:lstStyle/>
        <a:p>
          <a:endParaRPr lang="en-US"/>
        </a:p>
      </dgm:t>
    </dgm:pt>
    <dgm:pt modelId="{60366019-8AF3-4D22-AA90-6D48D20AA709}" type="sibTrans" cxnId="{B1A2126C-AFFF-4925-AEA5-D7C80006F1AE}">
      <dgm:prSet/>
      <dgm:spPr/>
      <dgm:t>
        <a:bodyPr/>
        <a:lstStyle/>
        <a:p>
          <a:endParaRPr lang="en-US"/>
        </a:p>
      </dgm:t>
    </dgm:pt>
    <dgm:pt modelId="{BF7F6281-0226-4ADB-9BE3-FA4BF630553D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22674D3F-DDBA-4A03-9CD2-A361ACFF685C}" type="parTrans" cxnId="{DC702291-6875-435B-A7AB-D1F779DA2961}">
      <dgm:prSet/>
      <dgm:spPr/>
      <dgm:t>
        <a:bodyPr/>
        <a:lstStyle/>
        <a:p>
          <a:endParaRPr lang="en-US"/>
        </a:p>
      </dgm:t>
    </dgm:pt>
    <dgm:pt modelId="{02E42E73-BAE4-4072-8B8F-9D747FE1EEB4}" type="sibTrans" cxnId="{DC702291-6875-435B-A7AB-D1F779DA2961}">
      <dgm:prSet/>
      <dgm:spPr/>
      <dgm:t>
        <a:bodyPr/>
        <a:lstStyle/>
        <a:p>
          <a:endParaRPr lang="en-US"/>
        </a:p>
      </dgm:t>
    </dgm:pt>
    <dgm:pt modelId="{7C206C6E-EFAF-4A2B-9B32-7CD03DBA4C5A}">
      <dgm:prSet phldrT="[Text]"/>
      <dgm:spPr/>
      <dgm:t>
        <a:bodyPr/>
        <a:lstStyle/>
        <a:p>
          <a:r>
            <a:rPr lang="en-US" dirty="0"/>
            <a:t>Finding</a:t>
          </a:r>
        </a:p>
      </dgm:t>
    </dgm:pt>
    <dgm:pt modelId="{2D005866-2DD8-4D0F-A59F-C9E22BCD3F32}" type="parTrans" cxnId="{49E97682-D5AF-4850-B7B8-BDAAA335F8BB}">
      <dgm:prSet/>
      <dgm:spPr/>
      <dgm:t>
        <a:bodyPr/>
        <a:lstStyle/>
        <a:p>
          <a:endParaRPr lang="en-US"/>
        </a:p>
      </dgm:t>
    </dgm:pt>
    <dgm:pt modelId="{51210C31-A097-4A80-8D6B-E10712D3D1FF}" type="sibTrans" cxnId="{49E97682-D5AF-4850-B7B8-BDAAA335F8BB}">
      <dgm:prSet/>
      <dgm:spPr/>
      <dgm:t>
        <a:bodyPr/>
        <a:lstStyle/>
        <a:p>
          <a:endParaRPr lang="en-US"/>
        </a:p>
      </dgm:t>
    </dgm:pt>
    <dgm:pt modelId="{E9C3C484-8E5E-4070-A90A-E1598384A0D0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CC9ECD2B-F523-4FD4-B221-A1E9541AA534}" type="parTrans" cxnId="{5420E20D-473F-4D92-8F17-3ED6F2528D93}">
      <dgm:prSet/>
      <dgm:spPr/>
      <dgm:t>
        <a:bodyPr/>
        <a:lstStyle/>
        <a:p>
          <a:endParaRPr lang="en-US"/>
        </a:p>
      </dgm:t>
    </dgm:pt>
    <dgm:pt modelId="{81F52866-A1DF-4EEC-8A89-04D9848024CB}" type="sibTrans" cxnId="{5420E20D-473F-4D92-8F17-3ED6F2528D93}">
      <dgm:prSet/>
      <dgm:spPr/>
      <dgm:t>
        <a:bodyPr/>
        <a:lstStyle/>
        <a:p>
          <a:endParaRPr lang="en-US"/>
        </a:p>
      </dgm:t>
    </dgm:pt>
    <dgm:pt modelId="{2D5DD7FC-30D2-4FA4-8CF3-41CF02058B3B}" type="pres">
      <dgm:prSet presAssocID="{1B29E0BB-8126-4CB5-8BF2-0265F8D91505}" presName="diagram" presStyleCnt="0">
        <dgm:presLayoutVars>
          <dgm:dir/>
          <dgm:resizeHandles val="exact"/>
        </dgm:presLayoutVars>
      </dgm:prSet>
      <dgm:spPr/>
    </dgm:pt>
    <dgm:pt modelId="{A4A60110-3662-4D27-ADDE-2B1FF549FCD2}" type="pres">
      <dgm:prSet presAssocID="{3E48AD28-DB3F-463D-BA05-74A0A0C6CA2D}" presName="node" presStyleLbl="node1" presStyleIdx="0" presStyleCnt="5">
        <dgm:presLayoutVars>
          <dgm:bulletEnabled val="1"/>
        </dgm:presLayoutVars>
      </dgm:prSet>
      <dgm:spPr/>
    </dgm:pt>
    <dgm:pt modelId="{303D8AE7-5FA4-4A17-9F6A-53C96A114C2E}" type="pres">
      <dgm:prSet presAssocID="{D814C48F-3DFB-4F18-BCB5-2AD39261FB79}" presName="sibTrans" presStyleCnt="0"/>
      <dgm:spPr/>
    </dgm:pt>
    <dgm:pt modelId="{73337703-8112-4476-BEE0-45836223DAA5}" type="pres">
      <dgm:prSet presAssocID="{76AD204F-2D9A-4674-B031-EFFAF087097E}" presName="node" presStyleLbl="node1" presStyleIdx="1" presStyleCnt="5">
        <dgm:presLayoutVars>
          <dgm:bulletEnabled val="1"/>
        </dgm:presLayoutVars>
      </dgm:prSet>
      <dgm:spPr/>
    </dgm:pt>
    <dgm:pt modelId="{7602070B-52D1-4018-9DB1-5F0BF576DE05}" type="pres">
      <dgm:prSet presAssocID="{60366019-8AF3-4D22-AA90-6D48D20AA709}" presName="sibTrans" presStyleCnt="0"/>
      <dgm:spPr/>
    </dgm:pt>
    <dgm:pt modelId="{F1A9EFFC-64E9-4530-872B-46A3AB7CF25A}" type="pres">
      <dgm:prSet presAssocID="{BF7F6281-0226-4ADB-9BE3-FA4BF630553D}" presName="node" presStyleLbl="node1" presStyleIdx="2" presStyleCnt="5">
        <dgm:presLayoutVars>
          <dgm:bulletEnabled val="1"/>
        </dgm:presLayoutVars>
      </dgm:prSet>
      <dgm:spPr/>
    </dgm:pt>
    <dgm:pt modelId="{03847B4E-6AB4-4C1C-A0BB-CDC4B85D9171}" type="pres">
      <dgm:prSet presAssocID="{02E42E73-BAE4-4072-8B8F-9D747FE1EEB4}" presName="sibTrans" presStyleCnt="0"/>
      <dgm:spPr/>
    </dgm:pt>
    <dgm:pt modelId="{42681EF1-28AC-402C-8638-A3C122EDF7CE}" type="pres">
      <dgm:prSet presAssocID="{7C206C6E-EFAF-4A2B-9B32-7CD03DBA4C5A}" presName="node" presStyleLbl="node1" presStyleIdx="3" presStyleCnt="5">
        <dgm:presLayoutVars>
          <dgm:bulletEnabled val="1"/>
        </dgm:presLayoutVars>
      </dgm:prSet>
      <dgm:spPr/>
    </dgm:pt>
    <dgm:pt modelId="{1D42F40D-87B2-4A2F-8CD5-6677DCEFC755}" type="pres">
      <dgm:prSet presAssocID="{51210C31-A097-4A80-8D6B-E10712D3D1FF}" presName="sibTrans" presStyleCnt="0"/>
      <dgm:spPr/>
    </dgm:pt>
    <dgm:pt modelId="{0BC827C4-4E17-47E9-8184-63C9BD6EE7C1}" type="pres">
      <dgm:prSet presAssocID="{E9C3C484-8E5E-4070-A90A-E1598384A0D0}" presName="node" presStyleLbl="node1" presStyleIdx="4" presStyleCnt="5">
        <dgm:presLayoutVars>
          <dgm:bulletEnabled val="1"/>
        </dgm:presLayoutVars>
      </dgm:prSet>
      <dgm:spPr/>
    </dgm:pt>
  </dgm:ptLst>
  <dgm:cxnLst>
    <dgm:cxn modelId="{1E157400-6907-4E13-B6A4-0D3AA6E13AEF}" type="presOf" srcId="{E9C3C484-8E5E-4070-A90A-E1598384A0D0}" destId="{0BC827C4-4E17-47E9-8184-63C9BD6EE7C1}" srcOrd="0" destOrd="0" presId="urn:microsoft.com/office/officeart/2005/8/layout/default"/>
    <dgm:cxn modelId="{6803D000-9697-498C-9A16-7222340CB814}" srcId="{1B29E0BB-8126-4CB5-8BF2-0265F8D91505}" destId="{3E48AD28-DB3F-463D-BA05-74A0A0C6CA2D}" srcOrd="0" destOrd="0" parTransId="{2EFA33D0-D381-49D8-80EF-8FB24785DF9A}" sibTransId="{D814C48F-3DFB-4F18-BCB5-2AD39261FB79}"/>
    <dgm:cxn modelId="{5420E20D-473F-4D92-8F17-3ED6F2528D93}" srcId="{1B29E0BB-8126-4CB5-8BF2-0265F8D91505}" destId="{E9C3C484-8E5E-4070-A90A-E1598384A0D0}" srcOrd="4" destOrd="0" parTransId="{CC9ECD2B-F523-4FD4-B221-A1E9541AA534}" sibTransId="{81F52866-A1DF-4EEC-8A89-04D9848024CB}"/>
    <dgm:cxn modelId="{A8492217-7A2C-4CBB-B887-AE6AD0457C34}" type="presOf" srcId="{BF7F6281-0226-4ADB-9BE3-FA4BF630553D}" destId="{F1A9EFFC-64E9-4530-872B-46A3AB7CF25A}" srcOrd="0" destOrd="0" presId="urn:microsoft.com/office/officeart/2005/8/layout/default"/>
    <dgm:cxn modelId="{36C6221A-C611-4368-BD00-767C26D4D709}" type="presOf" srcId="{1B29E0BB-8126-4CB5-8BF2-0265F8D91505}" destId="{2D5DD7FC-30D2-4FA4-8CF3-41CF02058B3B}" srcOrd="0" destOrd="0" presId="urn:microsoft.com/office/officeart/2005/8/layout/default"/>
    <dgm:cxn modelId="{B1A2126C-AFFF-4925-AEA5-D7C80006F1AE}" srcId="{1B29E0BB-8126-4CB5-8BF2-0265F8D91505}" destId="{76AD204F-2D9A-4674-B031-EFFAF087097E}" srcOrd="1" destOrd="0" parTransId="{1FF2B399-CDE3-4EAC-B311-A9B23D9E0ED4}" sibTransId="{60366019-8AF3-4D22-AA90-6D48D20AA709}"/>
    <dgm:cxn modelId="{F663EC80-668B-4AC6-A75B-C603B3D60921}" type="presOf" srcId="{3E48AD28-DB3F-463D-BA05-74A0A0C6CA2D}" destId="{A4A60110-3662-4D27-ADDE-2B1FF549FCD2}" srcOrd="0" destOrd="0" presId="urn:microsoft.com/office/officeart/2005/8/layout/default"/>
    <dgm:cxn modelId="{49E97682-D5AF-4850-B7B8-BDAAA335F8BB}" srcId="{1B29E0BB-8126-4CB5-8BF2-0265F8D91505}" destId="{7C206C6E-EFAF-4A2B-9B32-7CD03DBA4C5A}" srcOrd="3" destOrd="0" parTransId="{2D005866-2DD8-4D0F-A59F-C9E22BCD3F32}" sibTransId="{51210C31-A097-4A80-8D6B-E10712D3D1FF}"/>
    <dgm:cxn modelId="{DC702291-6875-435B-A7AB-D1F779DA2961}" srcId="{1B29E0BB-8126-4CB5-8BF2-0265F8D91505}" destId="{BF7F6281-0226-4ADB-9BE3-FA4BF630553D}" srcOrd="2" destOrd="0" parTransId="{22674D3F-DDBA-4A03-9CD2-A361ACFF685C}" sibTransId="{02E42E73-BAE4-4072-8B8F-9D747FE1EEB4}"/>
    <dgm:cxn modelId="{7C5E14F9-14E8-4AF2-83F7-44D4D5E35FAD}" type="presOf" srcId="{7C206C6E-EFAF-4A2B-9B32-7CD03DBA4C5A}" destId="{42681EF1-28AC-402C-8638-A3C122EDF7CE}" srcOrd="0" destOrd="0" presId="urn:microsoft.com/office/officeart/2005/8/layout/default"/>
    <dgm:cxn modelId="{5BB3A4FA-1522-491A-A66A-5B1E7027854A}" type="presOf" srcId="{76AD204F-2D9A-4674-B031-EFFAF087097E}" destId="{73337703-8112-4476-BEE0-45836223DAA5}" srcOrd="0" destOrd="0" presId="urn:microsoft.com/office/officeart/2005/8/layout/default"/>
    <dgm:cxn modelId="{82AA6673-04D5-4AD3-B712-DB44720147BD}" type="presParOf" srcId="{2D5DD7FC-30D2-4FA4-8CF3-41CF02058B3B}" destId="{A4A60110-3662-4D27-ADDE-2B1FF549FCD2}" srcOrd="0" destOrd="0" presId="urn:microsoft.com/office/officeart/2005/8/layout/default"/>
    <dgm:cxn modelId="{892CF42D-2A92-4B81-951F-ACF0F2A88B2C}" type="presParOf" srcId="{2D5DD7FC-30D2-4FA4-8CF3-41CF02058B3B}" destId="{303D8AE7-5FA4-4A17-9F6A-53C96A114C2E}" srcOrd="1" destOrd="0" presId="urn:microsoft.com/office/officeart/2005/8/layout/default"/>
    <dgm:cxn modelId="{18A1E3D5-45CE-4D37-9485-CC525BFD57C1}" type="presParOf" srcId="{2D5DD7FC-30D2-4FA4-8CF3-41CF02058B3B}" destId="{73337703-8112-4476-BEE0-45836223DAA5}" srcOrd="2" destOrd="0" presId="urn:microsoft.com/office/officeart/2005/8/layout/default"/>
    <dgm:cxn modelId="{9972A0FF-5641-4A92-A82D-334767073531}" type="presParOf" srcId="{2D5DD7FC-30D2-4FA4-8CF3-41CF02058B3B}" destId="{7602070B-52D1-4018-9DB1-5F0BF576DE05}" srcOrd="3" destOrd="0" presId="urn:microsoft.com/office/officeart/2005/8/layout/default"/>
    <dgm:cxn modelId="{92AC0D43-5C46-420B-9FC2-4AD31081AF21}" type="presParOf" srcId="{2D5DD7FC-30D2-4FA4-8CF3-41CF02058B3B}" destId="{F1A9EFFC-64E9-4530-872B-46A3AB7CF25A}" srcOrd="4" destOrd="0" presId="urn:microsoft.com/office/officeart/2005/8/layout/default"/>
    <dgm:cxn modelId="{2AC259D5-3AD5-4701-B85A-AED921FAB801}" type="presParOf" srcId="{2D5DD7FC-30D2-4FA4-8CF3-41CF02058B3B}" destId="{03847B4E-6AB4-4C1C-A0BB-CDC4B85D9171}" srcOrd="5" destOrd="0" presId="urn:microsoft.com/office/officeart/2005/8/layout/default"/>
    <dgm:cxn modelId="{B15822B3-0A10-4EE3-91A1-C65C4E04A658}" type="presParOf" srcId="{2D5DD7FC-30D2-4FA4-8CF3-41CF02058B3B}" destId="{42681EF1-28AC-402C-8638-A3C122EDF7CE}" srcOrd="6" destOrd="0" presId="urn:microsoft.com/office/officeart/2005/8/layout/default"/>
    <dgm:cxn modelId="{FB8FAE56-E3B1-4BF6-A42D-DD0042DA94AD}" type="presParOf" srcId="{2D5DD7FC-30D2-4FA4-8CF3-41CF02058B3B}" destId="{1D42F40D-87B2-4A2F-8CD5-6677DCEFC755}" srcOrd="7" destOrd="0" presId="urn:microsoft.com/office/officeart/2005/8/layout/default"/>
    <dgm:cxn modelId="{555174A4-9DAB-4A48-9EFA-7D8678A68027}" type="presParOf" srcId="{2D5DD7FC-30D2-4FA4-8CF3-41CF02058B3B}" destId="{0BC827C4-4E17-47E9-8184-63C9BD6EE7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043C9-9AD8-4E0D-B8B9-C1173F21E240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B5D0FD-76A7-46C8-AD03-062023340D50}">
      <dgm:prSet phldrT="[Text]"/>
      <dgm:spPr/>
      <dgm:t>
        <a:bodyPr/>
        <a:lstStyle/>
        <a:p>
          <a:r>
            <a:rPr lang="en-US" b="1" dirty="0"/>
            <a:t>Vocabulary</a:t>
          </a:r>
        </a:p>
      </dgm:t>
    </dgm:pt>
    <dgm:pt modelId="{6A191154-E2AB-436E-BE9B-D8E05E50C97A}" type="parTrans" cxnId="{0321F48E-ED2F-4D21-A9FE-109A929AAB79}">
      <dgm:prSet/>
      <dgm:spPr/>
      <dgm:t>
        <a:bodyPr/>
        <a:lstStyle/>
        <a:p>
          <a:endParaRPr lang="en-US"/>
        </a:p>
      </dgm:t>
    </dgm:pt>
    <dgm:pt modelId="{29EFE8B6-8DC7-49DE-BF4A-D7BDFAF042CF}" type="sibTrans" cxnId="{0321F48E-ED2F-4D21-A9FE-109A929AAB79}">
      <dgm:prSet/>
      <dgm:spPr/>
      <dgm:t>
        <a:bodyPr/>
        <a:lstStyle/>
        <a:p>
          <a:endParaRPr lang="en-US"/>
        </a:p>
      </dgm:t>
    </dgm:pt>
    <dgm:pt modelId="{6E4FE816-5428-4FD5-8215-EE40F960CEE3}">
      <dgm:prSet phldrT="[Text]"/>
      <dgm:spPr/>
      <dgm:t>
        <a:bodyPr/>
        <a:lstStyle/>
        <a:p>
          <a:r>
            <a:rPr lang="en-US" dirty="0"/>
            <a:t>Nation's (2001) four strands for effective learning (input, output, learning, fluency)</a:t>
          </a:r>
        </a:p>
      </dgm:t>
    </dgm:pt>
    <dgm:pt modelId="{12A4EAE1-7730-4BAE-896A-CE4DEDB82585}" type="parTrans" cxnId="{F6374B13-C1E9-4021-A1E6-66F685EFEF2B}">
      <dgm:prSet/>
      <dgm:spPr/>
      <dgm:t>
        <a:bodyPr/>
        <a:lstStyle/>
        <a:p>
          <a:endParaRPr lang="en-US"/>
        </a:p>
      </dgm:t>
    </dgm:pt>
    <dgm:pt modelId="{A1936245-768D-403D-9EE4-128343ABEAED}" type="sibTrans" cxnId="{F6374B13-C1E9-4021-A1E6-66F685EFEF2B}">
      <dgm:prSet/>
      <dgm:spPr/>
      <dgm:t>
        <a:bodyPr/>
        <a:lstStyle/>
        <a:p>
          <a:endParaRPr lang="en-US"/>
        </a:p>
      </dgm:t>
    </dgm:pt>
    <dgm:pt modelId="{7EFE4372-DCA4-4B60-BFF9-D422466B42D2}">
      <dgm:prSet phldrT="[Text]"/>
      <dgm:spPr/>
      <dgm:t>
        <a:bodyPr/>
        <a:lstStyle/>
        <a:p>
          <a:pPr>
            <a:buNone/>
          </a:pPr>
          <a:r>
            <a:rPr lang="en-US" b="1" dirty="0"/>
            <a:t>Learning Theory</a:t>
          </a:r>
          <a:endParaRPr lang="en-US" dirty="0"/>
        </a:p>
      </dgm:t>
    </dgm:pt>
    <dgm:pt modelId="{68F6294B-0A4F-4598-A8BE-F95296D97D09}" type="parTrans" cxnId="{252E03D2-FA0B-44F1-8CA1-E57E831DE030}">
      <dgm:prSet/>
      <dgm:spPr/>
      <dgm:t>
        <a:bodyPr/>
        <a:lstStyle/>
        <a:p>
          <a:endParaRPr lang="en-US"/>
        </a:p>
      </dgm:t>
    </dgm:pt>
    <dgm:pt modelId="{91EB1C7D-C9D6-49E4-A98B-A497FF3C2C3B}" type="sibTrans" cxnId="{252E03D2-FA0B-44F1-8CA1-E57E831DE030}">
      <dgm:prSet/>
      <dgm:spPr/>
      <dgm:t>
        <a:bodyPr/>
        <a:lstStyle/>
        <a:p>
          <a:endParaRPr lang="en-US"/>
        </a:p>
      </dgm:t>
    </dgm:pt>
    <dgm:pt modelId="{75F3D4A8-BBBB-4E7F-AFF9-9EF5A1209A12}">
      <dgm:prSet phldrT="[Text]"/>
      <dgm:spPr/>
      <dgm:t>
        <a:bodyPr/>
        <a:lstStyle/>
        <a:p>
          <a:r>
            <a:rPr lang="en-US" dirty="0"/>
            <a:t>Constructivism (Vygotsky, 1978) emphasizes learners actively building knowledge, supported by AI's personalized scaffolding</a:t>
          </a:r>
        </a:p>
      </dgm:t>
    </dgm:pt>
    <dgm:pt modelId="{2D8463B9-1043-449F-8AA0-BE38CBC8FA55}" type="parTrans" cxnId="{10E6F297-AA68-4A8C-BCBD-9D5626277522}">
      <dgm:prSet/>
      <dgm:spPr/>
      <dgm:t>
        <a:bodyPr/>
        <a:lstStyle/>
        <a:p>
          <a:endParaRPr lang="en-US"/>
        </a:p>
      </dgm:t>
    </dgm:pt>
    <dgm:pt modelId="{7DF0BCEE-F582-420E-A84E-F1D5F00C093F}" type="sibTrans" cxnId="{10E6F297-AA68-4A8C-BCBD-9D5626277522}">
      <dgm:prSet/>
      <dgm:spPr/>
      <dgm:t>
        <a:bodyPr/>
        <a:lstStyle/>
        <a:p>
          <a:endParaRPr lang="en-US"/>
        </a:p>
      </dgm:t>
    </dgm:pt>
    <dgm:pt modelId="{F302A619-0800-407A-9682-B25048E4A9AD}">
      <dgm:prSet phldrT="[Text]"/>
      <dgm:spPr/>
      <dgm:t>
        <a:bodyPr/>
        <a:lstStyle/>
        <a:p>
          <a:r>
            <a:rPr lang="en-US" b="1" dirty="0"/>
            <a:t>Learner Autonomy</a:t>
          </a:r>
        </a:p>
      </dgm:t>
    </dgm:pt>
    <dgm:pt modelId="{E2B39B58-B441-47D4-A3F3-B2BA800AF746}" type="parTrans" cxnId="{C54E4B55-7C09-44A5-AF3F-E5FD83696D6A}">
      <dgm:prSet/>
      <dgm:spPr/>
      <dgm:t>
        <a:bodyPr/>
        <a:lstStyle/>
        <a:p>
          <a:endParaRPr lang="en-US"/>
        </a:p>
      </dgm:t>
    </dgm:pt>
    <dgm:pt modelId="{4B47BAF4-017B-4E94-A751-E91DE0C08329}" type="sibTrans" cxnId="{C54E4B55-7C09-44A5-AF3F-E5FD83696D6A}">
      <dgm:prSet/>
      <dgm:spPr/>
      <dgm:t>
        <a:bodyPr/>
        <a:lstStyle/>
        <a:p>
          <a:endParaRPr lang="en-US"/>
        </a:p>
      </dgm:t>
    </dgm:pt>
    <dgm:pt modelId="{7F025C2A-7287-452E-8CFD-7458D421B0A5}">
      <dgm:prSet phldrT="[Text]"/>
      <dgm:spPr/>
      <dgm:t>
        <a:bodyPr/>
        <a:lstStyle/>
        <a:p>
          <a:r>
            <a:rPr lang="en-US" dirty="0"/>
            <a:t>Holec’s (1981) concept of learner autonomy has become relevant with modern digital tools like AI</a:t>
          </a:r>
        </a:p>
      </dgm:t>
    </dgm:pt>
    <dgm:pt modelId="{DDA8F1A6-E1EF-400A-8124-8546A441F3ED}" type="parTrans" cxnId="{C30CBA80-943F-428A-94AB-02EE07E49E1A}">
      <dgm:prSet/>
      <dgm:spPr/>
      <dgm:t>
        <a:bodyPr/>
        <a:lstStyle/>
        <a:p>
          <a:endParaRPr lang="en-US"/>
        </a:p>
      </dgm:t>
    </dgm:pt>
    <dgm:pt modelId="{68C35A9C-1BEB-45ED-90F5-B690F2B0D5D2}" type="sibTrans" cxnId="{C30CBA80-943F-428A-94AB-02EE07E49E1A}">
      <dgm:prSet/>
      <dgm:spPr/>
      <dgm:t>
        <a:bodyPr/>
        <a:lstStyle/>
        <a:p>
          <a:endParaRPr lang="en-US"/>
        </a:p>
      </dgm:t>
    </dgm:pt>
    <dgm:pt modelId="{E835D7CB-FFDE-41AE-ADDF-EC31B5BFF0E3}" type="pres">
      <dgm:prSet presAssocID="{E7C043C9-9AD8-4E0D-B8B9-C1173F21E240}" presName="Name0" presStyleCnt="0">
        <dgm:presLayoutVars>
          <dgm:dir/>
          <dgm:animLvl val="lvl"/>
          <dgm:resizeHandles val="exact"/>
        </dgm:presLayoutVars>
      </dgm:prSet>
      <dgm:spPr/>
    </dgm:pt>
    <dgm:pt modelId="{34E06BDC-E1B4-4857-A7CE-2ECDFFE89527}" type="pres">
      <dgm:prSet presAssocID="{6BB5D0FD-76A7-46C8-AD03-062023340D50}" presName="linNode" presStyleCnt="0"/>
      <dgm:spPr/>
    </dgm:pt>
    <dgm:pt modelId="{3623078E-1CC8-4230-B201-061272F060C5}" type="pres">
      <dgm:prSet presAssocID="{6BB5D0FD-76A7-46C8-AD03-062023340D50}" presName="parTx" presStyleLbl="revTx" presStyleIdx="0" presStyleCnt="3">
        <dgm:presLayoutVars>
          <dgm:chMax val="1"/>
          <dgm:bulletEnabled val="1"/>
        </dgm:presLayoutVars>
      </dgm:prSet>
      <dgm:spPr/>
    </dgm:pt>
    <dgm:pt modelId="{3BB3EEE2-457F-40F4-BA74-1CD224CF7C3C}" type="pres">
      <dgm:prSet presAssocID="{6BB5D0FD-76A7-46C8-AD03-062023340D50}" presName="bracket" presStyleLbl="parChTrans1D1" presStyleIdx="0" presStyleCnt="3"/>
      <dgm:spPr/>
    </dgm:pt>
    <dgm:pt modelId="{5BE767EE-FD0A-4B2B-8309-6027182E93AA}" type="pres">
      <dgm:prSet presAssocID="{6BB5D0FD-76A7-46C8-AD03-062023340D50}" presName="spH" presStyleCnt="0"/>
      <dgm:spPr/>
    </dgm:pt>
    <dgm:pt modelId="{DEABE544-37A1-4948-A490-C2343EEC4B5A}" type="pres">
      <dgm:prSet presAssocID="{6BB5D0FD-76A7-46C8-AD03-062023340D50}" presName="desTx" presStyleLbl="node1" presStyleIdx="0" presStyleCnt="3">
        <dgm:presLayoutVars>
          <dgm:bulletEnabled val="1"/>
        </dgm:presLayoutVars>
      </dgm:prSet>
      <dgm:spPr/>
    </dgm:pt>
    <dgm:pt modelId="{528DB533-7418-4141-82A0-80B28C94D4B9}" type="pres">
      <dgm:prSet presAssocID="{29EFE8B6-8DC7-49DE-BF4A-D7BDFAF042CF}" presName="spV" presStyleCnt="0"/>
      <dgm:spPr/>
    </dgm:pt>
    <dgm:pt modelId="{44164211-CF26-4DA8-9151-ED33E56B868F}" type="pres">
      <dgm:prSet presAssocID="{7EFE4372-DCA4-4B60-BFF9-D422466B42D2}" presName="linNode" presStyleCnt="0"/>
      <dgm:spPr/>
    </dgm:pt>
    <dgm:pt modelId="{2785B9A4-1B45-46BF-AD99-4312F10D90B1}" type="pres">
      <dgm:prSet presAssocID="{7EFE4372-DCA4-4B60-BFF9-D422466B42D2}" presName="parTx" presStyleLbl="revTx" presStyleIdx="1" presStyleCnt="3">
        <dgm:presLayoutVars>
          <dgm:chMax val="1"/>
          <dgm:bulletEnabled val="1"/>
        </dgm:presLayoutVars>
      </dgm:prSet>
      <dgm:spPr/>
    </dgm:pt>
    <dgm:pt modelId="{E65AAC89-3FFE-45C4-BC69-9FCA2866DD9A}" type="pres">
      <dgm:prSet presAssocID="{7EFE4372-DCA4-4B60-BFF9-D422466B42D2}" presName="bracket" presStyleLbl="parChTrans1D1" presStyleIdx="1" presStyleCnt="3"/>
      <dgm:spPr/>
    </dgm:pt>
    <dgm:pt modelId="{D8462AA3-3E38-427C-96ED-6CF4A5472D1F}" type="pres">
      <dgm:prSet presAssocID="{7EFE4372-DCA4-4B60-BFF9-D422466B42D2}" presName="spH" presStyleCnt="0"/>
      <dgm:spPr/>
    </dgm:pt>
    <dgm:pt modelId="{2C8A9F79-2889-4B38-AED3-A76443E4D876}" type="pres">
      <dgm:prSet presAssocID="{7EFE4372-DCA4-4B60-BFF9-D422466B42D2}" presName="desTx" presStyleLbl="node1" presStyleIdx="1" presStyleCnt="3">
        <dgm:presLayoutVars>
          <dgm:bulletEnabled val="1"/>
        </dgm:presLayoutVars>
      </dgm:prSet>
      <dgm:spPr/>
    </dgm:pt>
    <dgm:pt modelId="{2A22E71A-5C5F-44F3-ACBE-4AA18ECCBC15}" type="pres">
      <dgm:prSet presAssocID="{91EB1C7D-C9D6-49E4-A98B-A497FF3C2C3B}" presName="spV" presStyleCnt="0"/>
      <dgm:spPr/>
    </dgm:pt>
    <dgm:pt modelId="{4F3D5352-C459-4D77-B04F-7FFEB8F1086A}" type="pres">
      <dgm:prSet presAssocID="{F302A619-0800-407A-9682-B25048E4A9AD}" presName="linNode" presStyleCnt="0"/>
      <dgm:spPr/>
    </dgm:pt>
    <dgm:pt modelId="{F83C1813-5737-4E73-8EAB-19172B2C6185}" type="pres">
      <dgm:prSet presAssocID="{F302A619-0800-407A-9682-B25048E4A9AD}" presName="parTx" presStyleLbl="revTx" presStyleIdx="2" presStyleCnt="3">
        <dgm:presLayoutVars>
          <dgm:chMax val="1"/>
          <dgm:bulletEnabled val="1"/>
        </dgm:presLayoutVars>
      </dgm:prSet>
      <dgm:spPr/>
    </dgm:pt>
    <dgm:pt modelId="{CE3CF042-0051-4342-8216-1C3FF362FAA3}" type="pres">
      <dgm:prSet presAssocID="{F302A619-0800-407A-9682-B25048E4A9AD}" presName="bracket" presStyleLbl="parChTrans1D1" presStyleIdx="2" presStyleCnt="3"/>
      <dgm:spPr/>
    </dgm:pt>
    <dgm:pt modelId="{22B48922-0BEE-45EE-914C-5631A840DEDC}" type="pres">
      <dgm:prSet presAssocID="{F302A619-0800-407A-9682-B25048E4A9AD}" presName="spH" presStyleCnt="0"/>
      <dgm:spPr/>
    </dgm:pt>
    <dgm:pt modelId="{73AC774E-4EC4-4772-BA29-9CDC6DEFBAB8}" type="pres">
      <dgm:prSet presAssocID="{F302A619-0800-407A-9682-B25048E4A9AD}" presName="desTx" presStyleLbl="node1" presStyleIdx="2" presStyleCnt="3">
        <dgm:presLayoutVars>
          <dgm:bulletEnabled val="1"/>
        </dgm:presLayoutVars>
      </dgm:prSet>
      <dgm:spPr/>
    </dgm:pt>
  </dgm:ptLst>
  <dgm:cxnLst>
    <dgm:cxn modelId="{8C93EB08-223F-4369-96B5-423DBAAB1D3D}" type="presOf" srcId="{6E4FE816-5428-4FD5-8215-EE40F960CEE3}" destId="{DEABE544-37A1-4948-A490-C2343EEC4B5A}" srcOrd="0" destOrd="0" presId="urn:diagrams.loki3.com/BracketList"/>
    <dgm:cxn modelId="{F6374B13-C1E9-4021-A1E6-66F685EFEF2B}" srcId="{6BB5D0FD-76A7-46C8-AD03-062023340D50}" destId="{6E4FE816-5428-4FD5-8215-EE40F960CEE3}" srcOrd="0" destOrd="0" parTransId="{12A4EAE1-7730-4BAE-896A-CE4DEDB82585}" sibTransId="{A1936245-768D-403D-9EE4-128343ABEAED}"/>
    <dgm:cxn modelId="{8EA13933-9AE1-4E10-A475-A6DFF93F2B0C}" type="presOf" srcId="{75F3D4A8-BBBB-4E7F-AFF9-9EF5A1209A12}" destId="{2C8A9F79-2889-4B38-AED3-A76443E4D876}" srcOrd="0" destOrd="0" presId="urn:diagrams.loki3.com/BracketList"/>
    <dgm:cxn modelId="{E8476E68-08DC-4DA9-9EEA-E74CB9AEFD6A}" type="presOf" srcId="{6BB5D0FD-76A7-46C8-AD03-062023340D50}" destId="{3623078E-1CC8-4230-B201-061272F060C5}" srcOrd="0" destOrd="0" presId="urn:diagrams.loki3.com/BracketList"/>
    <dgm:cxn modelId="{C54E4B55-7C09-44A5-AF3F-E5FD83696D6A}" srcId="{E7C043C9-9AD8-4E0D-B8B9-C1173F21E240}" destId="{F302A619-0800-407A-9682-B25048E4A9AD}" srcOrd="2" destOrd="0" parTransId="{E2B39B58-B441-47D4-A3F3-B2BA800AF746}" sibTransId="{4B47BAF4-017B-4E94-A751-E91DE0C08329}"/>
    <dgm:cxn modelId="{8E3BF25A-C15C-4BBB-BCF2-F8DA31DF09AA}" type="presOf" srcId="{7EFE4372-DCA4-4B60-BFF9-D422466B42D2}" destId="{2785B9A4-1B45-46BF-AD99-4312F10D90B1}" srcOrd="0" destOrd="0" presId="urn:diagrams.loki3.com/BracketList"/>
    <dgm:cxn modelId="{C30CBA80-943F-428A-94AB-02EE07E49E1A}" srcId="{F302A619-0800-407A-9682-B25048E4A9AD}" destId="{7F025C2A-7287-452E-8CFD-7458D421B0A5}" srcOrd="0" destOrd="0" parTransId="{DDA8F1A6-E1EF-400A-8124-8546A441F3ED}" sibTransId="{68C35A9C-1BEB-45ED-90F5-B690F2B0D5D2}"/>
    <dgm:cxn modelId="{0321F48E-ED2F-4D21-A9FE-109A929AAB79}" srcId="{E7C043C9-9AD8-4E0D-B8B9-C1173F21E240}" destId="{6BB5D0FD-76A7-46C8-AD03-062023340D50}" srcOrd="0" destOrd="0" parTransId="{6A191154-E2AB-436E-BE9B-D8E05E50C97A}" sibTransId="{29EFE8B6-8DC7-49DE-BF4A-D7BDFAF042CF}"/>
    <dgm:cxn modelId="{10E6F297-AA68-4A8C-BCBD-9D5626277522}" srcId="{7EFE4372-DCA4-4B60-BFF9-D422466B42D2}" destId="{75F3D4A8-BBBB-4E7F-AFF9-9EF5A1209A12}" srcOrd="0" destOrd="0" parTransId="{2D8463B9-1043-449F-8AA0-BE38CBC8FA55}" sibTransId="{7DF0BCEE-F582-420E-A84E-F1D5F00C093F}"/>
    <dgm:cxn modelId="{E6C0C2AD-6040-43FF-80B3-3026F51C4193}" type="presOf" srcId="{7F025C2A-7287-452E-8CFD-7458D421B0A5}" destId="{73AC774E-4EC4-4772-BA29-9CDC6DEFBAB8}" srcOrd="0" destOrd="0" presId="urn:diagrams.loki3.com/BracketList"/>
    <dgm:cxn modelId="{252E03D2-FA0B-44F1-8CA1-E57E831DE030}" srcId="{E7C043C9-9AD8-4E0D-B8B9-C1173F21E240}" destId="{7EFE4372-DCA4-4B60-BFF9-D422466B42D2}" srcOrd="1" destOrd="0" parTransId="{68F6294B-0A4F-4598-A8BE-F95296D97D09}" sibTransId="{91EB1C7D-C9D6-49E4-A98B-A497FF3C2C3B}"/>
    <dgm:cxn modelId="{5EB234D9-E833-4587-8D70-14F273F8F8D3}" type="presOf" srcId="{F302A619-0800-407A-9682-B25048E4A9AD}" destId="{F83C1813-5737-4E73-8EAB-19172B2C6185}" srcOrd="0" destOrd="0" presId="urn:diagrams.loki3.com/BracketList"/>
    <dgm:cxn modelId="{53FEBAE9-860B-4202-99C0-8F305FA519E5}" type="presOf" srcId="{E7C043C9-9AD8-4E0D-B8B9-C1173F21E240}" destId="{E835D7CB-FFDE-41AE-ADDF-EC31B5BFF0E3}" srcOrd="0" destOrd="0" presId="urn:diagrams.loki3.com/BracketList"/>
    <dgm:cxn modelId="{BA2A69CF-7DF1-449A-B913-AE0DFFF9F044}" type="presParOf" srcId="{E835D7CB-FFDE-41AE-ADDF-EC31B5BFF0E3}" destId="{34E06BDC-E1B4-4857-A7CE-2ECDFFE89527}" srcOrd="0" destOrd="0" presId="urn:diagrams.loki3.com/BracketList"/>
    <dgm:cxn modelId="{5A4EFB8C-9AE5-430D-9E02-E9C1EFC457B1}" type="presParOf" srcId="{34E06BDC-E1B4-4857-A7CE-2ECDFFE89527}" destId="{3623078E-1CC8-4230-B201-061272F060C5}" srcOrd="0" destOrd="0" presId="urn:diagrams.loki3.com/BracketList"/>
    <dgm:cxn modelId="{247ECA0F-B1BD-42F6-A39D-D8B959DB2E27}" type="presParOf" srcId="{34E06BDC-E1B4-4857-A7CE-2ECDFFE89527}" destId="{3BB3EEE2-457F-40F4-BA74-1CD224CF7C3C}" srcOrd="1" destOrd="0" presId="urn:diagrams.loki3.com/BracketList"/>
    <dgm:cxn modelId="{252E146B-BD08-41DB-96D6-D85B1054970A}" type="presParOf" srcId="{34E06BDC-E1B4-4857-A7CE-2ECDFFE89527}" destId="{5BE767EE-FD0A-4B2B-8309-6027182E93AA}" srcOrd="2" destOrd="0" presId="urn:diagrams.loki3.com/BracketList"/>
    <dgm:cxn modelId="{D4DA2C9F-0855-4094-8746-8C2CB7BE48E3}" type="presParOf" srcId="{34E06BDC-E1B4-4857-A7CE-2ECDFFE89527}" destId="{DEABE544-37A1-4948-A490-C2343EEC4B5A}" srcOrd="3" destOrd="0" presId="urn:diagrams.loki3.com/BracketList"/>
    <dgm:cxn modelId="{0B8E7C0A-3C31-4490-9F36-D5AFCC8C19E2}" type="presParOf" srcId="{E835D7CB-FFDE-41AE-ADDF-EC31B5BFF0E3}" destId="{528DB533-7418-4141-82A0-80B28C94D4B9}" srcOrd="1" destOrd="0" presId="urn:diagrams.loki3.com/BracketList"/>
    <dgm:cxn modelId="{670E4D44-5356-4816-AA30-CD4B91D38150}" type="presParOf" srcId="{E835D7CB-FFDE-41AE-ADDF-EC31B5BFF0E3}" destId="{44164211-CF26-4DA8-9151-ED33E56B868F}" srcOrd="2" destOrd="0" presId="urn:diagrams.loki3.com/BracketList"/>
    <dgm:cxn modelId="{C5C9063E-7E3F-4DFD-89A3-348330F1F74D}" type="presParOf" srcId="{44164211-CF26-4DA8-9151-ED33E56B868F}" destId="{2785B9A4-1B45-46BF-AD99-4312F10D90B1}" srcOrd="0" destOrd="0" presId="urn:diagrams.loki3.com/BracketList"/>
    <dgm:cxn modelId="{80381489-9D6C-4DF9-B261-798A384269DA}" type="presParOf" srcId="{44164211-CF26-4DA8-9151-ED33E56B868F}" destId="{E65AAC89-3FFE-45C4-BC69-9FCA2866DD9A}" srcOrd="1" destOrd="0" presId="urn:diagrams.loki3.com/BracketList"/>
    <dgm:cxn modelId="{B5EA00E1-DCFD-4D4C-8900-B3029F5B222D}" type="presParOf" srcId="{44164211-CF26-4DA8-9151-ED33E56B868F}" destId="{D8462AA3-3E38-427C-96ED-6CF4A5472D1F}" srcOrd="2" destOrd="0" presId="urn:diagrams.loki3.com/BracketList"/>
    <dgm:cxn modelId="{964419BC-67FD-4B89-BA0B-09FCD33F678D}" type="presParOf" srcId="{44164211-CF26-4DA8-9151-ED33E56B868F}" destId="{2C8A9F79-2889-4B38-AED3-A76443E4D876}" srcOrd="3" destOrd="0" presId="urn:diagrams.loki3.com/BracketList"/>
    <dgm:cxn modelId="{C661DFF3-9E3F-489E-AD79-D5E595F325B5}" type="presParOf" srcId="{E835D7CB-FFDE-41AE-ADDF-EC31B5BFF0E3}" destId="{2A22E71A-5C5F-44F3-ACBE-4AA18ECCBC15}" srcOrd="3" destOrd="0" presId="urn:diagrams.loki3.com/BracketList"/>
    <dgm:cxn modelId="{DBFF75C8-21E2-4300-AB03-27D440CFC27D}" type="presParOf" srcId="{E835D7CB-FFDE-41AE-ADDF-EC31B5BFF0E3}" destId="{4F3D5352-C459-4D77-B04F-7FFEB8F1086A}" srcOrd="4" destOrd="0" presId="urn:diagrams.loki3.com/BracketList"/>
    <dgm:cxn modelId="{E5314367-4101-409D-A375-76B9E2652EEF}" type="presParOf" srcId="{4F3D5352-C459-4D77-B04F-7FFEB8F1086A}" destId="{F83C1813-5737-4E73-8EAB-19172B2C6185}" srcOrd="0" destOrd="0" presId="urn:diagrams.loki3.com/BracketList"/>
    <dgm:cxn modelId="{AFC34A8C-C646-40B7-ABEB-19082954797F}" type="presParOf" srcId="{4F3D5352-C459-4D77-B04F-7FFEB8F1086A}" destId="{CE3CF042-0051-4342-8216-1C3FF362FAA3}" srcOrd="1" destOrd="0" presId="urn:diagrams.loki3.com/BracketList"/>
    <dgm:cxn modelId="{FC06166E-34E0-43E6-B27A-58D0E824E403}" type="presParOf" srcId="{4F3D5352-C459-4D77-B04F-7FFEB8F1086A}" destId="{22B48922-0BEE-45EE-914C-5631A840DEDC}" srcOrd="2" destOrd="0" presId="urn:diagrams.loki3.com/BracketList"/>
    <dgm:cxn modelId="{14090473-30DA-498A-B1D1-741AF8684766}" type="presParOf" srcId="{4F3D5352-C459-4D77-B04F-7FFEB8F1086A}" destId="{73AC774E-4EC4-4772-BA29-9CDC6DEFBAB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839CD-31C6-4EE9-A841-3C27EE7D3B13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DB9E5E90-84A7-40FB-924F-A265D11CB2D8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361C4A52-83AB-4F23-9F47-A5C1AA0160B8}" type="parTrans" cxnId="{6B67B302-37A5-4C08-95B6-2BF3F43E5277}">
      <dgm:prSet/>
      <dgm:spPr/>
      <dgm:t>
        <a:bodyPr/>
        <a:lstStyle/>
        <a:p>
          <a:endParaRPr lang="en-US"/>
        </a:p>
      </dgm:t>
    </dgm:pt>
    <dgm:pt modelId="{0DE3B4EF-B6A1-482A-BD02-01553720F661}" type="sibTrans" cxnId="{6B67B302-37A5-4C08-95B6-2BF3F43E5277}">
      <dgm:prSet/>
      <dgm:spPr/>
      <dgm:t>
        <a:bodyPr/>
        <a:lstStyle/>
        <a:p>
          <a:endParaRPr lang="en-US"/>
        </a:p>
      </dgm:t>
    </dgm:pt>
    <dgm:pt modelId="{B9703646-7D1D-4715-8E7D-EEAE6BAE0506}">
      <dgm:prSet phldrT="[Text]"/>
      <dgm:spPr/>
      <dgm:t>
        <a:bodyPr/>
        <a:lstStyle/>
        <a:p>
          <a:r>
            <a:rPr lang="en-US" dirty="0"/>
            <a:t>Researcher</a:t>
          </a:r>
        </a:p>
      </dgm:t>
    </dgm:pt>
    <dgm:pt modelId="{BC123F7E-7B7F-4F64-9FE9-8C4F50BDC0BF}" type="parTrans" cxnId="{5AF4DBB6-1C31-4B49-BFAF-605E5702B222}">
      <dgm:prSet/>
      <dgm:spPr/>
      <dgm:t>
        <a:bodyPr/>
        <a:lstStyle/>
        <a:p>
          <a:endParaRPr lang="en-US"/>
        </a:p>
      </dgm:t>
    </dgm:pt>
    <dgm:pt modelId="{3D71D4D4-CAE3-43D4-ABEC-93B4A1707D06}" type="sibTrans" cxnId="{5AF4DBB6-1C31-4B49-BFAF-605E5702B222}">
      <dgm:prSet/>
      <dgm:spPr/>
      <dgm:t>
        <a:bodyPr/>
        <a:lstStyle/>
        <a:p>
          <a:endParaRPr lang="en-US"/>
        </a:p>
      </dgm:t>
    </dgm:pt>
    <dgm:pt modelId="{185F4666-E454-4CE1-99D3-5BEED334ACAF}">
      <dgm:prSet phldrT="[Text]"/>
      <dgm:spPr/>
      <dgm:t>
        <a:bodyPr/>
        <a:lstStyle/>
        <a:p>
          <a:r>
            <a:rPr lang="en-US" dirty="0"/>
            <a:t>Qualitative Reflective Practice</a:t>
          </a:r>
        </a:p>
      </dgm:t>
    </dgm:pt>
    <dgm:pt modelId="{4CF45602-2A07-48A0-93C5-84468619FAB3}" type="parTrans" cxnId="{8FC18F85-6DA8-415E-B0C8-843E2CAFAD90}">
      <dgm:prSet/>
      <dgm:spPr/>
      <dgm:t>
        <a:bodyPr/>
        <a:lstStyle/>
        <a:p>
          <a:endParaRPr lang="en-US"/>
        </a:p>
      </dgm:t>
    </dgm:pt>
    <dgm:pt modelId="{38DA991E-B796-4E6E-86EB-228966D03F9E}" type="sibTrans" cxnId="{8FC18F85-6DA8-415E-B0C8-843E2CAFAD90}">
      <dgm:prSet/>
      <dgm:spPr/>
      <dgm:t>
        <a:bodyPr/>
        <a:lstStyle/>
        <a:p>
          <a:endParaRPr lang="en-US"/>
        </a:p>
      </dgm:t>
    </dgm:pt>
    <dgm:pt modelId="{23B02AC8-E8D0-44C3-A11B-3351191BF410}" type="pres">
      <dgm:prSet presAssocID="{29E839CD-31C6-4EE9-A841-3C27EE7D3B13}" presName="Name0" presStyleCnt="0">
        <dgm:presLayoutVars>
          <dgm:dir/>
          <dgm:resizeHandles val="exact"/>
        </dgm:presLayoutVars>
      </dgm:prSet>
      <dgm:spPr/>
    </dgm:pt>
    <dgm:pt modelId="{D22C4D75-7568-4629-A5E6-F4AC3A3892D5}" type="pres">
      <dgm:prSet presAssocID="{29E839CD-31C6-4EE9-A841-3C27EE7D3B13}" presName="vNodes" presStyleCnt="0"/>
      <dgm:spPr/>
    </dgm:pt>
    <dgm:pt modelId="{BCA7C339-E064-4220-8E05-01E1A05DAA55}" type="pres">
      <dgm:prSet presAssocID="{DB9E5E90-84A7-40FB-924F-A265D11CB2D8}" presName="node" presStyleLbl="node1" presStyleIdx="0" presStyleCnt="3">
        <dgm:presLayoutVars>
          <dgm:bulletEnabled val="1"/>
        </dgm:presLayoutVars>
      </dgm:prSet>
      <dgm:spPr/>
    </dgm:pt>
    <dgm:pt modelId="{399FF97A-1456-413D-B1D4-85F9A2179DD0}" type="pres">
      <dgm:prSet presAssocID="{0DE3B4EF-B6A1-482A-BD02-01553720F661}" presName="spacerT" presStyleCnt="0"/>
      <dgm:spPr/>
    </dgm:pt>
    <dgm:pt modelId="{DC62CEE7-6397-482B-93B0-225373982A1E}" type="pres">
      <dgm:prSet presAssocID="{0DE3B4EF-B6A1-482A-BD02-01553720F661}" presName="sibTrans" presStyleLbl="sibTrans2D1" presStyleIdx="0" presStyleCnt="2"/>
      <dgm:spPr/>
    </dgm:pt>
    <dgm:pt modelId="{1D4F2523-D786-4CAC-BCD8-B067A03D7DE5}" type="pres">
      <dgm:prSet presAssocID="{0DE3B4EF-B6A1-482A-BD02-01553720F661}" presName="spacerB" presStyleCnt="0"/>
      <dgm:spPr/>
    </dgm:pt>
    <dgm:pt modelId="{F03EE410-386F-4848-8E62-DCD66D94B930}" type="pres">
      <dgm:prSet presAssocID="{B9703646-7D1D-4715-8E7D-EEAE6BAE0506}" presName="node" presStyleLbl="node1" presStyleIdx="1" presStyleCnt="3">
        <dgm:presLayoutVars>
          <dgm:bulletEnabled val="1"/>
        </dgm:presLayoutVars>
      </dgm:prSet>
      <dgm:spPr/>
    </dgm:pt>
    <dgm:pt modelId="{2F75553F-2E56-4A1E-B3D9-DD9C4AA74921}" type="pres">
      <dgm:prSet presAssocID="{29E839CD-31C6-4EE9-A841-3C27EE7D3B13}" presName="sibTransLast" presStyleLbl="sibTrans2D1" presStyleIdx="1" presStyleCnt="2"/>
      <dgm:spPr/>
    </dgm:pt>
    <dgm:pt modelId="{C7371BC5-8406-4663-8519-E3E404E5A481}" type="pres">
      <dgm:prSet presAssocID="{29E839CD-31C6-4EE9-A841-3C27EE7D3B13}" presName="connectorText" presStyleLbl="sibTrans2D1" presStyleIdx="1" presStyleCnt="2"/>
      <dgm:spPr/>
    </dgm:pt>
    <dgm:pt modelId="{660711D1-A961-4C89-A4C5-51CA0E00D3F5}" type="pres">
      <dgm:prSet presAssocID="{29E839CD-31C6-4EE9-A841-3C27EE7D3B13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B67B302-37A5-4C08-95B6-2BF3F43E5277}" srcId="{29E839CD-31C6-4EE9-A841-3C27EE7D3B13}" destId="{DB9E5E90-84A7-40FB-924F-A265D11CB2D8}" srcOrd="0" destOrd="0" parTransId="{361C4A52-83AB-4F23-9F47-A5C1AA0160B8}" sibTransId="{0DE3B4EF-B6A1-482A-BD02-01553720F661}"/>
    <dgm:cxn modelId="{6A07991D-16C3-49EE-8DA5-A97F8A0B2062}" type="presOf" srcId="{29E839CD-31C6-4EE9-A841-3C27EE7D3B13}" destId="{23B02AC8-E8D0-44C3-A11B-3351191BF410}" srcOrd="0" destOrd="0" presId="urn:microsoft.com/office/officeart/2005/8/layout/equation2"/>
    <dgm:cxn modelId="{F54BA43B-1B9B-4C4B-B7B0-B57C8E728C69}" type="presOf" srcId="{DB9E5E90-84A7-40FB-924F-A265D11CB2D8}" destId="{BCA7C339-E064-4220-8E05-01E1A05DAA55}" srcOrd="0" destOrd="0" presId="urn:microsoft.com/office/officeart/2005/8/layout/equation2"/>
    <dgm:cxn modelId="{8FC18F85-6DA8-415E-B0C8-843E2CAFAD90}" srcId="{29E839CD-31C6-4EE9-A841-3C27EE7D3B13}" destId="{185F4666-E454-4CE1-99D3-5BEED334ACAF}" srcOrd="2" destOrd="0" parTransId="{4CF45602-2A07-48A0-93C5-84468619FAB3}" sibTransId="{38DA991E-B796-4E6E-86EB-228966D03F9E}"/>
    <dgm:cxn modelId="{98A3A887-8B80-4493-AAF0-71EDCBD418CE}" type="presOf" srcId="{3D71D4D4-CAE3-43D4-ABEC-93B4A1707D06}" destId="{C7371BC5-8406-4663-8519-E3E404E5A481}" srcOrd="1" destOrd="0" presId="urn:microsoft.com/office/officeart/2005/8/layout/equation2"/>
    <dgm:cxn modelId="{964656AF-9632-4793-A157-23C38C97BE06}" type="presOf" srcId="{3D71D4D4-CAE3-43D4-ABEC-93B4A1707D06}" destId="{2F75553F-2E56-4A1E-B3D9-DD9C4AA74921}" srcOrd="0" destOrd="0" presId="urn:microsoft.com/office/officeart/2005/8/layout/equation2"/>
    <dgm:cxn modelId="{AE7C8FB0-A0F6-4D52-A471-4BB21A8A20FC}" type="presOf" srcId="{185F4666-E454-4CE1-99D3-5BEED334ACAF}" destId="{660711D1-A961-4C89-A4C5-51CA0E00D3F5}" srcOrd="0" destOrd="0" presId="urn:microsoft.com/office/officeart/2005/8/layout/equation2"/>
    <dgm:cxn modelId="{5AF4DBB6-1C31-4B49-BFAF-605E5702B222}" srcId="{29E839CD-31C6-4EE9-A841-3C27EE7D3B13}" destId="{B9703646-7D1D-4715-8E7D-EEAE6BAE0506}" srcOrd="1" destOrd="0" parTransId="{BC123F7E-7B7F-4F64-9FE9-8C4F50BDC0BF}" sibTransId="{3D71D4D4-CAE3-43D4-ABEC-93B4A1707D06}"/>
    <dgm:cxn modelId="{92BBC6D5-8191-477E-93D8-1502F5F312E0}" type="presOf" srcId="{B9703646-7D1D-4715-8E7D-EEAE6BAE0506}" destId="{F03EE410-386F-4848-8E62-DCD66D94B930}" srcOrd="0" destOrd="0" presId="urn:microsoft.com/office/officeart/2005/8/layout/equation2"/>
    <dgm:cxn modelId="{F75B3DEC-EAFA-4305-9F3B-D8DD135B1ADF}" type="presOf" srcId="{0DE3B4EF-B6A1-482A-BD02-01553720F661}" destId="{DC62CEE7-6397-482B-93B0-225373982A1E}" srcOrd="0" destOrd="0" presId="urn:microsoft.com/office/officeart/2005/8/layout/equation2"/>
    <dgm:cxn modelId="{8E2F1FC9-8D11-43E1-93C6-4D9D1F265038}" type="presParOf" srcId="{23B02AC8-E8D0-44C3-A11B-3351191BF410}" destId="{D22C4D75-7568-4629-A5E6-F4AC3A3892D5}" srcOrd="0" destOrd="0" presId="urn:microsoft.com/office/officeart/2005/8/layout/equation2"/>
    <dgm:cxn modelId="{4707E008-74A5-4424-AADF-BA696FBDC0BA}" type="presParOf" srcId="{D22C4D75-7568-4629-A5E6-F4AC3A3892D5}" destId="{BCA7C339-E064-4220-8E05-01E1A05DAA55}" srcOrd="0" destOrd="0" presId="urn:microsoft.com/office/officeart/2005/8/layout/equation2"/>
    <dgm:cxn modelId="{A93D69FF-A81C-4BA4-B6FE-501459852AC5}" type="presParOf" srcId="{D22C4D75-7568-4629-A5E6-F4AC3A3892D5}" destId="{399FF97A-1456-413D-B1D4-85F9A2179DD0}" srcOrd="1" destOrd="0" presId="urn:microsoft.com/office/officeart/2005/8/layout/equation2"/>
    <dgm:cxn modelId="{0A7ACC61-21BD-475B-86B1-2E9E814B589B}" type="presParOf" srcId="{D22C4D75-7568-4629-A5E6-F4AC3A3892D5}" destId="{DC62CEE7-6397-482B-93B0-225373982A1E}" srcOrd="2" destOrd="0" presId="urn:microsoft.com/office/officeart/2005/8/layout/equation2"/>
    <dgm:cxn modelId="{D12C38A1-B910-4769-80C5-BB015C4AE526}" type="presParOf" srcId="{D22C4D75-7568-4629-A5E6-F4AC3A3892D5}" destId="{1D4F2523-D786-4CAC-BCD8-B067A03D7DE5}" srcOrd="3" destOrd="0" presId="urn:microsoft.com/office/officeart/2005/8/layout/equation2"/>
    <dgm:cxn modelId="{41803D61-EB3F-47BE-834F-95AA718DA0B1}" type="presParOf" srcId="{D22C4D75-7568-4629-A5E6-F4AC3A3892D5}" destId="{F03EE410-386F-4848-8E62-DCD66D94B930}" srcOrd="4" destOrd="0" presId="urn:microsoft.com/office/officeart/2005/8/layout/equation2"/>
    <dgm:cxn modelId="{FB669191-F320-46DE-8576-5FD3544B410B}" type="presParOf" srcId="{23B02AC8-E8D0-44C3-A11B-3351191BF410}" destId="{2F75553F-2E56-4A1E-B3D9-DD9C4AA74921}" srcOrd="1" destOrd="0" presId="urn:microsoft.com/office/officeart/2005/8/layout/equation2"/>
    <dgm:cxn modelId="{93F9EFF4-B7E7-4C3D-9AE5-22A07477A9EF}" type="presParOf" srcId="{2F75553F-2E56-4A1E-B3D9-DD9C4AA74921}" destId="{C7371BC5-8406-4663-8519-E3E404E5A481}" srcOrd="0" destOrd="0" presId="urn:microsoft.com/office/officeart/2005/8/layout/equation2"/>
    <dgm:cxn modelId="{27755F73-B890-4F84-9449-7790A945EB11}" type="presParOf" srcId="{23B02AC8-E8D0-44C3-A11B-3351191BF410}" destId="{660711D1-A961-4C89-A4C5-51CA0E00D3F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12A4C-2FF7-490F-8B6E-57EAAB1C4252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BF6255-8F9E-40F4-9795-A3B24C06AC1B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3D481B32-680E-41D8-B434-527A987F9A68}" type="parTrans" cxnId="{2FBA0AE7-2C37-4E38-B960-F4E57005DC5E}">
      <dgm:prSet/>
      <dgm:spPr/>
      <dgm:t>
        <a:bodyPr/>
        <a:lstStyle/>
        <a:p>
          <a:endParaRPr lang="en-US"/>
        </a:p>
      </dgm:t>
    </dgm:pt>
    <dgm:pt modelId="{401C3AE4-BCDB-4FFF-8CCB-282F02830F45}" type="sibTrans" cxnId="{2FBA0AE7-2C37-4E38-B960-F4E57005DC5E}">
      <dgm:prSet/>
      <dgm:spPr/>
      <dgm:t>
        <a:bodyPr/>
        <a:lstStyle/>
        <a:p>
          <a:endParaRPr lang="en-US"/>
        </a:p>
      </dgm:t>
    </dgm:pt>
    <dgm:pt modelId="{356C9FF6-BF44-4A0D-AF43-C7187808E568}">
      <dgm:prSet phldrT="[Text]"/>
      <dgm:spPr/>
      <dgm:t>
        <a:bodyPr/>
        <a:lstStyle/>
        <a:p>
          <a:r>
            <a:rPr lang="en-US" dirty="0"/>
            <a:t>25 highschoolers (4.0-5.0 IELTS course)</a:t>
          </a:r>
        </a:p>
      </dgm:t>
    </dgm:pt>
    <dgm:pt modelId="{4D4D23EE-6F5C-4054-A008-6459E0B30707}" type="parTrans" cxnId="{153F8EBA-9FD6-475C-A194-D846EB89A2CE}">
      <dgm:prSet/>
      <dgm:spPr/>
      <dgm:t>
        <a:bodyPr/>
        <a:lstStyle/>
        <a:p>
          <a:endParaRPr lang="en-US"/>
        </a:p>
      </dgm:t>
    </dgm:pt>
    <dgm:pt modelId="{76567430-7524-494C-9432-8B69D0C3B8C4}" type="sibTrans" cxnId="{153F8EBA-9FD6-475C-A194-D846EB89A2CE}">
      <dgm:prSet/>
      <dgm:spPr/>
      <dgm:t>
        <a:bodyPr/>
        <a:lstStyle/>
        <a:p>
          <a:endParaRPr lang="en-US"/>
        </a:p>
      </dgm:t>
    </dgm:pt>
    <dgm:pt modelId="{14A9C08B-9050-4FAE-91AD-F44A7634D799}">
      <dgm:prSet phldrT="[Text]"/>
      <dgm:spPr/>
      <dgm:t>
        <a:bodyPr/>
        <a:lstStyle/>
        <a:p>
          <a:r>
            <a:rPr lang="en-US" dirty="0"/>
            <a:t>Where</a:t>
          </a:r>
        </a:p>
      </dgm:t>
    </dgm:pt>
    <dgm:pt modelId="{9C9F7308-FD87-46EC-A3FE-4772BBCD9C43}" type="parTrans" cxnId="{DAE2CDA6-F127-4A87-818E-984175208C8C}">
      <dgm:prSet/>
      <dgm:spPr/>
      <dgm:t>
        <a:bodyPr/>
        <a:lstStyle/>
        <a:p>
          <a:endParaRPr lang="en-US"/>
        </a:p>
      </dgm:t>
    </dgm:pt>
    <dgm:pt modelId="{5895B51D-8818-415F-BC2C-30A98EBC57B2}" type="sibTrans" cxnId="{DAE2CDA6-F127-4A87-818E-984175208C8C}">
      <dgm:prSet/>
      <dgm:spPr/>
      <dgm:t>
        <a:bodyPr/>
        <a:lstStyle/>
        <a:p>
          <a:endParaRPr lang="en-US"/>
        </a:p>
      </dgm:t>
    </dgm:pt>
    <dgm:pt modelId="{3D1F80C9-AC06-4120-8634-636F70F53CE8}">
      <dgm:prSet phldrT="[Text]"/>
      <dgm:spPr/>
      <dgm:t>
        <a:bodyPr/>
        <a:lstStyle/>
        <a:p>
          <a:r>
            <a:rPr lang="en-US" dirty="0"/>
            <a:t>A private language center in Hanoi</a:t>
          </a:r>
        </a:p>
      </dgm:t>
    </dgm:pt>
    <dgm:pt modelId="{250BD42A-BA39-4EE7-A965-C07CF76CBDF2}" type="parTrans" cxnId="{5E57E557-CA80-4DDE-BEC5-27270AE6AA39}">
      <dgm:prSet/>
      <dgm:spPr/>
      <dgm:t>
        <a:bodyPr/>
        <a:lstStyle/>
        <a:p>
          <a:endParaRPr lang="en-US"/>
        </a:p>
      </dgm:t>
    </dgm:pt>
    <dgm:pt modelId="{0A832ECA-5FA2-4B7D-90B1-5451BC81A3AC}" type="sibTrans" cxnId="{5E57E557-CA80-4DDE-BEC5-27270AE6AA39}">
      <dgm:prSet/>
      <dgm:spPr/>
      <dgm:t>
        <a:bodyPr/>
        <a:lstStyle/>
        <a:p>
          <a:endParaRPr lang="en-US"/>
        </a:p>
      </dgm:t>
    </dgm:pt>
    <dgm:pt modelId="{09F7AD68-A413-4451-B6E4-EE4121F3EE42}" type="pres">
      <dgm:prSet presAssocID="{7EE12A4C-2FF7-490F-8B6E-57EAAB1C4252}" presName="linear" presStyleCnt="0">
        <dgm:presLayoutVars>
          <dgm:animLvl val="lvl"/>
          <dgm:resizeHandles val="exact"/>
        </dgm:presLayoutVars>
      </dgm:prSet>
      <dgm:spPr/>
    </dgm:pt>
    <dgm:pt modelId="{751248AA-E6EA-4A5A-BB54-9B40A28FD495}" type="pres">
      <dgm:prSet presAssocID="{47BF6255-8F9E-40F4-9795-A3B24C06AC1B}" presName="parentText" presStyleLbl="node1" presStyleIdx="0" presStyleCnt="2" custLinFactY="-25575" custLinFactNeighborX="23519" custLinFactNeighborY="-100000">
        <dgm:presLayoutVars>
          <dgm:chMax val="0"/>
          <dgm:bulletEnabled val="1"/>
        </dgm:presLayoutVars>
      </dgm:prSet>
      <dgm:spPr/>
    </dgm:pt>
    <dgm:pt modelId="{A06896F2-8DD2-4FB8-84B9-D7AAAE842B3D}" type="pres">
      <dgm:prSet presAssocID="{47BF6255-8F9E-40F4-9795-A3B24C06AC1B}" presName="childText" presStyleLbl="revTx" presStyleIdx="0" presStyleCnt="2">
        <dgm:presLayoutVars>
          <dgm:bulletEnabled val="1"/>
        </dgm:presLayoutVars>
      </dgm:prSet>
      <dgm:spPr/>
    </dgm:pt>
    <dgm:pt modelId="{374E0B66-D399-4248-890A-DA5CCD77187E}" type="pres">
      <dgm:prSet presAssocID="{14A9C08B-9050-4FAE-91AD-F44A7634D79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75F2DB-90E5-46B3-9F76-4731FB7B835B}" type="pres">
      <dgm:prSet presAssocID="{14A9C08B-9050-4FAE-91AD-F44A7634D7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64A3E2C-BADB-4B78-87C2-7A1959A7CF8D}" type="presOf" srcId="{3D1F80C9-AC06-4120-8634-636F70F53CE8}" destId="{5075F2DB-90E5-46B3-9F76-4731FB7B835B}" srcOrd="0" destOrd="0" presId="urn:microsoft.com/office/officeart/2005/8/layout/vList2"/>
    <dgm:cxn modelId="{8C30A02E-8583-42E6-A56A-8D726FF97900}" type="presOf" srcId="{14A9C08B-9050-4FAE-91AD-F44A7634D799}" destId="{374E0B66-D399-4248-890A-DA5CCD77187E}" srcOrd="0" destOrd="0" presId="urn:microsoft.com/office/officeart/2005/8/layout/vList2"/>
    <dgm:cxn modelId="{ED818847-4E6C-4944-B7A8-81F183F225AA}" type="presOf" srcId="{7EE12A4C-2FF7-490F-8B6E-57EAAB1C4252}" destId="{09F7AD68-A413-4451-B6E4-EE4121F3EE42}" srcOrd="0" destOrd="0" presId="urn:microsoft.com/office/officeart/2005/8/layout/vList2"/>
    <dgm:cxn modelId="{D1875B52-028C-4874-AA77-E5A71965BEC7}" type="presOf" srcId="{47BF6255-8F9E-40F4-9795-A3B24C06AC1B}" destId="{751248AA-E6EA-4A5A-BB54-9B40A28FD495}" srcOrd="0" destOrd="0" presId="urn:microsoft.com/office/officeart/2005/8/layout/vList2"/>
    <dgm:cxn modelId="{5E57E557-CA80-4DDE-BEC5-27270AE6AA39}" srcId="{14A9C08B-9050-4FAE-91AD-F44A7634D799}" destId="{3D1F80C9-AC06-4120-8634-636F70F53CE8}" srcOrd="0" destOrd="0" parTransId="{250BD42A-BA39-4EE7-A965-C07CF76CBDF2}" sibTransId="{0A832ECA-5FA2-4B7D-90B1-5451BC81A3AC}"/>
    <dgm:cxn modelId="{6F3A7C8F-7BF1-410A-A3A5-B94BA3B4DEC1}" type="presOf" srcId="{356C9FF6-BF44-4A0D-AF43-C7187808E568}" destId="{A06896F2-8DD2-4FB8-84B9-D7AAAE842B3D}" srcOrd="0" destOrd="0" presId="urn:microsoft.com/office/officeart/2005/8/layout/vList2"/>
    <dgm:cxn modelId="{DAE2CDA6-F127-4A87-818E-984175208C8C}" srcId="{7EE12A4C-2FF7-490F-8B6E-57EAAB1C4252}" destId="{14A9C08B-9050-4FAE-91AD-F44A7634D799}" srcOrd="1" destOrd="0" parTransId="{9C9F7308-FD87-46EC-A3FE-4772BBCD9C43}" sibTransId="{5895B51D-8818-415F-BC2C-30A98EBC57B2}"/>
    <dgm:cxn modelId="{153F8EBA-9FD6-475C-A194-D846EB89A2CE}" srcId="{47BF6255-8F9E-40F4-9795-A3B24C06AC1B}" destId="{356C9FF6-BF44-4A0D-AF43-C7187808E568}" srcOrd="0" destOrd="0" parTransId="{4D4D23EE-6F5C-4054-A008-6459E0B30707}" sibTransId="{76567430-7524-494C-9432-8B69D0C3B8C4}"/>
    <dgm:cxn modelId="{2FBA0AE7-2C37-4E38-B960-F4E57005DC5E}" srcId="{7EE12A4C-2FF7-490F-8B6E-57EAAB1C4252}" destId="{47BF6255-8F9E-40F4-9795-A3B24C06AC1B}" srcOrd="0" destOrd="0" parTransId="{3D481B32-680E-41D8-B434-527A987F9A68}" sibTransId="{401C3AE4-BCDB-4FFF-8CCB-282F02830F45}"/>
    <dgm:cxn modelId="{FD6D4AC5-F55B-4391-8B00-7C1974CF1F07}" type="presParOf" srcId="{09F7AD68-A413-4451-B6E4-EE4121F3EE42}" destId="{751248AA-E6EA-4A5A-BB54-9B40A28FD495}" srcOrd="0" destOrd="0" presId="urn:microsoft.com/office/officeart/2005/8/layout/vList2"/>
    <dgm:cxn modelId="{D23EA5EC-0C66-4BAC-AFD2-2F89D1E528D2}" type="presParOf" srcId="{09F7AD68-A413-4451-B6E4-EE4121F3EE42}" destId="{A06896F2-8DD2-4FB8-84B9-D7AAAE842B3D}" srcOrd="1" destOrd="0" presId="urn:microsoft.com/office/officeart/2005/8/layout/vList2"/>
    <dgm:cxn modelId="{23008579-6F3B-4A36-8C0C-0CD227AFB984}" type="presParOf" srcId="{09F7AD68-A413-4451-B6E4-EE4121F3EE42}" destId="{374E0B66-D399-4248-890A-DA5CCD77187E}" srcOrd="2" destOrd="0" presId="urn:microsoft.com/office/officeart/2005/8/layout/vList2"/>
    <dgm:cxn modelId="{8540EF46-A577-4808-90D7-B0623B9D3436}" type="presParOf" srcId="{09F7AD68-A413-4451-B6E4-EE4121F3EE42}" destId="{5075F2DB-90E5-46B3-9F76-4731FB7B83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0D9D8-8F68-4485-90AB-C80C8171F55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09547C-A336-4A76-A08E-75CBF20073EC}">
      <dgm:prSet phldrT="[Text]"/>
      <dgm:spPr/>
      <dgm:t>
        <a:bodyPr/>
        <a:lstStyle/>
        <a:p>
          <a:r>
            <a:rPr lang="en-US"/>
            <a:t>Tool Familiarization</a:t>
          </a:r>
          <a:endParaRPr lang="en-US" dirty="0"/>
        </a:p>
      </dgm:t>
    </dgm:pt>
    <dgm:pt modelId="{98CD1EAA-7654-4274-AC1C-5644DD598C42}" type="parTrans" cxnId="{85615764-2A43-4618-B06C-C7DCDE74214C}">
      <dgm:prSet/>
      <dgm:spPr/>
      <dgm:t>
        <a:bodyPr/>
        <a:lstStyle/>
        <a:p>
          <a:endParaRPr lang="en-US"/>
        </a:p>
      </dgm:t>
    </dgm:pt>
    <dgm:pt modelId="{F87CF2CA-1ABD-4998-B99D-54AC8F6CA400}" type="sibTrans" cxnId="{85615764-2A43-4618-B06C-C7DCDE74214C}">
      <dgm:prSet/>
      <dgm:spPr/>
      <dgm:t>
        <a:bodyPr/>
        <a:lstStyle/>
        <a:p>
          <a:endParaRPr lang="en-US"/>
        </a:p>
      </dgm:t>
    </dgm:pt>
    <dgm:pt modelId="{2806192C-2C8E-4A3A-977F-53D9A19004B2}">
      <dgm:prSet phldrT="[Text]"/>
      <dgm:spPr/>
      <dgm:t>
        <a:bodyPr/>
        <a:lstStyle/>
        <a:p>
          <a:r>
            <a:rPr lang="en-US" dirty="0"/>
            <a:t>Active Implementation</a:t>
          </a:r>
        </a:p>
      </dgm:t>
    </dgm:pt>
    <dgm:pt modelId="{6FC29EB2-F780-47F2-B978-7E8A2AF7243D}" type="parTrans" cxnId="{10C1E06C-6209-4FD9-82BC-1D52C5C00CA2}">
      <dgm:prSet/>
      <dgm:spPr/>
      <dgm:t>
        <a:bodyPr/>
        <a:lstStyle/>
        <a:p>
          <a:endParaRPr lang="en-US"/>
        </a:p>
      </dgm:t>
    </dgm:pt>
    <dgm:pt modelId="{E9437E4F-62C8-4CBE-963B-30AC576E6879}" type="sibTrans" cxnId="{10C1E06C-6209-4FD9-82BC-1D52C5C00CA2}">
      <dgm:prSet/>
      <dgm:spPr/>
      <dgm:t>
        <a:bodyPr/>
        <a:lstStyle/>
        <a:p>
          <a:endParaRPr lang="en-US"/>
        </a:p>
      </dgm:t>
    </dgm:pt>
    <dgm:pt modelId="{63F71DFD-A07A-48AE-9E14-1C82FDA036E3}">
      <dgm:prSet phldrT="[Text]"/>
      <dgm:spPr/>
      <dgm:t>
        <a:bodyPr/>
        <a:lstStyle/>
        <a:p>
          <a:r>
            <a:rPr lang="en-US" dirty="0"/>
            <a:t>Creative Application</a:t>
          </a:r>
        </a:p>
      </dgm:t>
    </dgm:pt>
    <dgm:pt modelId="{741EBD47-9DF3-4923-AD09-4350686EE21B}" type="parTrans" cxnId="{91A3EE82-72A6-42E5-96DB-0E7A43E18EEC}">
      <dgm:prSet/>
      <dgm:spPr/>
      <dgm:t>
        <a:bodyPr/>
        <a:lstStyle/>
        <a:p>
          <a:endParaRPr lang="en-US"/>
        </a:p>
      </dgm:t>
    </dgm:pt>
    <dgm:pt modelId="{22C3C7E1-F522-4FF2-8E63-5177D4CC556D}" type="sibTrans" cxnId="{91A3EE82-72A6-42E5-96DB-0E7A43E18EEC}">
      <dgm:prSet/>
      <dgm:spPr/>
      <dgm:t>
        <a:bodyPr/>
        <a:lstStyle/>
        <a:p>
          <a:endParaRPr lang="en-US"/>
        </a:p>
      </dgm:t>
    </dgm:pt>
    <dgm:pt modelId="{0C67BC90-EED8-48C9-959F-32681CCEEC97}">
      <dgm:prSet phldrT="[Text]"/>
      <dgm:spPr/>
      <dgm:t>
        <a:bodyPr/>
        <a:lstStyle/>
        <a:p>
          <a:r>
            <a:rPr lang="en-US" dirty="0"/>
            <a:t>Weeks 9-12</a:t>
          </a:r>
        </a:p>
      </dgm:t>
    </dgm:pt>
    <dgm:pt modelId="{029406EE-A117-4AB1-BB6E-F9AB3F1E1123}" type="parTrans" cxnId="{4CF766E2-647E-4762-BF67-7C4A9DFB1103}">
      <dgm:prSet/>
      <dgm:spPr/>
      <dgm:t>
        <a:bodyPr/>
        <a:lstStyle/>
        <a:p>
          <a:endParaRPr lang="en-US"/>
        </a:p>
      </dgm:t>
    </dgm:pt>
    <dgm:pt modelId="{F1779B65-CA61-4AC7-B265-267621D199CD}" type="sibTrans" cxnId="{4CF766E2-647E-4762-BF67-7C4A9DFB1103}">
      <dgm:prSet/>
      <dgm:spPr/>
      <dgm:t>
        <a:bodyPr/>
        <a:lstStyle/>
        <a:p>
          <a:endParaRPr lang="en-US"/>
        </a:p>
      </dgm:t>
    </dgm:pt>
    <dgm:pt modelId="{F7ED76D1-304F-4ADC-BCC5-1B31BF60D65A}">
      <dgm:prSet phldrT="[Text]" custT="1"/>
      <dgm:spPr/>
      <dgm:t>
        <a:bodyPr/>
        <a:lstStyle/>
        <a:p>
          <a:r>
            <a:rPr lang="en-US" sz="2100" dirty="0"/>
            <a:t>Weeks 5-8</a:t>
          </a:r>
        </a:p>
      </dgm:t>
    </dgm:pt>
    <dgm:pt modelId="{273B2243-2EF8-4DAC-872E-C5B4F659F2BA}" type="sibTrans" cxnId="{D7207AE0-779F-405F-85B9-9B17A36B7449}">
      <dgm:prSet/>
      <dgm:spPr/>
      <dgm:t>
        <a:bodyPr/>
        <a:lstStyle/>
        <a:p>
          <a:endParaRPr lang="en-US"/>
        </a:p>
      </dgm:t>
    </dgm:pt>
    <dgm:pt modelId="{C540755C-A180-4E8F-81CD-6C7B628A3875}" type="parTrans" cxnId="{D7207AE0-779F-405F-85B9-9B17A36B7449}">
      <dgm:prSet/>
      <dgm:spPr/>
      <dgm:t>
        <a:bodyPr/>
        <a:lstStyle/>
        <a:p>
          <a:endParaRPr lang="en-US"/>
        </a:p>
      </dgm:t>
    </dgm:pt>
    <dgm:pt modelId="{7FE123BE-9192-4038-9D31-EB6DD69FDF4F}">
      <dgm:prSet phldrT="[Text]" custT="1"/>
      <dgm:spPr/>
      <dgm:t>
        <a:bodyPr/>
        <a:lstStyle/>
        <a:p>
          <a:r>
            <a:rPr lang="en-US" sz="2100" dirty="0"/>
            <a:t>Weeks 1-4</a:t>
          </a:r>
        </a:p>
      </dgm:t>
    </dgm:pt>
    <dgm:pt modelId="{2040312E-BAF1-41F3-936A-5EEA03325FAB}" type="sibTrans" cxnId="{ED711E05-F258-4E37-9DA3-5832F7C24BCF}">
      <dgm:prSet/>
      <dgm:spPr/>
      <dgm:t>
        <a:bodyPr/>
        <a:lstStyle/>
        <a:p>
          <a:endParaRPr lang="en-US"/>
        </a:p>
      </dgm:t>
    </dgm:pt>
    <dgm:pt modelId="{E086BA3E-F115-495F-AA6E-F2B0B4EE8211}" type="parTrans" cxnId="{ED711E05-F258-4E37-9DA3-5832F7C24BCF}">
      <dgm:prSet/>
      <dgm:spPr/>
      <dgm:t>
        <a:bodyPr/>
        <a:lstStyle/>
        <a:p>
          <a:endParaRPr lang="en-US"/>
        </a:p>
      </dgm:t>
    </dgm:pt>
    <dgm:pt modelId="{89E424A1-AD0D-45F6-B4AD-C65E5CC6EBEF}" type="pres">
      <dgm:prSet presAssocID="{C900D9D8-8F68-4485-90AB-C80C8171F55C}" presName="rootnode" presStyleCnt="0">
        <dgm:presLayoutVars>
          <dgm:chMax/>
          <dgm:chPref/>
          <dgm:dir/>
          <dgm:animLvl val="lvl"/>
        </dgm:presLayoutVars>
      </dgm:prSet>
      <dgm:spPr/>
    </dgm:pt>
    <dgm:pt modelId="{CCC6C618-933A-43EB-88EC-C748CBB7A89A}" type="pres">
      <dgm:prSet presAssocID="{C909547C-A336-4A76-A08E-75CBF20073EC}" presName="composite" presStyleCnt="0"/>
      <dgm:spPr/>
    </dgm:pt>
    <dgm:pt modelId="{7CC8BF69-E2B9-4688-B8CC-950BD0435696}" type="pres">
      <dgm:prSet presAssocID="{C909547C-A336-4A76-A08E-75CBF20073EC}" presName="bentUpArrow1" presStyleLbl="alignImgPlace1" presStyleIdx="0" presStyleCnt="2"/>
      <dgm:spPr/>
    </dgm:pt>
    <dgm:pt modelId="{9CD3CB3C-AF1D-46A7-850D-0C1C3B88F16C}" type="pres">
      <dgm:prSet presAssocID="{C909547C-A336-4A76-A08E-75CBF20073E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CBAD607-6789-40BC-8C1D-EAB67CBDF955}" type="pres">
      <dgm:prSet presAssocID="{C909547C-A336-4A76-A08E-75CBF20073EC}" presName="ChildText" presStyleLbl="revTx" presStyleIdx="0" presStyleCnt="3" custScaleX="126347">
        <dgm:presLayoutVars>
          <dgm:chMax val="0"/>
          <dgm:chPref val="0"/>
          <dgm:bulletEnabled val="1"/>
        </dgm:presLayoutVars>
      </dgm:prSet>
      <dgm:spPr/>
    </dgm:pt>
    <dgm:pt modelId="{1D38BFEC-B27B-4D80-AB2A-993B19B89A78}" type="pres">
      <dgm:prSet presAssocID="{F87CF2CA-1ABD-4998-B99D-54AC8F6CA400}" presName="sibTrans" presStyleCnt="0"/>
      <dgm:spPr/>
    </dgm:pt>
    <dgm:pt modelId="{85F80C01-0DE4-4F57-B21C-0629CCBBBA3D}" type="pres">
      <dgm:prSet presAssocID="{2806192C-2C8E-4A3A-977F-53D9A19004B2}" presName="composite" presStyleCnt="0"/>
      <dgm:spPr/>
    </dgm:pt>
    <dgm:pt modelId="{12AC280D-3489-48D9-A32E-C09A8FCD2D23}" type="pres">
      <dgm:prSet presAssocID="{2806192C-2C8E-4A3A-977F-53D9A19004B2}" presName="bentUpArrow1" presStyleLbl="alignImgPlace1" presStyleIdx="1" presStyleCnt="2"/>
      <dgm:spPr/>
    </dgm:pt>
    <dgm:pt modelId="{147F006B-E994-4743-A5AF-BB1CB267C49D}" type="pres">
      <dgm:prSet presAssocID="{2806192C-2C8E-4A3A-977F-53D9A19004B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2145840-82A6-4D19-A7F1-E502EA240360}" type="pres">
      <dgm:prSet presAssocID="{2806192C-2C8E-4A3A-977F-53D9A19004B2}" presName="ChildText" presStyleLbl="revTx" presStyleIdx="1" presStyleCnt="3" custScaleX="155989">
        <dgm:presLayoutVars>
          <dgm:chMax val="0"/>
          <dgm:chPref val="0"/>
          <dgm:bulletEnabled val="1"/>
        </dgm:presLayoutVars>
      </dgm:prSet>
      <dgm:spPr/>
    </dgm:pt>
    <dgm:pt modelId="{8EF744A0-56C7-4972-A0E7-A919D18EF144}" type="pres">
      <dgm:prSet presAssocID="{E9437E4F-62C8-4CBE-963B-30AC576E6879}" presName="sibTrans" presStyleCnt="0"/>
      <dgm:spPr/>
    </dgm:pt>
    <dgm:pt modelId="{770203B5-A39E-4B5C-BA23-6C9B98EC30B4}" type="pres">
      <dgm:prSet presAssocID="{63F71DFD-A07A-48AE-9E14-1C82FDA036E3}" presName="composite" presStyleCnt="0"/>
      <dgm:spPr/>
    </dgm:pt>
    <dgm:pt modelId="{08334117-A83A-4B95-8866-F77B8A4CDA3A}" type="pres">
      <dgm:prSet presAssocID="{63F71DFD-A07A-48AE-9E14-1C82FDA036E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C004D19-4BD7-4900-9E91-E1CAC379B2E3}" type="pres">
      <dgm:prSet presAssocID="{63F71DFD-A07A-48AE-9E14-1C82FDA036E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711E05-F258-4E37-9DA3-5832F7C24BCF}" srcId="{C909547C-A336-4A76-A08E-75CBF20073EC}" destId="{7FE123BE-9192-4038-9D31-EB6DD69FDF4F}" srcOrd="0" destOrd="0" parTransId="{E086BA3E-F115-495F-AA6E-F2B0B4EE8211}" sibTransId="{2040312E-BAF1-41F3-936A-5EEA03325FAB}"/>
    <dgm:cxn modelId="{85615764-2A43-4618-B06C-C7DCDE74214C}" srcId="{C900D9D8-8F68-4485-90AB-C80C8171F55C}" destId="{C909547C-A336-4A76-A08E-75CBF20073EC}" srcOrd="0" destOrd="0" parTransId="{98CD1EAA-7654-4274-AC1C-5644DD598C42}" sibTransId="{F87CF2CA-1ABD-4998-B99D-54AC8F6CA400}"/>
    <dgm:cxn modelId="{10C1E06C-6209-4FD9-82BC-1D52C5C00CA2}" srcId="{C900D9D8-8F68-4485-90AB-C80C8171F55C}" destId="{2806192C-2C8E-4A3A-977F-53D9A19004B2}" srcOrd="1" destOrd="0" parTransId="{6FC29EB2-F780-47F2-B978-7E8A2AF7243D}" sibTransId="{E9437E4F-62C8-4CBE-963B-30AC576E6879}"/>
    <dgm:cxn modelId="{F3312670-14D0-4D5D-A79C-C37A448424EC}" type="presOf" srcId="{C900D9D8-8F68-4485-90AB-C80C8171F55C}" destId="{89E424A1-AD0D-45F6-B4AD-C65E5CC6EBEF}" srcOrd="0" destOrd="0" presId="urn:microsoft.com/office/officeart/2005/8/layout/StepDownProcess"/>
    <dgm:cxn modelId="{2AB23B73-33B7-4DC2-8196-9B0C0894E544}" type="presOf" srcId="{7FE123BE-9192-4038-9D31-EB6DD69FDF4F}" destId="{BCBAD607-6789-40BC-8C1D-EAB67CBDF955}" srcOrd="0" destOrd="0" presId="urn:microsoft.com/office/officeart/2005/8/layout/StepDownProcess"/>
    <dgm:cxn modelId="{91A3EE82-72A6-42E5-96DB-0E7A43E18EEC}" srcId="{C900D9D8-8F68-4485-90AB-C80C8171F55C}" destId="{63F71DFD-A07A-48AE-9E14-1C82FDA036E3}" srcOrd="2" destOrd="0" parTransId="{741EBD47-9DF3-4923-AD09-4350686EE21B}" sibTransId="{22C3C7E1-F522-4FF2-8E63-5177D4CC556D}"/>
    <dgm:cxn modelId="{F0EDD290-3D47-4EBC-B640-97D8B1E8C0E9}" type="presOf" srcId="{C909547C-A336-4A76-A08E-75CBF20073EC}" destId="{9CD3CB3C-AF1D-46A7-850D-0C1C3B88F16C}" srcOrd="0" destOrd="0" presId="urn:microsoft.com/office/officeart/2005/8/layout/StepDownProcess"/>
    <dgm:cxn modelId="{DD048892-85FE-4338-8625-663CB87B1839}" type="presOf" srcId="{0C67BC90-EED8-48C9-959F-32681CCEEC97}" destId="{CC004D19-4BD7-4900-9E91-E1CAC379B2E3}" srcOrd="0" destOrd="0" presId="urn:microsoft.com/office/officeart/2005/8/layout/StepDownProcess"/>
    <dgm:cxn modelId="{668C2D9A-9930-4B05-8F61-AD66E9A86DB9}" type="presOf" srcId="{F7ED76D1-304F-4ADC-BCC5-1B31BF60D65A}" destId="{82145840-82A6-4D19-A7F1-E502EA240360}" srcOrd="0" destOrd="0" presId="urn:microsoft.com/office/officeart/2005/8/layout/StepDownProcess"/>
    <dgm:cxn modelId="{EBA795B3-B651-412C-9449-83DB388D9FB3}" type="presOf" srcId="{2806192C-2C8E-4A3A-977F-53D9A19004B2}" destId="{147F006B-E994-4743-A5AF-BB1CB267C49D}" srcOrd="0" destOrd="0" presId="urn:microsoft.com/office/officeart/2005/8/layout/StepDownProcess"/>
    <dgm:cxn modelId="{D7207AE0-779F-405F-85B9-9B17A36B7449}" srcId="{2806192C-2C8E-4A3A-977F-53D9A19004B2}" destId="{F7ED76D1-304F-4ADC-BCC5-1B31BF60D65A}" srcOrd="0" destOrd="0" parTransId="{C540755C-A180-4E8F-81CD-6C7B628A3875}" sibTransId="{273B2243-2EF8-4DAC-872E-C5B4F659F2BA}"/>
    <dgm:cxn modelId="{4CF766E2-647E-4762-BF67-7C4A9DFB1103}" srcId="{63F71DFD-A07A-48AE-9E14-1C82FDA036E3}" destId="{0C67BC90-EED8-48C9-959F-32681CCEEC97}" srcOrd="0" destOrd="0" parTransId="{029406EE-A117-4AB1-BB6E-F9AB3F1E1123}" sibTransId="{F1779B65-CA61-4AC7-B265-267621D199CD}"/>
    <dgm:cxn modelId="{14E46FEE-531F-4946-8424-A4FBFA45512D}" type="presOf" srcId="{63F71DFD-A07A-48AE-9E14-1C82FDA036E3}" destId="{08334117-A83A-4B95-8866-F77B8A4CDA3A}" srcOrd="0" destOrd="0" presId="urn:microsoft.com/office/officeart/2005/8/layout/StepDownProcess"/>
    <dgm:cxn modelId="{882BF262-F2CE-4054-9E98-27C46B55A7AF}" type="presParOf" srcId="{89E424A1-AD0D-45F6-B4AD-C65E5CC6EBEF}" destId="{CCC6C618-933A-43EB-88EC-C748CBB7A89A}" srcOrd="0" destOrd="0" presId="urn:microsoft.com/office/officeart/2005/8/layout/StepDownProcess"/>
    <dgm:cxn modelId="{711F25A9-343C-4348-B970-7659536C862B}" type="presParOf" srcId="{CCC6C618-933A-43EB-88EC-C748CBB7A89A}" destId="{7CC8BF69-E2B9-4688-B8CC-950BD0435696}" srcOrd="0" destOrd="0" presId="urn:microsoft.com/office/officeart/2005/8/layout/StepDownProcess"/>
    <dgm:cxn modelId="{5088C12D-6E45-456D-834F-365CD3A52CA7}" type="presParOf" srcId="{CCC6C618-933A-43EB-88EC-C748CBB7A89A}" destId="{9CD3CB3C-AF1D-46A7-850D-0C1C3B88F16C}" srcOrd="1" destOrd="0" presId="urn:microsoft.com/office/officeart/2005/8/layout/StepDownProcess"/>
    <dgm:cxn modelId="{6801B68E-562C-4733-8594-D32B9B759628}" type="presParOf" srcId="{CCC6C618-933A-43EB-88EC-C748CBB7A89A}" destId="{BCBAD607-6789-40BC-8C1D-EAB67CBDF955}" srcOrd="2" destOrd="0" presId="urn:microsoft.com/office/officeart/2005/8/layout/StepDownProcess"/>
    <dgm:cxn modelId="{906EAB80-F060-4911-8BCE-9B1AE0ED9BFC}" type="presParOf" srcId="{89E424A1-AD0D-45F6-B4AD-C65E5CC6EBEF}" destId="{1D38BFEC-B27B-4D80-AB2A-993B19B89A78}" srcOrd="1" destOrd="0" presId="urn:microsoft.com/office/officeart/2005/8/layout/StepDownProcess"/>
    <dgm:cxn modelId="{9C193A5E-9049-42D1-B52B-60EB9AEEE7C4}" type="presParOf" srcId="{89E424A1-AD0D-45F6-B4AD-C65E5CC6EBEF}" destId="{85F80C01-0DE4-4F57-B21C-0629CCBBBA3D}" srcOrd="2" destOrd="0" presId="urn:microsoft.com/office/officeart/2005/8/layout/StepDownProcess"/>
    <dgm:cxn modelId="{A768B8CD-6A04-46D1-87F2-7F6B5CB09402}" type="presParOf" srcId="{85F80C01-0DE4-4F57-B21C-0629CCBBBA3D}" destId="{12AC280D-3489-48D9-A32E-C09A8FCD2D23}" srcOrd="0" destOrd="0" presId="urn:microsoft.com/office/officeart/2005/8/layout/StepDownProcess"/>
    <dgm:cxn modelId="{1522CCED-2116-4AF7-A494-3B6921AF4CEC}" type="presParOf" srcId="{85F80C01-0DE4-4F57-B21C-0629CCBBBA3D}" destId="{147F006B-E994-4743-A5AF-BB1CB267C49D}" srcOrd="1" destOrd="0" presId="urn:microsoft.com/office/officeart/2005/8/layout/StepDownProcess"/>
    <dgm:cxn modelId="{F6FE5C20-F7BC-4BFE-B502-9907C7F207C5}" type="presParOf" srcId="{85F80C01-0DE4-4F57-B21C-0629CCBBBA3D}" destId="{82145840-82A6-4D19-A7F1-E502EA240360}" srcOrd="2" destOrd="0" presId="urn:microsoft.com/office/officeart/2005/8/layout/StepDownProcess"/>
    <dgm:cxn modelId="{0D639E99-CCA7-4455-9898-99E5D3F5A064}" type="presParOf" srcId="{89E424A1-AD0D-45F6-B4AD-C65E5CC6EBEF}" destId="{8EF744A0-56C7-4972-A0E7-A919D18EF144}" srcOrd="3" destOrd="0" presId="urn:microsoft.com/office/officeart/2005/8/layout/StepDownProcess"/>
    <dgm:cxn modelId="{1CE5A16D-A4D3-49EB-9333-6FB2B32F90AE}" type="presParOf" srcId="{89E424A1-AD0D-45F6-B4AD-C65E5CC6EBEF}" destId="{770203B5-A39E-4B5C-BA23-6C9B98EC30B4}" srcOrd="4" destOrd="0" presId="urn:microsoft.com/office/officeart/2005/8/layout/StepDownProcess"/>
    <dgm:cxn modelId="{DC014837-37BB-4E5A-B3F2-6DBBA95398BC}" type="presParOf" srcId="{770203B5-A39E-4B5C-BA23-6C9B98EC30B4}" destId="{08334117-A83A-4B95-8866-F77B8A4CDA3A}" srcOrd="0" destOrd="0" presId="urn:microsoft.com/office/officeart/2005/8/layout/StepDownProcess"/>
    <dgm:cxn modelId="{17D70C06-4C2C-43A6-8F13-C5889656A455}" type="presParOf" srcId="{770203B5-A39E-4B5C-BA23-6C9B98EC30B4}" destId="{CC004D19-4BD7-4900-9E91-E1CAC379B2E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C8400-5F6D-448A-BEF9-41B09E3AD09B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716B5C-DB57-4654-84CC-403E6DF843EA}">
      <dgm:prSet phldrT="[Text]"/>
      <dgm:spPr/>
      <dgm:t>
        <a:bodyPr/>
        <a:lstStyle/>
        <a:p>
          <a:r>
            <a:rPr lang="en-US" dirty="0"/>
            <a:t>Classroom Observation Logs</a:t>
          </a:r>
        </a:p>
      </dgm:t>
    </dgm:pt>
    <dgm:pt modelId="{E833E78C-1F6C-42AC-999B-70A4D4971B4B}" type="parTrans" cxnId="{1358C174-E529-4D03-B216-FD92F2C9BDD7}">
      <dgm:prSet/>
      <dgm:spPr/>
      <dgm:t>
        <a:bodyPr/>
        <a:lstStyle/>
        <a:p>
          <a:endParaRPr lang="en-US"/>
        </a:p>
      </dgm:t>
    </dgm:pt>
    <dgm:pt modelId="{D414DDD4-A8F7-47A2-B49C-2FE2E616528C}" type="sibTrans" cxnId="{1358C174-E529-4D03-B216-FD92F2C9BDD7}">
      <dgm:prSet/>
      <dgm:spPr/>
      <dgm:t>
        <a:bodyPr/>
        <a:lstStyle/>
        <a:p>
          <a:endParaRPr lang="en-US"/>
        </a:p>
      </dgm:t>
    </dgm:pt>
    <dgm:pt modelId="{5BE913CB-936F-451B-944E-202F177E16E9}">
      <dgm:prSet phldrT="[Text]"/>
      <dgm:spPr/>
      <dgm:t>
        <a:bodyPr/>
        <a:lstStyle/>
        <a:p>
          <a:r>
            <a:rPr lang="en-US" dirty="0"/>
            <a:t>real-time notes on student engagement and tool performance</a:t>
          </a:r>
        </a:p>
      </dgm:t>
    </dgm:pt>
    <dgm:pt modelId="{67BF6A71-42A1-43A5-B6BA-72CA0D1E09ED}" type="parTrans" cxnId="{6F0130D5-1CB9-4751-BD1F-4A6ED672731E}">
      <dgm:prSet/>
      <dgm:spPr/>
      <dgm:t>
        <a:bodyPr/>
        <a:lstStyle/>
        <a:p>
          <a:endParaRPr lang="en-US"/>
        </a:p>
      </dgm:t>
    </dgm:pt>
    <dgm:pt modelId="{42B64F6B-6A5E-448A-910D-85054750A2A5}" type="sibTrans" cxnId="{6F0130D5-1CB9-4751-BD1F-4A6ED672731E}">
      <dgm:prSet/>
      <dgm:spPr/>
      <dgm:t>
        <a:bodyPr/>
        <a:lstStyle/>
        <a:p>
          <a:endParaRPr lang="en-US"/>
        </a:p>
      </dgm:t>
    </dgm:pt>
    <dgm:pt modelId="{83597407-D04E-4A46-A89A-EE34CC73C1C6}">
      <dgm:prSet phldrT="[Text]"/>
      <dgm:spPr/>
      <dgm:t>
        <a:bodyPr/>
        <a:lstStyle/>
        <a:p>
          <a:r>
            <a:rPr lang="en-US" dirty="0"/>
            <a:t>Student Feedback</a:t>
          </a:r>
        </a:p>
      </dgm:t>
    </dgm:pt>
    <dgm:pt modelId="{D3F46CD6-E940-4D34-B6A2-A3C223B52425}" type="parTrans" cxnId="{AC8AD370-709D-40FE-88B9-D810FBECB2F9}">
      <dgm:prSet/>
      <dgm:spPr/>
      <dgm:t>
        <a:bodyPr/>
        <a:lstStyle/>
        <a:p>
          <a:endParaRPr lang="en-US"/>
        </a:p>
      </dgm:t>
    </dgm:pt>
    <dgm:pt modelId="{026FA3E4-6E0D-4BF2-9747-8FA11E9096C1}" type="sibTrans" cxnId="{AC8AD370-709D-40FE-88B9-D810FBECB2F9}">
      <dgm:prSet/>
      <dgm:spPr/>
      <dgm:t>
        <a:bodyPr/>
        <a:lstStyle/>
        <a:p>
          <a:endParaRPr lang="en-US"/>
        </a:p>
      </dgm:t>
    </dgm:pt>
    <dgm:pt modelId="{DC5F2DAE-5F39-420D-88BE-A088D5303282}">
      <dgm:prSet phldrT="[Text]"/>
      <dgm:spPr/>
      <dgm:t>
        <a:bodyPr/>
        <a:lstStyle/>
        <a:p>
          <a:r>
            <a:rPr lang="en-US" dirty="0"/>
            <a:t>Informal discussions and structured reflection questions</a:t>
          </a:r>
        </a:p>
      </dgm:t>
    </dgm:pt>
    <dgm:pt modelId="{7E216E24-FC02-48AD-95B8-F7FAE9433348}" type="parTrans" cxnId="{A9CFC072-2328-4E4F-A09F-0F90E56E659C}">
      <dgm:prSet/>
      <dgm:spPr/>
      <dgm:t>
        <a:bodyPr/>
        <a:lstStyle/>
        <a:p>
          <a:endParaRPr lang="en-US"/>
        </a:p>
      </dgm:t>
    </dgm:pt>
    <dgm:pt modelId="{732B812E-13D3-47E9-BB47-1A215B7DA126}" type="sibTrans" cxnId="{A9CFC072-2328-4E4F-A09F-0F90E56E659C}">
      <dgm:prSet/>
      <dgm:spPr/>
      <dgm:t>
        <a:bodyPr/>
        <a:lstStyle/>
        <a:p>
          <a:endParaRPr lang="en-US"/>
        </a:p>
      </dgm:t>
    </dgm:pt>
    <dgm:pt modelId="{2D42DA78-76DB-4171-93A2-EC20964F4FDF}">
      <dgm:prSet phldrT="[Text]"/>
      <dgm:spPr/>
      <dgm:t>
        <a:bodyPr/>
        <a:lstStyle/>
        <a:p>
          <a:r>
            <a:rPr lang="en-US" dirty="0"/>
            <a:t>Student-Created Materials</a:t>
          </a:r>
        </a:p>
      </dgm:t>
    </dgm:pt>
    <dgm:pt modelId="{7F7EB908-215E-4421-BD52-B8DAAD55E06B}" type="parTrans" cxnId="{B1379393-E1EF-450C-83DE-D7E32993CF13}">
      <dgm:prSet/>
      <dgm:spPr/>
      <dgm:t>
        <a:bodyPr/>
        <a:lstStyle/>
        <a:p>
          <a:endParaRPr lang="en-US"/>
        </a:p>
      </dgm:t>
    </dgm:pt>
    <dgm:pt modelId="{81C8CDE2-9084-48FC-8F3F-66B7B9A8FB30}" type="sibTrans" cxnId="{B1379393-E1EF-450C-83DE-D7E32993CF13}">
      <dgm:prSet/>
      <dgm:spPr/>
      <dgm:t>
        <a:bodyPr/>
        <a:lstStyle/>
        <a:p>
          <a:endParaRPr lang="en-US"/>
        </a:p>
      </dgm:t>
    </dgm:pt>
    <dgm:pt modelId="{9419CF93-671E-401F-B740-384F98ED3330}">
      <dgm:prSet phldrT="[Text]"/>
      <dgm:spPr/>
      <dgm:t>
        <a:bodyPr/>
        <a:lstStyle/>
        <a:p>
          <a:r>
            <a:rPr lang="en-US" dirty="0"/>
            <a:t>Quizzes, stories, etc., created with the AI tools</a:t>
          </a:r>
        </a:p>
      </dgm:t>
    </dgm:pt>
    <dgm:pt modelId="{DF6202FB-D48F-4350-96F0-2CD0A354DEF1}" type="parTrans" cxnId="{7EC68239-8FCD-4C39-924B-D50ABDEEA41F}">
      <dgm:prSet/>
      <dgm:spPr/>
      <dgm:t>
        <a:bodyPr/>
        <a:lstStyle/>
        <a:p>
          <a:endParaRPr lang="en-US"/>
        </a:p>
      </dgm:t>
    </dgm:pt>
    <dgm:pt modelId="{3A1D66D5-AF3A-4068-8416-1E87037C615A}" type="sibTrans" cxnId="{7EC68239-8FCD-4C39-924B-D50ABDEEA41F}">
      <dgm:prSet/>
      <dgm:spPr/>
      <dgm:t>
        <a:bodyPr/>
        <a:lstStyle/>
        <a:p>
          <a:endParaRPr lang="en-US"/>
        </a:p>
      </dgm:t>
    </dgm:pt>
    <dgm:pt modelId="{DBC69105-8458-408B-A367-1E71C177899A}" type="pres">
      <dgm:prSet presAssocID="{795C8400-5F6D-448A-BEF9-41B09E3AD09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A253867-C344-4C46-BD7A-7E79D9CBD8C3}" type="pres">
      <dgm:prSet presAssocID="{52716B5C-DB57-4654-84CC-403E6DF843EA}" presName="composite" presStyleCnt="0"/>
      <dgm:spPr/>
    </dgm:pt>
    <dgm:pt modelId="{381F615A-0CE2-4F85-A947-B2708C65C265}" type="pres">
      <dgm:prSet presAssocID="{52716B5C-DB57-4654-84CC-403E6DF843EA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8C11156-723C-43B1-83D3-B76E2DFFC20F}" type="pres">
      <dgm:prSet presAssocID="{52716B5C-DB57-4654-84CC-403E6DF843EA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3FC8C88-719B-4083-AF6F-9DF95D2BABF4}" type="pres">
      <dgm:prSet presAssocID="{52716B5C-DB57-4654-84CC-403E6DF843EA}" presName="Accent" presStyleLbl="parChTrans1D1" presStyleIdx="0" presStyleCnt="3"/>
      <dgm:spPr/>
    </dgm:pt>
    <dgm:pt modelId="{C32D515C-6272-4F00-A268-099E8959467A}" type="pres">
      <dgm:prSet presAssocID="{D414DDD4-A8F7-47A2-B49C-2FE2E616528C}" presName="sibTrans" presStyleCnt="0"/>
      <dgm:spPr/>
    </dgm:pt>
    <dgm:pt modelId="{BE658540-5D21-4C40-B07F-7448EC8D99E6}" type="pres">
      <dgm:prSet presAssocID="{83597407-D04E-4A46-A89A-EE34CC73C1C6}" presName="composite" presStyleCnt="0"/>
      <dgm:spPr/>
    </dgm:pt>
    <dgm:pt modelId="{530683B0-6D51-4CA4-9C21-17C1BDD8A670}" type="pres">
      <dgm:prSet presAssocID="{83597407-D04E-4A46-A89A-EE34CC73C1C6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E6A9397-BD59-48B8-B0BD-0877648D39E5}" type="pres">
      <dgm:prSet presAssocID="{83597407-D04E-4A46-A89A-EE34CC73C1C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45B93AED-449B-4465-BFD0-065A6F3ABDAD}" type="pres">
      <dgm:prSet presAssocID="{83597407-D04E-4A46-A89A-EE34CC73C1C6}" presName="Accent" presStyleLbl="parChTrans1D1" presStyleIdx="1" presStyleCnt="3"/>
      <dgm:spPr/>
    </dgm:pt>
    <dgm:pt modelId="{F3098294-368E-48AF-858C-ABBF2303C596}" type="pres">
      <dgm:prSet presAssocID="{026FA3E4-6E0D-4BF2-9747-8FA11E9096C1}" presName="sibTrans" presStyleCnt="0"/>
      <dgm:spPr/>
    </dgm:pt>
    <dgm:pt modelId="{F9B84E91-8901-4276-B44A-DF5D15645435}" type="pres">
      <dgm:prSet presAssocID="{2D42DA78-76DB-4171-93A2-EC20964F4FDF}" presName="composite" presStyleCnt="0"/>
      <dgm:spPr/>
    </dgm:pt>
    <dgm:pt modelId="{8D98E274-BCF8-473D-BC62-BF0BC09D08C7}" type="pres">
      <dgm:prSet presAssocID="{2D42DA78-76DB-4171-93A2-EC20964F4FDF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B750A27-F3FD-41C2-80E2-DC9DD69190D5}" type="pres">
      <dgm:prSet presAssocID="{2D42DA78-76DB-4171-93A2-EC20964F4FD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4AF8500A-C6F2-40FE-9096-B1E8ADB02419}" type="pres">
      <dgm:prSet presAssocID="{2D42DA78-76DB-4171-93A2-EC20964F4FDF}" presName="Accent" presStyleLbl="parChTrans1D1" presStyleIdx="2" presStyleCnt="3"/>
      <dgm:spPr/>
    </dgm:pt>
  </dgm:ptLst>
  <dgm:cxnLst>
    <dgm:cxn modelId="{B467B509-5B39-4684-B27D-9C2D23FFC095}" type="presOf" srcId="{52716B5C-DB57-4654-84CC-403E6DF843EA}" destId="{58C11156-723C-43B1-83D3-B76E2DFFC20F}" srcOrd="0" destOrd="0" presId="urn:microsoft.com/office/officeart/2011/layout/TabList"/>
    <dgm:cxn modelId="{7EC68239-8FCD-4C39-924B-D50ABDEEA41F}" srcId="{2D42DA78-76DB-4171-93A2-EC20964F4FDF}" destId="{9419CF93-671E-401F-B740-384F98ED3330}" srcOrd="0" destOrd="0" parTransId="{DF6202FB-D48F-4350-96F0-2CD0A354DEF1}" sibTransId="{3A1D66D5-AF3A-4068-8416-1E87037C615A}"/>
    <dgm:cxn modelId="{AC8AD370-709D-40FE-88B9-D810FBECB2F9}" srcId="{795C8400-5F6D-448A-BEF9-41B09E3AD09B}" destId="{83597407-D04E-4A46-A89A-EE34CC73C1C6}" srcOrd="1" destOrd="0" parTransId="{D3F46CD6-E940-4D34-B6A2-A3C223B52425}" sibTransId="{026FA3E4-6E0D-4BF2-9747-8FA11E9096C1}"/>
    <dgm:cxn modelId="{A9CFC072-2328-4E4F-A09F-0F90E56E659C}" srcId="{83597407-D04E-4A46-A89A-EE34CC73C1C6}" destId="{DC5F2DAE-5F39-420D-88BE-A088D5303282}" srcOrd="0" destOrd="0" parTransId="{7E216E24-FC02-48AD-95B8-F7FAE9433348}" sibTransId="{732B812E-13D3-47E9-BB47-1A215B7DA126}"/>
    <dgm:cxn modelId="{CB501073-892F-4A0D-B134-59F7D6693DCA}" type="presOf" srcId="{83597407-D04E-4A46-A89A-EE34CC73C1C6}" destId="{BE6A9397-BD59-48B8-B0BD-0877648D39E5}" srcOrd="0" destOrd="0" presId="urn:microsoft.com/office/officeart/2011/layout/TabList"/>
    <dgm:cxn modelId="{1358C174-E529-4D03-B216-FD92F2C9BDD7}" srcId="{795C8400-5F6D-448A-BEF9-41B09E3AD09B}" destId="{52716B5C-DB57-4654-84CC-403E6DF843EA}" srcOrd="0" destOrd="0" parTransId="{E833E78C-1F6C-42AC-999B-70A4D4971B4B}" sibTransId="{D414DDD4-A8F7-47A2-B49C-2FE2E616528C}"/>
    <dgm:cxn modelId="{5E66988D-7379-47B7-87B5-27811C4CED89}" type="presOf" srcId="{9419CF93-671E-401F-B740-384F98ED3330}" destId="{8D98E274-BCF8-473D-BC62-BF0BC09D08C7}" srcOrd="0" destOrd="0" presId="urn:microsoft.com/office/officeart/2011/layout/TabList"/>
    <dgm:cxn modelId="{B1379393-E1EF-450C-83DE-D7E32993CF13}" srcId="{795C8400-5F6D-448A-BEF9-41B09E3AD09B}" destId="{2D42DA78-76DB-4171-93A2-EC20964F4FDF}" srcOrd="2" destOrd="0" parTransId="{7F7EB908-215E-4421-BD52-B8DAAD55E06B}" sibTransId="{81C8CDE2-9084-48FC-8F3F-66B7B9A8FB30}"/>
    <dgm:cxn modelId="{DC182D9F-38E8-4A8D-AC59-FCE6C016C57F}" type="presOf" srcId="{795C8400-5F6D-448A-BEF9-41B09E3AD09B}" destId="{DBC69105-8458-408B-A367-1E71C177899A}" srcOrd="0" destOrd="0" presId="urn:microsoft.com/office/officeart/2011/layout/TabList"/>
    <dgm:cxn modelId="{C7EF53C8-1955-4D67-B042-98CC58452431}" type="presOf" srcId="{5BE913CB-936F-451B-944E-202F177E16E9}" destId="{381F615A-0CE2-4F85-A947-B2708C65C265}" srcOrd="0" destOrd="0" presId="urn:microsoft.com/office/officeart/2011/layout/TabList"/>
    <dgm:cxn modelId="{68A475CD-E8C1-43D5-9981-5F3ADB23D6DF}" type="presOf" srcId="{DC5F2DAE-5F39-420D-88BE-A088D5303282}" destId="{530683B0-6D51-4CA4-9C21-17C1BDD8A670}" srcOrd="0" destOrd="0" presId="urn:microsoft.com/office/officeart/2011/layout/TabList"/>
    <dgm:cxn modelId="{6F0130D5-1CB9-4751-BD1F-4A6ED672731E}" srcId="{52716B5C-DB57-4654-84CC-403E6DF843EA}" destId="{5BE913CB-936F-451B-944E-202F177E16E9}" srcOrd="0" destOrd="0" parTransId="{67BF6A71-42A1-43A5-B6BA-72CA0D1E09ED}" sibTransId="{42B64F6B-6A5E-448A-910D-85054750A2A5}"/>
    <dgm:cxn modelId="{BA5D30F7-21B7-43B6-BC01-06DF22B75EE6}" type="presOf" srcId="{2D42DA78-76DB-4171-93A2-EC20964F4FDF}" destId="{9B750A27-F3FD-41C2-80E2-DC9DD69190D5}" srcOrd="0" destOrd="0" presId="urn:microsoft.com/office/officeart/2011/layout/TabList"/>
    <dgm:cxn modelId="{43AE429F-D487-4E49-8378-B1095D63753B}" type="presParOf" srcId="{DBC69105-8458-408B-A367-1E71C177899A}" destId="{AA253867-C344-4C46-BD7A-7E79D9CBD8C3}" srcOrd="0" destOrd="0" presId="urn:microsoft.com/office/officeart/2011/layout/TabList"/>
    <dgm:cxn modelId="{535A35A4-FCEE-4039-B882-751A93BD0581}" type="presParOf" srcId="{AA253867-C344-4C46-BD7A-7E79D9CBD8C3}" destId="{381F615A-0CE2-4F85-A947-B2708C65C265}" srcOrd="0" destOrd="0" presId="urn:microsoft.com/office/officeart/2011/layout/TabList"/>
    <dgm:cxn modelId="{6FFF91CE-2C00-4AB7-86F3-F78273BA16C2}" type="presParOf" srcId="{AA253867-C344-4C46-BD7A-7E79D9CBD8C3}" destId="{58C11156-723C-43B1-83D3-B76E2DFFC20F}" srcOrd="1" destOrd="0" presId="urn:microsoft.com/office/officeart/2011/layout/TabList"/>
    <dgm:cxn modelId="{3B5F7BF9-1C45-4428-81A0-6BD3BA876C48}" type="presParOf" srcId="{AA253867-C344-4C46-BD7A-7E79D9CBD8C3}" destId="{33FC8C88-719B-4083-AF6F-9DF95D2BABF4}" srcOrd="2" destOrd="0" presId="urn:microsoft.com/office/officeart/2011/layout/TabList"/>
    <dgm:cxn modelId="{F1F154B2-2B71-4828-A4E4-73D2A29E9FCB}" type="presParOf" srcId="{DBC69105-8458-408B-A367-1E71C177899A}" destId="{C32D515C-6272-4F00-A268-099E8959467A}" srcOrd="1" destOrd="0" presId="urn:microsoft.com/office/officeart/2011/layout/TabList"/>
    <dgm:cxn modelId="{9B60E62D-BA77-4EC2-9602-0EC5F448AC7C}" type="presParOf" srcId="{DBC69105-8458-408B-A367-1E71C177899A}" destId="{BE658540-5D21-4C40-B07F-7448EC8D99E6}" srcOrd="2" destOrd="0" presId="urn:microsoft.com/office/officeart/2011/layout/TabList"/>
    <dgm:cxn modelId="{C3405176-4FDF-412D-94C7-E74AAC2B8553}" type="presParOf" srcId="{BE658540-5D21-4C40-B07F-7448EC8D99E6}" destId="{530683B0-6D51-4CA4-9C21-17C1BDD8A670}" srcOrd="0" destOrd="0" presId="urn:microsoft.com/office/officeart/2011/layout/TabList"/>
    <dgm:cxn modelId="{6A6B49FF-0395-45BC-B77B-A46E0C58BC71}" type="presParOf" srcId="{BE658540-5D21-4C40-B07F-7448EC8D99E6}" destId="{BE6A9397-BD59-48B8-B0BD-0877648D39E5}" srcOrd="1" destOrd="0" presId="urn:microsoft.com/office/officeart/2011/layout/TabList"/>
    <dgm:cxn modelId="{03237AFD-2E4D-4666-8859-2618FBAF37B9}" type="presParOf" srcId="{BE658540-5D21-4C40-B07F-7448EC8D99E6}" destId="{45B93AED-449B-4465-BFD0-065A6F3ABDAD}" srcOrd="2" destOrd="0" presId="urn:microsoft.com/office/officeart/2011/layout/TabList"/>
    <dgm:cxn modelId="{958B813A-EBE0-4AFC-B8BD-B1C0A12F0BBE}" type="presParOf" srcId="{DBC69105-8458-408B-A367-1E71C177899A}" destId="{F3098294-368E-48AF-858C-ABBF2303C596}" srcOrd="3" destOrd="0" presId="urn:microsoft.com/office/officeart/2011/layout/TabList"/>
    <dgm:cxn modelId="{EAB8736F-D892-4ED2-9886-C76F2EF98667}" type="presParOf" srcId="{DBC69105-8458-408B-A367-1E71C177899A}" destId="{F9B84E91-8901-4276-B44A-DF5D15645435}" srcOrd="4" destOrd="0" presId="urn:microsoft.com/office/officeart/2011/layout/TabList"/>
    <dgm:cxn modelId="{D0EBD459-183B-4013-8987-7015CFBDE273}" type="presParOf" srcId="{F9B84E91-8901-4276-B44A-DF5D15645435}" destId="{8D98E274-BCF8-473D-BC62-BF0BC09D08C7}" srcOrd="0" destOrd="0" presId="urn:microsoft.com/office/officeart/2011/layout/TabList"/>
    <dgm:cxn modelId="{DDC53504-9EAB-4FAA-B6BD-9FF3234A1EB1}" type="presParOf" srcId="{F9B84E91-8901-4276-B44A-DF5D15645435}" destId="{9B750A27-F3FD-41C2-80E2-DC9DD69190D5}" srcOrd="1" destOrd="0" presId="urn:microsoft.com/office/officeart/2011/layout/TabList"/>
    <dgm:cxn modelId="{CE92F3D5-9334-421B-AFC9-F4BFB4DC700A}" type="presParOf" srcId="{F9B84E91-8901-4276-B44A-DF5D15645435}" destId="{4AF8500A-C6F2-40FE-9096-B1E8ADB0241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7161E3-5BFC-4D6A-93B6-EC04B9C0D4A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49A458-8F35-4994-98A3-D8825D29D97D}">
      <dgm:prSet phldrT="[Text]"/>
      <dgm:spPr/>
      <dgm:t>
        <a:bodyPr/>
        <a:lstStyle/>
        <a:p>
          <a:r>
            <a:rPr lang="en-US" dirty="0"/>
            <a:t>Data analysis: systematic &amp; comparative</a:t>
          </a:r>
        </a:p>
      </dgm:t>
    </dgm:pt>
    <dgm:pt modelId="{B15174E9-E413-40CD-8BF4-AC016CE5B0D3}" type="parTrans" cxnId="{2FECBBBA-3D76-45C6-B1D5-BC554305708A}">
      <dgm:prSet/>
      <dgm:spPr/>
      <dgm:t>
        <a:bodyPr/>
        <a:lstStyle/>
        <a:p>
          <a:endParaRPr lang="en-US"/>
        </a:p>
      </dgm:t>
    </dgm:pt>
    <dgm:pt modelId="{AB44AFA0-6F93-4716-BDF8-A37AC520C904}" type="sibTrans" cxnId="{2FECBBBA-3D76-45C6-B1D5-BC554305708A}">
      <dgm:prSet/>
      <dgm:spPr/>
      <dgm:t>
        <a:bodyPr/>
        <a:lstStyle/>
        <a:p>
          <a:endParaRPr lang="en-US"/>
        </a:p>
      </dgm:t>
    </dgm:pt>
    <dgm:pt modelId="{34380C1E-5933-44A9-BCD2-68E1FB30D3AD}">
      <dgm:prSet phldrT="[Text]"/>
      <dgm:spPr/>
      <dgm:t>
        <a:bodyPr/>
        <a:lstStyle/>
        <a:p>
          <a:r>
            <a:rPr lang="en-US" dirty="0"/>
            <a:t>Functionality</a:t>
          </a:r>
        </a:p>
      </dgm:t>
    </dgm:pt>
    <dgm:pt modelId="{0D726B8E-2E5D-4888-9F41-54BE21722EF0}" type="parTrans" cxnId="{15CDE277-230B-499F-87F0-09924240717B}">
      <dgm:prSet/>
      <dgm:spPr/>
      <dgm:t>
        <a:bodyPr/>
        <a:lstStyle/>
        <a:p>
          <a:endParaRPr lang="en-US"/>
        </a:p>
      </dgm:t>
    </dgm:pt>
    <dgm:pt modelId="{EA8451D5-43B2-4F17-AFD8-394BE6755FD8}" type="sibTrans" cxnId="{15CDE277-230B-499F-87F0-09924240717B}">
      <dgm:prSet/>
      <dgm:spPr/>
      <dgm:t>
        <a:bodyPr/>
        <a:lstStyle/>
        <a:p>
          <a:endParaRPr lang="en-US"/>
        </a:p>
      </dgm:t>
    </dgm:pt>
    <dgm:pt modelId="{F1E74685-DBE5-4575-81BB-E282BE132E94}">
      <dgm:prSet phldrT="[Text]"/>
      <dgm:spPr/>
      <dgm:t>
        <a:bodyPr/>
        <a:lstStyle/>
        <a:p>
          <a:r>
            <a:rPr lang="en-US" dirty="0"/>
            <a:t>Accuracy</a:t>
          </a:r>
        </a:p>
      </dgm:t>
    </dgm:pt>
    <dgm:pt modelId="{68246BD0-53AF-4B9A-ADD8-BAD950CD54D3}" type="parTrans" cxnId="{4100B128-0552-4F73-A126-84B16FE903A4}">
      <dgm:prSet/>
      <dgm:spPr/>
      <dgm:t>
        <a:bodyPr/>
        <a:lstStyle/>
        <a:p>
          <a:endParaRPr lang="en-US"/>
        </a:p>
      </dgm:t>
    </dgm:pt>
    <dgm:pt modelId="{F00EDDD5-BA93-47AF-BFAF-9DC923FC907B}" type="sibTrans" cxnId="{4100B128-0552-4F73-A126-84B16FE903A4}">
      <dgm:prSet/>
      <dgm:spPr/>
      <dgm:t>
        <a:bodyPr/>
        <a:lstStyle/>
        <a:p>
          <a:endParaRPr lang="en-US"/>
        </a:p>
      </dgm:t>
    </dgm:pt>
    <dgm:pt modelId="{2B861907-BD88-4968-BA4A-4B4545F758AE}">
      <dgm:prSet phldrT="[Text]"/>
      <dgm:spPr/>
      <dgm:t>
        <a:bodyPr/>
        <a:lstStyle/>
        <a:p>
          <a:r>
            <a:rPr lang="en-US" dirty="0"/>
            <a:t>User Experience</a:t>
          </a:r>
        </a:p>
      </dgm:t>
    </dgm:pt>
    <dgm:pt modelId="{17033415-32E9-446C-B3BC-398992B0A0C0}" type="parTrans" cxnId="{22B0F32B-8622-4286-9586-CE238DC336E8}">
      <dgm:prSet/>
      <dgm:spPr/>
      <dgm:t>
        <a:bodyPr/>
        <a:lstStyle/>
        <a:p>
          <a:endParaRPr lang="en-US"/>
        </a:p>
      </dgm:t>
    </dgm:pt>
    <dgm:pt modelId="{2DECC8B4-7E47-4B99-AAEC-4FC306AE8BA0}" type="sibTrans" cxnId="{22B0F32B-8622-4286-9586-CE238DC336E8}">
      <dgm:prSet/>
      <dgm:spPr/>
      <dgm:t>
        <a:bodyPr/>
        <a:lstStyle/>
        <a:p>
          <a:endParaRPr lang="en-US"/>
        </a:p>
      </dgm:t>
    </dgm:pt>
    <dgm:pt modelId="{4BD73D05-4F61-4A17-A25E-25BCC9786EFE}" type="pres">
      <dgm:prSet presAssocID="{737161E3-5BFC-4D6A-93B6-EC04B9C0D4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90CF05-8812-4E7E-AD64-A459CE8DDFE0}" type="pres">
      <dgm:prSet presAssocID="{4349A458-8F35-4994-98A3-D8825D29D97D}" presName="centerShape" presStyleLbl="node0" presStyleIdx="0" presStyleCnt="1"/>
      <dgm:spPr/>
    </dgm:pt>
    <dgm:pt modelId="{9AB52E2A-8E98-49A3-8FC0-1769046D99AF}" type="pres">
      <dgm:prSet presAssocID="{0D726B8E-2E5D-4888-9F41-54BE21722EF0}" presName="parTrans" presStyleLbl="bgSibTrans2D1" presStyleIdx="0" presStyleCnt="3"/>
      <dgm:spPr/>
    </dgm:pt>
    <dgm:pt modelId="{6C65F536-8CB0-4823-AC3C-922FD5C33C0D}" type="pres">
      <dgm:prSet presAssocID="{34380C1E-5933-44A9-BCD2-68E1FB30D3AD}" presName="node" presStyleLbl="node1" presStyleIdx="0" presStyleCnt="3">
        <dgm:presLayoutVars>
          <dgm:bulletEnabled val="1"/>
        </dgm:presLayoutVars>
      </dgm:prSet>
      <dgm:spPr/>
    </dgm:pt>
    <dgm:pt modelId="{6909B3FF-E73B-4CE5-B0BD-F1336A92F90E}" type="pres">
      <dgm:prSet presAssocID="{68246BD0-53AF-4B9A-ADD8-BAD950CD54D3}" presName="parTrans" presStyleLbl="bgSibTrans2D1" presStyleIdx="1" presStyleCnt="3"/>
      <dgm:spPr/>
    </dgm:pt>
    <dgm:pt modelId="{A60455C8-3A9E-47A2-B50A-B000F8910711}" type="pres">
      <dgm:prSet presAssocID="{F1E74685-DBE5-4575-81BB-E282BE132E94}" presName="node" presStyleLbl="node1" presStyleIdx="1" presStyleCnt="3">
        <dgm:presLayoutVars>
          <dgm:bulletEnabled val="1"/>
        </dgm:presLayoutVars>
      </dgm:prSet>
      <dgm:spPr/>
    </dgm:pt>
    <dgm:pt modelId="{496A01F4-C2B1-4FBF-BD82-5B11BA24AB73}" type="pres">
      <dgm:prSet presAssocID="{17033415-32E9-446C-B3BC-398992B0A0C0}" presName="parTrans" presStyleLbl="bgSibTrans2D1" presStyleIdx="2" presStyleCnt="3"/>
      <dgm:spPr/>
    </dgm:pt>
    <dgm:pt modelId="{BCB38ED3-2C2C-4BBE-A0DB-0762BDF5A764}" type="pres">
      <dgm:prSet presAssocID="{2B861907-BD88-4968-BA4A-4B4545F758AE}" presName="node" presStyleLbl="node1" presStyleIdx="2" presStyleCnt="3">
        <dgm:presLayoutVars>
          <dgm:bulletEnabled val="1"/>
        </dgm:presLayoutVars>
      </dgm:prSet>
      <dgm:spPr/>
    </dgm:pt>
  </dgm:ptLst>
  <dgm:cxnLst>
    <dgm:cxn modelId="{11873D07-D4EC-4A48-8E7F-7311AEA363C6}" type="presOf" srcId="{4349A458-8F35-4994-98A3-D8825D29D97D}" destId="{9F90CF05-8812-4E7E-AD64-A459CE8DDFE0}" srcOrd="0" destOrd="0" presId="urn:microsoft.com/office/officeart/2005/8/layout/radial4"/>
    <dgm:cxn modelId="{49FE2D21-047A-46A8-AD1C-91F8F06365FA}" type="presOf" srcId="{34380C1E-5933-44A9-BCD2-68E1FB30D3AD}" destId="{6C65F536-8CB0-4823-AC3C-922FD5C33C0D}" srcOrd="0" destOrd="0" presId="urn:microsoft.com/office/officeart/2005/8/layout/radial4"/>
    <dgm:cxn modelId="{4100B128-0552-4F73-A126-84B16FE903A4}" srcId="{4349A458-8F35-4994-98A3-D8825D29D97D}" destId="{F1E74685-DBE5-4575-81BB-E282BE132E94}" srcOrd="1" destOrd="0" parTransId="{68246BD0-53AF-4B9A-ADD8-BAD950CD54D3}" sibTransId="{F00EDDD5-BA93-47AF-BFAF-9DC923FC907B}"/>
    <dgm:cxn modelId="{22B0F32B-8622-4286-9586-CE238DC336E8}" srcId="{4349A458-8F35-4994-98A3-D8825D29D97D}" destId="{2B861907-BD88-4968-BA4A-4B4545F758AE}" srcOrd="2" destOrd="0" parTransId="{17033415-32E9-446C-B3BC-398992B0A0C0}" sibTransId="{2DECC8B4-7E47-4B99-AAEC-4FC306AE8BA0}"/>
    <dgm:cxn modelId="{9BCEB96D-1DEB-4CC6-AB42-4670C1CD7E55}" type="presOf" srcId="{0D726B8E-2E5D-4888-9F41-54BE21722EF0}" destId="{9AB52E2A-8E98-49A3-8FC0-1769046D99AF}" srcOrd="0" destOrd="0" presId="urn:microsoft.com/office/officeart/2005/8/layout/radial4"/>
    <dgm:cxn modelId="{A426496F-4F34-4348-B99C-88683E81376B}" type="presOf" srcId="{737161E3-5BFC-4D6A-93B6-EC04B9C0D4A8}" destId="{4BD73D05-4F61-4A17-A25E-25BCC9786EFE}" srcOrd="0" destOrd="0" presId="urn:microsoft.com/office/officeart/2005/8/layout/radial4"/>
    <dgm:cxn modelId="{0D1BF372-E548-4EFF-868C-B8DCD5E7FF06}" type="presOf" srcId="{2B861907-BD88-4968-BA4A-4B4545F758AE}" destId="{BCB38ED3-2C2C-4BBE-A0DB-0762BDF5A764}" srcOrd="0" destOrd="0" presId="urn:microsoft.com/office/officeart/2005/8/layout/radial4"/>
    <dgm:cxn modelId="{AE54D153-4079-4121-9B09-90FD71BC3444}" type="presOf" srcId="{68246BD0-53AF-4B9A-ADD8-BAD950CD54D3}" destId="{6909B3FF-E73B-4CE5-B0BD-F1336A92F90E}" srcOrd="0" destOrd="0" presId="urn:microsoft.com/office/officeart/2005/8/layout/radial4"/>
    <dgm:cxn modelId="{260D5755-C9F4-461F-B9C5-2532385D2493}" type="presOf" srcId="{F1E74685-DBE5-4575-81BB-E282BE132E94}" destId="{A60455C8-3A9E-47A2-B50A-B000F8910711}" srcOrd="0" destOrd="0" presId="urn:microsoft.com/office/officeart/2005/8/layout/radial4"/>
    <dgm:cxn modelId="{15CDE277-230B-499F-87F0-09924240717B}" srcId="{4349A458-8F35-4994-98A3-D8825D29D97D}" destId="{34380C1E-5933-44A9-BCD2-68E1FB30D3AD}" srcOrd="0" destOrd="0" parTransId="{0D726B8E-2E5D-4888-9F41-54BE21722EF0}" sibTransId="{EA8451D5-43B2-4F17-AFD8-394BE6755FD8}"/>
    <dgm:cxn modelId="{97113794-9746-4327-A8F9-F53C5E4B1EFD}" type="presOf" srcId="{17033415-32E9-446C-B3BC-398992B0A0C0}" destId="{496A01F4-C2B1-4FBF-BD82-5B11BA24AB73}" srcOrd="0" destOrd="0" presId="urn:microsoft.com/office/officeart/2005/8/layout/radial4"/>
    <dgm:cxn modelId="{2FECBBBA-3D76-45C6-B1D5-BC554305708A}" srcId="{737161E3-5BFC-4D6A-93B6-EC04B9C0D4A8}" destId="{4349A458-8F35-4994-98A3-D8825D29D97D}" srcOrd="0" destOrd="0" parTransId="{B15174E9-E413-40CD-8BF4-AC016CE5B0D3}" sibTransId="{AB44AFA0-6F93-4716-BDF8-A37AC520C904}"/>
    <dgm:cxn modelId="{0F754DA5-112E-4C60-83FF-362CA54A7A32}" type="presParOf" srcId="{4BD73D05-4F61-4A17-A25E-25BCC9786EFE}" destId="{9F90CF05-8812-4E7E-AD64-A459CE8DDFE0}" srcOrd="0" destOrd="0" presId="urn:microsoft.com/office/officeart/2005/8/layout/radial4"/>
    <dgm:cxn modelId="{A19809A3-DAC1-45A5-B3A7-185D4D308E4D}" type="presParOf" srcId="{4BD73D05-4F61-4A17-A25E-25BCC9786EFE}" destId="{9AB52E2A-8E98-49A3-8FC0-1769046D99AF}" srcOrd="1" destOrd="0" presId="urn:microsoft.com/office/officeart/2005/8/layout/radial4"/>
    <dgm:cxn modelId="{1615216F-7596-4E84-B6EC-A3AA30D60AE5}" type="presParOf" srcId="{4BD73D05-4F61-4A17-A25E-25BCC9786EFE}" destId="{6C65F536-8CB0-4823-AC3C-922FD5C33C0D}" srcOrd="2" destOrd="0" presId="urn:microsoft.com/office/officeart/2005/8/layout/radial4"/>
    <dgm:cxn modelId="{E2B78177-BEB6-4C0D-AE62-62CEE38E4C6F}" type="presParOf" srcId="{4BD73D05-4F61-4A17-A25E-25BCC9786EFE}" destId="{6909B3FF-E73B-4CE5-B0BD-F1336A92F90E}" srcOrd="3" destOrd="0" presId="urn:microsoft.com/office/officeart/2005/8/layout/radial4"/>
    <dgm:cxn modelId="{6041802A-0B3B-4428-8AD4-0EB702212E27}" type="presParOf" srcId="{4BD73D05-4F61-4A17-A25E-25BCC9786EFE}" destId="{A60455C8-3A9E-47A2-B50A-B000F8910711}" srcOrd="4" destOrd="0" presId="urn:microsoft.com/office/officeart/2005/8/layout/radial4"/>
    <dgm:cxn modelId="{BE2B1DA1-B609-4640-BF6C-7C76B46EF558}" type="presParOf" srcId="{4BD73D05-4F61-4A17-A25E-25BCC9786EFE}" destId="{496A01F4-C2B1-4FBF-BD82-5B11BA24AB73}" srcOrd="5" destOrd="0" presId="urn:microsoft.com/office/officeart/2005/8/layout/radial4"/>
    <dgm:cxn modelId="{F8D095AF-EEC0-45A7-B2EB-1D49E587F4A2}" type="presParOf" srcId="{4BD73D05-4F61-4A17-A25E-25BCC9786EFE}" destId="{BCB38ED3-2C2C-4BBE-A0DB-0762BDF5A76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29E0BB-8126-4CB5-8BF2-0265F8D9150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48AD28-DB3F-463D-BA05-74A0A0C6CA2D}">
      <dgm:prSet phldrT="[Text]"/>
      <dgm:spPr/>
      <dgm:t>
        <a:bodyPr/>
        <a:lstStyle/>
        <a:p>
          <a:r>
            <a:rPr lang="en-US" dirty="0"/>
            <a:t>Time saving</a:t>
          </a:r>
        </a:p>
      </dgm:t>
    </dgm:pt>
    <dgm:pt modelId="{2EFA33D0-D381-49D8-80EF-8FB24785DF9A}" type="parTrans" cxnId="{6803D000-9697-498C-9A16-7222340CB814}">
      <dgm:prSet/>
      <dgm:spPr/>
      <dgm:t>
        <a:bodyPr/>
        <a:lstStyle/>
        <a:p>
          <a:endParaRPr lang="en-US"/>
        </a:p>
      </dgm:t>
    </dgm:pt>
    <dgm:pt modelId="{D814C48F-3DFB-4F18-BCB5-2AD39261FB79}" type="sibTrans" cxnId="{6803D000-9697-498C-9A16-7222340CB814}">
      <dgm:prSet/>
      <dgm:spPr/>
      <dgm:t>
        <a:bodyPr/>
        <a:lstStyle/>
        <a:p>
          <a:endParaRPr lang="en-US"/>
        </a:p>
      </dgm:t>
    </dgm:pt>
    <dgm:pt modelId="{76AD204F-2D9A-4674-B031-EFFAF087097E}">
      <dgm:prSet phldrT="[Text]"/>
      <dgm:spPr/>
      <dgm:t>
        <a:bodyPr/>
        <a:lstStyle/>
        <a:p>
          <a:r>
            <a:rPr lang="en-US" dirty="0"/>
            <a:t>Critical Literacy</a:t>
          </a:r>
        </a:p>
      </dgm:t>
    </dgm:pt>
    <dgm:pt modelId="{1FF2B399-CDE3-4EAC-B311-A9B23D9E0ED4}" type="parTrans" cxnId="{B1A2126C-AFFF-4925-AEA5-D7C80006F1AE}">
      <dgm:prSet/>
      <dgm:spPr/>
      <dgm:t>
        <a:bodyPr/>
        <a:lstStyle/>
        <a:p>
          <a:endParaRPr lang="en-US"/>
        </a:p>
      </dgm:t>
    </dgm:pt>
    <dgm:pt modelId="{60366019-8AF3-4D22-AA90-6D48D20AA709}" type="sibTrans" cxnId="{B1A2126C-AFFF-4925-AEA5-D7C80006F1AE}">
      <dgm:prSet/>
      <dgm:spPr/>
      <dgm:t>
        <a:bodyPr/>
        <a:lstStyle/>
        <a:p>
          <a:endParaRPr lang="en-US"/>
        </a:p>
      </dgm:t>
    </dgm:pt>
    <dgm:pt modelId="{BF7F6281-0226-4ADB-9BE3-FA4BF630553D}">
      <dgm:prSet phldrT="[Text]"/>
      <dgm:spPr/>
      <dgm:t>
        <a:bodyPr/>
        <a:lstStyle/>
        <a:p>
          <a:r>
            <a:rPr lang="en-US" dirty="0"/>
            <a:t>Strategic Use</a:t>
          </a:r>
        </a:p>
      </dgm:t>
    </dgm:pt>
    <dgm:pt modelId="{22674D3F-DDBA-4A03-9CD2-A361ACFF685C}" type="parTrans" cxnId="{DC702291-6875-435B-A7AB-D1F779DA2961}">
      <dgm:prSet/>
      <dgm:spPr/>
      <dgm:t>
        <a:bodyPr/>
        <a:lstStyle/>
        <a:p>
          <a:endParaRPr lang="en-US"/>
        </a:p>
      </dgm:t>
    </dgm:pt>
    <dgm:pt modelId="{02E42E73-BAE4-4072-8B8F-9D747FE1EEB4}" type="sibTrans" cxnId="{DC702291-6875-435B-A7AB-D1F779DA2961}">
      <dgm:prSet/>
      <dgm:spPr/>
      <dgm:t>
        <a:bodyPr/>
        <a:lstStyle/>
        <a:p>
          <a:endParaRPr lang="en-US"/>
        </a:p>
      </dgm:t>
    </dgm:pt>
    <dgm:pt modelId="{2D5DD7FC-30D2-4FA4-8CF3-41CF02058B3B}" type="pres">
      <dgm:prSet presAssocID="{1B29E0BB-8126-4CB5-8BF2-0265F8D91505}" presName="diagram" presStyleCnt="0">
        <dgm:presLayoutVars>
          <dgm:dir/>
          <dgm:resizeHandles val="exact"/>
        </dgm:presLayoutVars>
      </dgm:prSet>
      <dgm:spPr/>
    </dgm:pt>
    <dgm:pt modelId="{A4A60110-3662-4D27-ADDE-2B1FF549FCD2}" type="pres">
      <dgm:prSet presAssocID="{3E48AD28-DB3F-463D-BA05-74A0A0C6CA2D}" presName="node" presStyleLbl="node1" presStyleIdx="0" presStyleCnt="3">
        <dgm:presLayoutVars>
          <dgm:bulletEnabled val="1"/>
        </dgm:presLayoutVars>
      </dgm:prSet>
      <dgm:spPr/>
    </dgm:pt>
    <dgm:pt modelId="{303D8AE7-5FA4-4A17-9F6A-53C96A114C2E}" type="pres">
      <dgm:prSet presAssocID="{D814C48F-3DFB-4F18-BCB5-2AD39261FB79}" presName="sibTrans" presStyleCnt="0"/>
      <dgm:spPr/>
    </dgm:pt>
    <dgm:pt modelId="{73337703-8112-4476-BEE0-45836223DAA5}" type="pres">
      <dgm:prSet presAssocID="{76AD204F-2D9A-4674-B031-EFFAF087097E}" presName="node" presStyleLbl="node1" presStyleIdx="1" presStyleCnt="3">
        <dgm:presLayoutVars>
          <dgm:bulletEnabled val="1"/>
        </dgm:presLayoutVars>
      </dgm:prSet>
      <dgm:spPr/>
    </dgm:pt>
    <dgm:pt modelId="{7602070B-52D1-4018-9DB1-5F0BF576DE05}" type="pres">
      <dgm:prSet presAssocID="{60366019-8AF3-4D22-AA90-6D48D20AA709}" presName="sibTrans" presStyleCnt="0"/>
      <dgm:spPr/>
    </dgm:pt>
    <dgm:pt modelId="{F1A9EFFC-64E9-4530-872B-46A3AB7CF25A}" type="pres">
      <dgm:prSet presAssocID="{BF7F6281-0226-4ADB-9BE3-FA4BF630553D}" presName="node" presStyleLbl="node1" presStyleIdx="2" presStyleCnt="3">
        <dgm:presLayoutVars>
          <dgm:bulletEnabled val="1"/>
        </dgm:presLayoutVars>
      </dgm:prSet>
      <dgm:spPr/>
    </dgm:pt>
  </dgm:ptLst>
  <dgm:cxnLst>
    <dgm:cxn modelId="{6803D000-9697-498C-9A16-7222340CB814}" srcId="{1B29E0BB-8126-4CB5-8BF2-0265F8D91505}" destId="{3E48AD28-DB3F-463D-BA05-74A0A0C6CA2D}" srcOrd="0" destOrd="0" parTransId="{2EFA33D0-D381-49D8-80EF-8FB24785DF9A}" sibTransId="{D814C48F-3DFB-4F18-BCB5-2AD39261FB79}"/>
    <dgm:cxn modelId="{A8492217-7A2C-4CBB-B887-AE6AD0457C34}" type="presOf" srcId="{BF7F6281-0226-4ADB-9BE3-FA4BF630553D}" destId="{F1A9EFFC-64E9-4530-872B-46A3AB7CF25A}" srcOrd="0" destOrd="0" presId="urn:microsoft.com/office/officeart/2005/8/layout/default"/>
    <dgm:cxn modelId="{36C6221A-C611-4368-BD00-767C26D4D709}" type="presOf" srcId="{1B29E0BB-8126-4CB5-8BF2-0265F8D91505}" destId="{2D5DD7FC-30D2-4FA4-8CF3-41CF02058B3B}" srcOrd="0" destOrd="0" presId="urn:microsoft.com/office/officeart/2005/8/layout/default"/>
    <dgm:cxn modelId="{B1A2126C-AFFF-4925-AEA5-D7C80006F1AE}" srcId="{1B29E0BB-8126-4CB5-8BF2-0265F8D91505}" destId="{76AD204F-2D9A-4674-B031-EFFAF087097E}" srcOrd="1" destOrd="0" parTransId="{1FF2B399-CDE3-4EAC-B311-A9B23D9E0ED4}" sibTransId="{60366019-8AF3-4D22-AA90-6D48D20AA709}"/>
    <dgm:cxn modelId="{F663EC80-668B-4AC6-A75B-C603B3D60921}" type="presOf" srcId="{3E48AD28-DB3F-463D-BA05-74A0A0C6CA2D}" destId="{A4A60110-3662-4D27-ADDE-2B1FF549FCD2}" srcOrd="0" destOrd="0" presId="urn:microsoft.com/office/officeart/2005/8/layout/default"/>
    <dgm:cxn modelId="{DC702291-6875-435B-A7AB-D1F779DA2961}" srcId="{1B29E0BB-8126-4CB5-8BF2-0265F8D91505}" destId="{BF7F6281-0226-4ADB-9BE3-FA4BF630553D}" srcOrd="2" destOrd="0" parTransId="{22674D3F-DDBA-4A03-9CD2-A361ACFF685C}" sibTransId="{02E42E73-BAE4-4072-8B8F-9D747FE1EEB4}"/>
    <dgm:cxn modelId="{5BB3A4FA-1522-491A-A66A-5B1E7027854A}" type="presOf" srcId="{76AD204F-2D9A-4674-B031-EFFAF087097E}" destId="{73337703-8112-4476-BEE0-45836223DAA5}" srcOrd="0" destOrd="0" presId="urn:microsoft.com/office/officeart/2005/8/layout/default"/>
    <dgm:cxn modelId="{82AA6673-04D5-4AD3-B712-DB44720147BD}" type="presParOf" srcId="{2D5DD7FC-30D2-4FA4-8CF3-41CF02058B3B}" destId="{A4A60110-3662-4D27-ADDE-2B1FF549FCD2}" srcOrd="0" destOrd="0" presId="urn:microsoft.com/office/officeart/2005/8/layout/default"/>
    <dgm:cxn modelId="{892CF42D-2A92-4B81-951F-ACF0F2A88B2C}" type="presParOf" srcId="{2D5DD7FC-30D2-4FA4-8CF3-41CF02058B3B}" destId="{303D8AE7-5FA4-4A17-9F6A-53C96A114C2E}" srcOrd="1" destOrd="0" presId="urn:microsoft.com/office/officeart/2005/8/layout/default"/>
    <dgm:cxn modelId="{18A1E3D5-45CE-4D37-9485-CC525BFD57C1}" type="presParOf" srcId="{2D5DD7FC-30D2-4FA4-8CF3-41CF02058B3B}" destId="{73337703-8112-4476-BEE0-45836223DAA5}" srcOrd="2" destOrd="0" presId="urn:microsoft.com/office/officeart/2005/8/layout/default"/>
    <dgm:cxn modelId="{9972A0FF-5641-4A92-A82D-334767073531}" type="presParOf" srcId="{2D5DD7FC-30D2-4FA4-8CF3-41CF02058B3B}" destId="{7602070B-52D1-4018-9DB1-5F0BF576DE05}" srcOrd="3" destOrd="0" presId="urn:microsoft.com/office/officeart/2005/8/layout/default"/>
    <dgm:cxn modelId="{92AC0D43-5C46-420B-9FC2-4AD31081AF21}" type="presParOf" srcId="{2D5DD7FC-30D2-4FA4-8CF3-41CF02058B3B}" destId="{F1A9EFFC-64E9-4530-872B-46A3AB7CF25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D1F431-7FBB-4B42-8C76-9F5B88DCE23C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21AC429-54FC-46C4-8564-6C02A4757679}">
      <dgm:prSet phldrT="[Text]"/>
      <dgm:spPr/>
      <dgm:t>
        <a:bodyPr/>
        <a:lstStyle/>
        <a:p>
          <a:r>
            <a:rPr lang="en-US" dirty="0"/>
            <a:t>Subjectivity: instructor + researcher</a:t>
          </a:r>
        </a:p>
      </dgm:t>
    </dgm:pt>
    <dgm:pt modelId="{419843F7-680A-40BC-A557-C9BFC383A9E1}" type="parTrans" cxnId="{FB65D728-7A0D-42AA-8D0D-FC2AA86E7F24}">
      <dgm:prSet/>
      <dgm:spPr/>
      <dgm:t>
        <a:bodyPr/>
        <a:lstStyle/>
        <a:p>
          <a:endParaRPr lang="en-US"/>
        </a:p>
      </dgm:t>
    </dgm:pt>
    <dgm:pt modelId="{F270F5D8-A159-4DCF-99B9-382A18036275}" type="sibTrans" cxnId="{FB65D728-7A0D-42AA-8D0D-FC2AA86E7F24}">
      <dgm:prSet/>
      <dgm:spPr/>
      <dgm:t>
        <a:bodyPr/>
        <a:lstStyle/>
        <a:p>
          <a:endParaRPr lang="en-US"/>
        </a:p>
      </dgm:t>
    </dgm:pt>
    <dgm:pt modelId="{2EA825C6-002E-43AB-B4E6-34A668AE4652}">
      <dgm:prSet phldrT="[Text]"/>
      <dgm:spPr/>
      <dgm:t>
        <a:bodyPr/>
        <a:lstStyle/>
        <a:p>
          <a:r>
            <a:rPr lang="en-US" dirty="0"/>
            <a:t>Sample size: 25</a:t>
          </a:r>
        </a:p>
      </dgm:t>
    </dgm:pt>
    <dgm:pt modelId="{76937AF9-A06E-4F69-8F1A-CF6636D35470}" type="parTrans" cxnId="{243FC49B-8DEB-4B91-B42F-2B1064DF7E9B}">
      <dgm:prSet/>
      <dgm:spPr/>
      <dgm:t>
        <a:bodyPr/>
        <a:lstStyle/>
        <a:p>
          <a:endParaRPr lang="en-US"/>
        </a:p>
      </dgm:t>
    </dgm:pt>
    <dgm:pt modelId="{C734FC77-259C-4795-A575-A66EB3F4D78A}" type="sibTrans" cxnId="{243FC49B-8DEB-4B91-B42F-2B1064DF7E9B}">
      <dgm:prSet/>
      <dgm:spPr/>
      <dgm:t>
        <a:bodyPr/>
        <a:lstStyle/>
        <a:p>
          <a:endParaRPr lang="en-US"/>
        </a:p>
      </dgm:t>
    </dgm:pt>
    <dgm:pt modelId="{867661ED-9E69-4B73-96C1-A9D1DE8D7A14}">
      <dgm:prSet phldrT="[Text]"/>
      <dgm:spPr/>
      <dgm:t>
        <a:bodyPr/>
        <a:lstStyle/>
        <a:p>
          <a:r>
            <a:rPr lang="en-US" dirty="0"/>
            <a:t>Limited focus: 3 AI tools</a:t>
          </a:r>
        </a:p>
      </dgm:t>
    </dgm:pt>
    <dgm:pt modelId="{930E4761-5A74-4E78-A03F-4E963F271DFC}" type="parTrans" cxnId="{A92B8E61-604D-41AF-9B18-B3CA5A175390}">
      <dgm:prSet/>
      <dgm:spPr/>
      <dgm:t>
        <a:bodyPr/>
        <a:lstStyle/>
        <a:p>
          <a:endParaRPr lang="en-US"/>
        </a:p>
      </dgm:t>
    </dgm:pt>
    <dgm:pt modelId="{85DD6D09-415A-42AF-859D-A58B27F48F40}" type="sibTrans" cxnId="{A92B8E61-604D-41AF-9B18-B3CA5A175390}">
      <dgm:prSet/>
      <dgm:spPr/>
      <dgm:t>
        <a:bodyPr/>
        <a:lstStyle/>
        <a:p>
          <a:endParaRPr lang="en-US"/>
        </a:p>
      </dgm:t>
    </dgm:pt>
    <dgm:pt modelId="{5EE0E52D-9140-4206-874A-3E59ABC27A71}">
      <dgm:prSet phldrT="[Text]"/>
      <dgm:spPr/>
      <dgm:t>
        <a:bodyPr/>
        <a:lstStyle/>
        <a:p>
          <a:r>
            <a:rPr lang="en-US" dirty="0"/>
            <a:t>Timeframe: 3 months</a:t>
          </a:r>
        </a:p>
      </dgm:t>
    </dgm:pt>
    <dgm:pt modelId="{DB276C73-12A7-46BC-AFEC-01EA8BD16E34}" type="parTrans" cxnId="{31DAF794-DE4E-404B-8981-175DEC5EA9BC}">
      <dgm:prSet/>
      <dgm:spPr/>
      <dgm:t>
        <a:bodyPr/>
        <a:lstStyle/>
        <a:p>
          <a:endParaRPr lang="en-US"/>
        </a:p>
      </dgm:t>
    </dgm:pt>
    <dgm:pt modelId="{AC34D001-B8CE-46B3-8198-74928AB3696B}" type="sibTrans" cxnId="{31DAF794-DE4E-404B-8981-175DEC5EA9BC}">
      <dgm:prSet/>
      <dgm:spPr/>
      <dgm:t>
        <a:bodyPr/>
        <a:lstStyle/>
        <a:p>
          <a:endParaRPr lang="en-US"/>
        </a:p>
      </dgm:t>
    </dgm:pt>
    <dgm:pt modelId="{C8DCD1EA-D794-4F3B-BD53-24471CD84F3B}">
      <dgm:prSet phldrT="[Text]"/>
      <dgm:spPr/>
      <dgm:t>
        <a:bodyPr/>
        <a:lstStyle/>
        <a:p>
          <a:r>
            <a:rPr lang="en-US" dirty="0"/>
            <a:t>Rapidly Evolving Field</a:t>
          </a:r>
        </a:p>
      </dgm:t>
    </dgm:pt>
    <dgm:pt modelId="{5BEC4F15-4264-403D-8062-A34AEE72FF5D}" type="parTrans" cxnId="{8987B59D-0AA3-4851-8A87-7469F42C9A33}">
      <dgm:prSet/>
      <dgm:spPr/>
      <dgm:t>
        <a:bodyPr/>
        <a:lstStyle/>
        <a:p>
          <a:endParaRPr lang="en-US"/>
        </a:p>
      </dgm:t>
    </dgm:pt>
    <dgm:pt modelId="{E1878211-10A8-4F66-9CE1-CFD10476AD4A}" type="sibTrans" cxnId="{8987B59D-0AA3-4851-8A87-7469F42C9A33}">
      <dgm:prSet/>
      <dgm:spPr/>
      <dgm:t>
        <a:bodyPr/>
        <a:lstStyle/>
        <a:p>
          <a:endParaRPr lang="en-US"/>
        </a:p>
      </dgm:t>
    </dgm:pt>
    <dgm:pt modelId="{FDA5FF43-D11B-4AD8-8D6F-E9F990DB8B5F}" type="pres">
      <dgm:prSet presAssocID="{E4D1F431-7FBB-4B42-8C76-9F5B88DCE23C}" presName="linear" presStyleCnt="0">
        <dgm:presLayoutVars>
          <dgm:animLvl val="lvl"/>
          <dgm:resizeHandles val="exact"/>
        </dgm:presLayoutVars>
      </dgm:prSet>
      <dgm:spPr/>
    </dgm:pt>
    <dgm:pt modelId="{4D636B83-F5BB-4180-987E-E02308182581}" type="pres">
      <dgm:prSet presAssocID="{221AC429-54FC-46C4-8564-6C02A47576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C359B0-AE30-498E-953C-7398F53FBA9F}" type="pres">
      <dgm:prSet presAssocID="{F270F5D8-A159-4DCF-99B9-382A18036275}" presName="spacer" presStyleCnt="0"/>
      <dgm:spPr/>
    </dgm:pt>
    <dgm:pt modelId="{A1A1BE50-6D65-458B-97E8-7ADE89E05A1D}" type="pres">
      <dgm:prSet presAssocID="{2EA825C6-002E-43AB-B4E6-34A668AE465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C912886-2946-4226-A3F0-06BE7C688A7E}" type="pres">
      <dgm:prSet presAssocID="{C734FC77-259C-4795-A575-A66EB3F4D78A}" presName="spacer" presStyleCnt="0"/>
      <dgm:spPr/>
    </dgm:pt>
    <dgm:pt modelId="{E6BF1E6E-4CFA-407E-BE77-0B148A313405}" type="pres">
      <dgm:prSet presAssocID="{5EE0E52D-9140-4206-874A-3E59ABC27A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E7FB21-45B4-4E16-A247-56E29A2A42AE}" type="pres">
      <dgm:prSet presAssocID="{AC34D001-B8CE-46B3-8198-74928AB3696B}" presName="spacer" presStyleCnt="0"/>
      <dgm:spPr/>
    </dgm:pt>
    <dgm:pt modelId="{531F616C-074D-4A72-8C66-90C9CAE3B735}" type="pres">
      <dgm:prSet presAssocID="{867661ED-9E69-4B73-96C1-A9D1DE8D7A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C1E214-C256-41BA-A30F-B91B2F4D7179}" type="pres">
      <dgm:prSet presAssocID="{85DD6D09-415A-42AF-859D-A58B27F48F40}" presName="spacer" presStyleCnt="0"/>
      <dgm:spPr/>
    </dgm:pt>
    <dgm:pt modelId="{C8F1DCC4-2D9E-4532-ACE1-20832452F38A}" type="pres">
      <dgm:prSet presAssocID="{C8DCD1EA-D794-4F3B-BD53-24471CD84F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327011-8139-4961-9D3A-1E8B7417BB4B}" type="presOf" srcId="{5EE0E52D-9140-4206-874A-3E59ABC27A71}" destId="{E6BF1E6E-4CFA-407E-BE77-0B148A313405}" srcOrd="0" destOrd="0" presId="urn:microsoft.com/office/officeart/2005/8/layout/vList2"/>
    <dgm:cxn modelId="{92772C19-705C-43C3-95C0-235A152492F2}" type="presOf" srcId="{867661ED-9E69-4B73-96C1-A9D1DE8D7A14}" destId="{531F616C-074D-4A72-8C66-90C9CAE3B735}" srcOrd="0" destOrd="0" presId="urn:microsoft.com/office/officeart/2005/8/layout/vList2"/>
    <dgm:cxn modelId="{FB65D728-7A0D-42AA-8D0D-FC2AA86E7F24}" srcId="{E4D1F431-7FBB-4B42-8C76-9F5B88DCE23C}" destId="{221AC429-54FC-46C4-8564-6C02A4757679}" srcOrd="0" destOrd="0" parTransId="{419843F7-680A-40BC-A557-C9BFC383A9E1}" sibTransId="{F270F5D8-A159-4DCF-99B9-382A18036275}"/>
    <dgm:cxn modelId="{821D962C-9CE7-4CAC-B98E-14A672CB19BD}" type="presOf" srcId="{E4D1F431-7FBB-4B42-8C76-9F5B88DCE23C}" destId="{FDA5FF43-D11B-4AD8-8D6F-E9F990DB8B5F}" srcOrd="0" destOrd="0" presId="urn:microsoft.com/office/officeart/2005/8/layout/vList2"/>
    <dgm:cxn modelId="{91064D38-3B9C-4B68-A318-B33FC540DFBC}" type="presOf" srcId="{C8DCD1EA-D794-4F3B-BD53-24471CD84F3B}" destId="{C8F1DCC4-2D9E-4532-ACE1-20832452F38A}" srcOrd="0" destOrd="0" presId="urn:microsoft.com/office/officeart/2005/8/layout/vList2"/>
    <dgm:cxn modelId="{A92B8E61-604D-41AF-9B18-B3CA5A175390}" srcId="{E4D1F431-7FBB-4B42-8C76-9F5B88DCE23C}" destId="{867661ED-9E69-4B73-96C1-A9D1DE8D7A14}" srcOrd="3" destOrd="0" parTransId="{930E4761-5A74-4E78-A03F-4E963F271DFC}" sibTransId="{85DD6D09-415A-42AF-859D-A58B27F48F40}"/>
    <dgm:cxn modelId="{A4D3AA76-6166-47EB-8806-A46A189E08E5}" type="presOf" srcId="{221AC429-54FC-46C4-8564-6C02A4757679}" destId="{4D636B83-F5BB-4180-987E-E02308182581}" srcOrd="0" destOrd="0" presId="urn:microsoft.com/office/officeart/2005/8/layout/vList2"/>
    <dgm:cxn modelId="{5AAA9D57-9020-4B10-A19C-676FC2E15E3A}" type="presOf" srcId="{2EA825C6-002E-43AB-B4E6-34A668AE4652}" destId="{A1A1BE50-6D65-458B-97E8-7ADE89E05A1D}" srcOrd="0" destOrd="0" presId="urn:microsoft.com/office/officeart/2005/8/layout/vList2"/>
    <dgm:cxn modelId="{31DAF794-DE4E-404B-8981-175DEC5EA9BC}" srcId="{E4D1F431-7FBB-4B42-8C76-9F5B88DCE23C}" destId="{5EE0E52D-9140-4206-874A-3E59ABC27A71}" srcOrd="2" destOrd="0" parTransId="{DB276C73-12A7-46BC-AFEC-01EA8BD16E34}" sibTransId="{AC34D001-B8CE-46B3-8198-74928AB3696B}"/>
    <dgm:cxn modelId="{243FC49B-8DEB-4B91-B42F-2B1064DF7E9B}" srcId="{E4D1F431-7FBB-4B42-8C76-9F5B88DCE23C}" destId="{2EA825C6-002E-43AB-B4E6-34A668AE4652}" srcOrd="1" destOrd="0" parTransId="{76937AF9-A06E-4F69-8F1A-CF6636D35470}" sibTransId="{C734FC77-259C-4795-A575-A66EB3F4D78A}"/>
    <dgm:cxn modelId="{8987B59D-0AA3-4851-8A87-7469F42C9A33}" srcId="{E4D1F431-7FBB-4B42-8C76-9F5B88DCE23C}" destId="{C8DCD1EA-D794-4F3B-BD53-24471CD84F3B}" srcOrd="4" destOrd="0" parTransId="{5BEC4F15-4264-403D-8062-A34AEE72FF5D}" sibTransId="{E1878211-10A8-4F66-9CE1-CFD10476AD4A}"/>
    <dgm:cxn modelId="{CFCF9220-FEC2-40F2-9AB4-BC5CC3A4323F}" type="presParOf" srcId="{FDA5FF43-D11B-4AD8-8D6F-E9F990DB8B5F}" destId="{4D636B83-F5BB-4180-987E-E02308182581}" srcOrd="0" destOrd="0" presId="urn:microsoft.com/office/officeart/2005/8/layout/vList2"/>
    <dgm:cxn modelId="{97D4EB6D-CEF0-4BA8-AD12-CCA146C0B9DE}" type="presParOf" srcId="{FDA5FF43-D11B-4AD8-8D6F-E9F990DB8B5F}" destId="{BCC359B0-AE30-498E-953C-7398F53FBA9F}" srcOrd="1" destOrd="0" presId="urn:microsoft.com/office/officeart/2005/8/layout/vList2"/>
    <dgm:cxn modelId="{6A65A6E7-1381-432E-90BE-7610D0A7FD12}" type="presParOf" srcId="{FDA5FF43-D11B-4AD8-8D6F-E9F990DB8B5F}" destId="{A1A1BE50-6D65-458B-97E8-7ADE89E05A1D}" srcOrd="2" destOrd="0" presId="urn:microsoft.com/office/officeart/2005/8/layout/vList2"/>
    <dgm:cxn modelId="{27D4154C-DEE3-4ADA-874F-01198CFAA1B6}" type="presParOf" srcId="{FDA5FF43-D11B-4AD8-8D6F-E9F990DB8B5F}" destId="{EC912886-2946-4226-A3F0-06BE7C688A7E}" srcOrd="3" destOrd="0" presId="urn:microsoft.com/office/officeart/2005/8/layout/vList2"/>
    <dgm:cxn modelId="{BBCC2194-8250-47F7-8A32-F73D21C70BA6}" type="presParOf" srcId="{FDA5FF43-D11B-4AD8-8D6F-E9F990DB8B5F}" destId="{E6BF1E6E-4CFA-407E-BE77-0B148A313405}" srcOrd="4" destOrd="0" presId="urn:microsoft.com/office/officeart/2005/8/layout/vList2"/>
    <dgm:cxn modelId="{471631E2-48E3-4087-8646-487F441F286E}" type="presParOf" srcId="{FDA5FF43-D11B-4AD8-8D6F-E9F990DB8B5F}" destId="{99E7FB21-45B4-4E16-A247-56E29A2A42AE}" srcOrd="5" destOrd="0" presId="urn:microsoft.com/office/officeart/2005/8/layout/vList2"/>
    <dgm:cxn modelId="{F247097B-966D-498C-9D3E-C8A7231C3A41}" type="presParOf" srcId="{FDA5FF43-D11B-4AD8-8D6F-E9F990DB8B5F}" destId="{531F616C-074D-4A72-8C66-90C9CAE3B735}" srcOrd="6" destOrd="0" presId="urn:microsoft.com/office/officeart/2005/8/layout/vList2"/>
    <dgm:cxn modelId="{5986D22B-058E-4354-9153-E456FAD6E608}" type="presParOf" srcId="{FDA5FF43-D11B-4AD8-8D6F-E9F990DB8B5F}" destId="{8DC1E214-C256-41BA-A30F-B91B2F4D7179}" srcOrd="7" destOrd="0" presId="urn:microsoft.com/office/officeart/2005/8/layout/vList2"/>
    <dgm:cxn modelId="{5CE41642-FA79-44C8-B8C2-E4D416534988}" type="presParOf" srcId="{FDA5FF43-D11B-4AD8-8D6F-E9F990DB8B5F}" destId="{C8F1DCC4-2D9E-4532-ACE1-20832452F3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60110-3662-4D27-ADDE-2B1FF549FCD2}">
      <dsp:nvSpPr>
        <dsp:cNvPr id="0" name=""/>
        <dsp:cNvSpPr/>
      </dsp:nvSpPr>
      <dsp:spPr>
        <a:xfrm>
          <a:off x="0" y="179440"/>
          <a:ext cx="2359024" cy="1415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Rationale</a:t>
          </a:r>
        </a:p>
      </dsp:txBody>
      <dsp:txXfrm>
        <a:off x="0" y="179440"/>
        <a:ext cx="2359024" cy="1415414"/>
      </dsp:txXfrm>
    </dsp:sp>
    <dsp:sp modelId="{73337703-8112-4476-BEE0-45836223DAA5}">
      <dsp:nvSpPr>
        <dsp:cNvPr id="0" name=""/>
        <dsp:cNvSpPr/>
      </dsp:nvSpPr>
      <dsp:spPr>
        <a:xfrm>
          <a:off x="2594927" y="179440"/>
          <a:ext cx="2359024" cy="1415414"/>
        </a:xfrm>
        <a:prstGeom prst="rect">
          <a:avLst/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Literature Review</a:t>
          </a:r>
        </a:p>
      </dsp:txBody>
      <dsp:txXfrm>
        <a:off x="2594927" y="179440"/>
        <a:ext cx="2359024" cy="1415414"/>
      </dsp:txXfrm>
    </dsp:sp>
    <dsp:sp modelId="{F1A9EFFC-64E9-4530-872B-46A3AB7CF25A}">
      <dsp:nvSpPr>
        <dsp:cNvPr id="0" name=""/>
        <dsp:cNvSpPr/>
      </dsp:nvSpPr>
      <dsp:spPr>
        <a:xfrm>
          <a:off x="5189854" y="179440"/>
          <a:ext cx="2359024" cy="1415414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Methodology</a:t>
          </a:r>
        </a:p>
      </dsp:txBody>
      <dsp:txXfrm>
        <a:off x="5189854" y="179440"/>
        <a:ext cx="2359024" cy="1415414"/>
      </dsp:txXfrm>
    </dsp:sp>
    <dsp:sp modelId="{42681EF1-28AC-402C-8638-A3C122EDF7CE}">
      <dsp:nvSpPr>
        <dsp:cNvPr id="0" name=""/>
        <dsp:cNvSpPr/>
      </dsp:nvSpPr>
      <dsp:spPr>
        <a:xfrm>
          <a:off x="1297463" y="1830757"/>
          <a:ext cx="2359024" cy="1415414"/>
        </a:xfrm>
        <a:prstGeom prst="rect">
          <a:avLst/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Finding</a:t>
          </a:r>
        </a:p>
      </dsp:txBody>
      <dsp:txXfrm>
        <a:off x="1297463" y="1830757"/>
        <a:ext cx="2359024" cy="1415414"/>
      </dsp:txXfrm>
    </dsp:sp>
    <dsp:sp modelId="{0BC827C4-4E17-47E9-8184-63C9BD6EE7C1}">
      <dsp:nvSpPr>
        <dsp:cNvPr id="0" name=""/>
        <dsp:cNvSpPr/>
      </dsp:nvSpPr>
      <dsp:spPr>
        <a:xfrm>
          <a:off x="3892391" y="1830757"/>
          <a:ext cx="2359024" cy="1415414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Discussion</a:t>
          </a:r>
        </a:p>
      </dsp:txBody>
      <dsp:txXfrm>
        <a:off x="3892391" y="1830757"/>
        <a:ext cx="2359024" cy="1415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3078E-1CC8-4230-B201-061272F060C5}">
      <dsp:nvSpPr>
        <dsp:cNvPr id="0" name=""/>
        <dsp:cNvSpPr/>
      </dsp:nvSpPr>
      <dsp:spPr>
        <a:xfrm>
          <a:off x="5556" y="253030"/>
          <a:ext cx="2842021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Vocabulary</a:t>
          </a:r>
        </a:p>
      </dsp:txBody>
      <dsp:txXfrm>
        <a:off x="5556" y="253030"/>
        <a:ext cx="2842021" cy="613800"/>
      </dsp:txXfrm>
    </dsp:sp>
    <dsp:sp modelId="{3BB3EEE2-457F-40F4-BA74-1CD224CF7C3C}">
      <dsp:nvSpPr>
        <dsp:cNvPr id="0" name=""/>
        <dsp:cNvSpPr/>
      </dsp:nvSpPr>
      <dsp:spPr>
        <a:xfrm>
          <a:off x="2847578" y="32445"/>
          <a:ext cx="568404" cy="10549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BE544-37A1-4948-A490-C2343EEC4B5A}">
      <dsp:nvSpPr>
        <dsp:cNvPr id="0" name=""/>
        <dsp:cNvSpPr/>
      </dsp:nvSpPr>
      <dsp:spPr>
        <a:xfrm>
          <a:off x="3643344" y="32445"/>
          <a:ext cx="7730299" cy="1054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Nation's (2001) four strands for effective learning (input, output, learning, fluency)</a:t>
          </a:r>
        </a:p>
      </dsp:txBody>
      <dsp:txXfrm>
        <a:off x="3643344" y="32445"/>
        <a:ext cx="7730299" cy="1054968"/>
      </dsp:txXfrm>
    </dsp:sp>
    <dsp:sp modelId="{2785B9A4-1B45-46BF-AD99-4312F10D90B1}">
      <dsp:nvSpPr>
        <dsp:cNvPr id="0" name=""/>
        <dsp:cNvSpPr/>
      </dsp:nvSpPr>
      <dsp:spPr>
        <a:xfrm>
          <a:off x="5556" y="1657566"/>
          <a:ext cx="2842021" cy="978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Learning Theory</a:t>
          </a:r>
          <a:endParaRPr lang="en-US" sz="3100" kern="1200" dirty="0"/>
        </a:p>
      </dsp:txBody>
      <dsp:txXfrm>
        <a:off x="5556" y="1657566"/>
        <a:ext cx="2842021" cy="978243"/>
      </dsp:txXfrm>
    </dsp:sp>
    <dsp:sp modelId="{E65AAC89-3FFE-45C4-BC69-9FCA2866DD9A}">
      <dsp:nvSpPr>
        <dsp:cNvPr id="0" name=""/>
        <dsp:cNvSpPr/>
      </dsp:nvSpPr>
      <dsp:spPr>
        <a:xfrm>
          <a:off x="2847578" y="1199014"/>
          <a:ext cx="568404" cy="189534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A9F79-2889-4B38-AED3-A76443E4D876}">
      <dsp:nvSpPr>
        <dsp:cNvPr id="0" name=""/>
        <dsp:cNvSpPr/>
      </dsp:nvSpPr>
      <dsp:spPr>
        <a:xfrm>
          <a:off x="3643344" y="1199014"/>
          <a:ext cx="7730299" cy="189534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Constructivism (Vygotsky, 1978) emphasizes learners actively building knowledge, supported by AI's personalized scaffolding</a:t>
          </a:r>
        </a:p>
      </dsp:txBody>
      <dsp:txXfrm>
        <a:off x="3643344" y="1199014"/>
        <a:ext cx="7730299" cy="1895347"/>
      </dsp:txXfrm>
    </dsp:sp>
    <dsp:sp modelId="{F83C1813-5737-4E73-8EAB-19172B2C6185}">
      <dsp:nvSpPr>
        <dsp:cNvPr id="0" name=""/>
        <dsp:cNvSpPr/>
      </dsp:nvSpPr>
      <dsp:spPr>
        <a:xfrm>
          <a:off x="5556" y="3450522"/>
          <a:ext cx="2842021" cy="978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Learner Autonomy</a:t>
          </a:r>
        </a:p>
      </dsp:txBody>
      <dsp:txXfrm>
        <a:off x="5556" y="3450522"/>
        <a:ext cx="2842021" cy="978243"/>
      </dsp:txXfrm>
    </dsp:sp>
    <dsp:sp modelId="{CE3CF042-0051-4342-8216-1C3FF362FAA3}">
      <dsp:nvSpPr>
        <dsp:cNvPr id="0" name=""/>
        <dsp:cNvSpPr/>
      </dsp:nvSpPr>
      <dsp:spPr>
        <a:xfrm>
          <a:off x="2847578" y="3205961"/>
          <a:ext cx="568404" cy="146736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C774E-4EC4-4772-BA29-9CDC6DEFBAB8}">
      <dsp:nvSpPr>
        <dsp:cNvPr id="0" name=""/>
        <dsp:cNvSpPr/>
      </dsp:nvSpPr>
      <dsp:spPr>
        <a:xfrm>
          <a:off x="3643344" y="3205961"/>
          <a:ext cx="7730299" cy="146736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Holec’s (1981) concept of learner autonomy has become relevant with modern digital tools like AI</a:t>
          </a:r>
        </a:p>
      </dsp:txBody>
      <dsp:txXfrm>
        <a:off x="3643344" y="3205961"/>
        <a:ext cx="7730299" cy="1467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7C339-E064-4220-8E05-01E1A05DAA55}">
      <dsp:nvSpPr>
        <dsp:cNvPr id="0" name=""/>
        <dsp:cNvSpPr/>
      </dsp:nvSpPr>
      <dsp:spPr>
        <a:xfrm>
          <a:off x="1069766" y="586"/>
          <a:ext cx="1249302" cy="12493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Teacher</a:t>
          </a:r>
        </a:p>
      </dsp:txBody>
      <dsp:txXfrm>
        <a:off x="1252722" y="183542"/>
        <a:ext cx="883390" cy="883390"/>
      </dsp:txXfrm>
    </dsp:sp>
    <dsp:sp modelId="{DC62CEE7-6397-482B-93B0-225373982A1E}">
      <dsp:nvSpPr>
        <dsp:cNvPr id="0" name=""/>
        <dsp:cNvSpPr/>
      </dsp:nvSpPr>
      <dsp:spPr>
        <a:xfrm>
          <a:off x="1332119" y="1351332"/>
          <a:ext cx="724595" cy="7245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28164" y="1628417"/>
        <a:ext cx="532505" cy="170425"/>
      </dsp:txXfrm>
    </dsp:sp>
    <dsp:sp modelId="{F03EE410-386F-4848-8E62-DCD66D94B930}">
      <dsp:nvSpPr>
        <dsp:cNvPr id="0" name=""/>
        <dsp:cNvSpPr/>
      </dsp:nvSpPr>
      <dsp:spPr>
        <a:xfrm>
          <a:off x="1069766" y="2177371"/>
          <a:ext cx="1249302" cy="1249302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Researcher</a:t>
          </a:r>
        </a:p>
      </dsp:txBody>
      <dsp:txXfrm>
        <a:off x="1252722" y="2360327"/>
        <a:ext cx="883390" cy="883390"/>
      </dsp:txXfrm>
    </dsp:sp>
    <dsp:sp modelId="{2F75553F-2E56-4A1E-B3D9-DD9C4AA74921}">
      <dsp:nvSpPr>
        <dsp:cNvPr id="0" name=""/>
        <dsp:cNvSpPr/>
      </dsp:nvSpPr>
      <dsp:spPr>
        <a:xfrm>
          <a:off x="2506464" y="1481260"/>
          <a:ext cx="397278" cy="464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06464" y="1574208"/>
        <a:ext cx="278095" cy="278844"/>
      </dsp:txXfrm>
    </dsp:sp>
    <dsp:sp modelId="{660711D1-A961-4C89-A4C5-51CA0E00D3F5}">
      <dsp:nvSpPr>
        <dsp:cNvPr id="0" name=""/>
        <dsp:cNvSpPr/>
      </dsp:nvSpPr>
      <dsp:spPr>
        <a:xfrm>
          <a:off x="3068650" y="464327"/>
          <a:ext cx="2498605" cy="2498605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Qualitative Reflective Practice</a:t>
          </a:r>
        </a:p>
      </dsp:txBody>
      <dsp:txXfrm>
        <a:off x="3434562" y="830239"/>
        <a:ext cx="1766781" cy="1766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48AA-E6EA-4A5A-BB54-9B40A28FD495}">
      <dsp:nvSpPr>
        <dsp:cNvPr id="0" name=""/>
        <dsp:cNvSpPr/>
      </dsp:nvSpPr>
      <dsp:spPr>
        <a:xfrm>
          <a:off x="0" y="0"/>
          <a:ext cx="5831840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Who</a:t>
          </a:r>
        </a:p>
      </dsp:txBody>
      <dsp:txXfrm>
        <a:off x="33127" y="33127"/>
        <a:ext cx="5765586" cy="612346"/>
      </dsp:txXfrm>
    </dsp:sp>
    <dsp:sp modelId="{A06896F2-8DD2-4FB8-84B9-D7AAAE842B3D}">
      <dsp:nvSpPr>
        <dsp:cNvPr id="0" name=""/>
        <dsp:cNvSpPr/>
      </dsp:nvSpPr>
      <dsp:spPr>
        <a:xfrm>
          <a:off x="0" y="685553"/>
          <a:ext cx="5831840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6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25 highschoolers (4.0-5.0 IELTS course)</a:t>
          </a:r>
        </a:p>
      </dsp:txBody>
      <dsp:txXfrm>
        <a:off x="0" y="685553"/>
        <a:ext cx="5831840" cy="690344"/>
      </dsp:txXfrm>
    </dsp:sp>
    <dsp:sp modelId="{374E0B66-D399-4248-890A-DA5CCD77187E}">
      <dsp:nvSpPr>
        <dsp:cNvPr id="0" name=""/>
        <dsp:cNvSpPr/>
      </dsp:nvSpPr>
      <dsp:spPr>
        <a:xfrm>
          <a:off x="0" y="1375898"/>
          <a:ext cx="5831840" cy="67860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Where</a:t>
          </a:r>
        </a:p>
      </dsp:txBody>
      <dsp:txXfrm>
        <a:off x="33127" y="1409025"/>
        <a:ext cx="5765586" cy="612346"/>
      </dsp:txXfrm>
    </dsp:sp>
    <dsp:sp modelId="{5075F2DB-90E5-46B3-9F76-4731FB7B835B}">
      <dsp:nvSpPr>
        <dsp:cNvPr id="0" name=""/>
        <dsp:cNvSpPr/>
      </dsp:nvSpPr>
      <dsp:spPr>
        <a:xfrm>
          <a:off x="0" y="2054499"/>
          <a:ext cx="583184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6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 private language center in Hanoi</a:t>
          </a:r>
        </a:p>
      </dsp:txBody>
      <dsp:txXfrm>
        <a:off x="0" y="2054499"/>
        <a:ext cx="5831840" cy="480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8BF69-E2B9-4688-B8CC-950BD0435696}">
      <dsp:nvSpPr>
        <dsp:cNvPr id="0" name=""/>
        <dsp:cNvSpPr/>
      </dsp:nvSpPr>
      <dsp:spPr>
        <a:xfrm rot="5400000">
          <a:off x="234636" y="1300177"/>
          <a:ext cx="879355" cy="1001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CB3C-AF1D-46A7-850D-0C1C3B88F16C}">
      <dsp:nvSpPr>
        <dsp:cNvPr id="0" name=""/>
        <dsp:cNvSpPr/>
      </dsp:nvSpPr>
      <dsp:spPr>
        <a:xfrm>
          <a:off x="1661" y="325394"/>
          <a:ext cx="1480317" cy="103617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Tool Familiarization</a:t>
          </a:r>
          <a:endParaRPr lang="en-US" sz="1400" kern="1200" dirty="0"/>
        </a:p>
      </dsp:txBody>
      <dsp:txXfrm>
        <a:off x="52252" y="375985"/>
        <a:ext cx="1379135" cy="934992"/>
      </dsp:txXfrm>
    </dsp:sp>
    <dsp:sp modelId="{BCBAD607-6789-40BC-8C1D-EAB67CBDF955}">
      <dsp:nvSpPr>
        <dsp:cNvPr id="0" name=""/>
        <dsp:cNvSpPr/>
      </dsp:nvSpPr>
      <dsp:spPr>
        <a:xfrm>
          <a:off x="1340146" y="424216"/>
          <a:ext cx="1360304" cy="83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Weeks 1-4</a:t>
          </a:r>
        </a:p>
      </dsp:txBody>
      <dsp:txXfrm>
        <a:off x="1340146" y="424216"/>
        <a:ext cx="1360304" cy="837481"/>
      </dsp:txXfrm>
    </dsp:sp>
    <dsp:sp modelId="{12AC280D-3489-48D9-A32E-C09A8FCD2D23}">
      <dsp:nvSpPr>
        <dsp:cNvPr id="0" name=""/>
        <dsp:cNvSpPr/>
      </dsp:nvSpPr>
      <dsp:spPr>
        <a:xfrm rot="5400000">
          <a:off x="1530056" y="2464142"/>
          <a:ext cx="879355" cy="1001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1882510"/>
            <a:satOff val="54632"/>
            <a:lumOff val="175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F006B-E994-4743-A5AF-BB1CB267C49D}">
      <dsp:nvSpPr>
        <dsp:cNvPr id="0" name=""/>
        <dsp:cNvSpPr/>
      </dsp:nvSpPr>
      <dsp:spPr>
        <a:xfrm>
          <a:off x="1297080" y="1489359"/>
          <a:ext cx="1480317" cy="103617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Active Implementation</a:t>
          </a:r>
        </a:p>
      </dsp:txBody>
      <dsp:txXfrm>
        <a:off x="1347671" y="1539950"/>
        <a:ext cx="1379135" cy="934992"/>
      </dsp:txXfrm>
    </dsp:sp>
    <dsp:sp modelId="{82145840-82A6-4D19-A7F1-E502EA240360}">
      <dsp:nvSpPr>
        <dsp:cNvPr id="0" name=""/>
        <dsp:cNvSpPr/>
      </dsp:nvSpPr>
      <dsp:spPr>
        <a:xfrm>
          <a:off x="2475997" y="1588182"/>
          <a:ext cx="1679442" cy="83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Weeks 5-8</a:t>
          </a:r>
        </a:p>
      </dsp:txBody>
      <dsp:txXfrm>
        <a:off x="2475997" y="1588182"/>
        <a:ext cx="1679442" cy="837481"/>
      </dsp:txXfrm>
    </dsp:sp>
    <dsp:sp modelId="{08334117-A83A-4B95-8866-F77B8A4CDA3A}">
      <dsp:nvSpPr>
        <dsp:cNvPr id="0" name=""/>
        <dsp:cNvSpPr/>
      </dsp:nvSpPr>
      <dsp:spPr>
        <a:xfrm>
          <a:off x="2592499" y="2653324"/>
          <a:ext cx="1480317" cy="103617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Creative Application</a:t>
          </a:r>
        </a:p>
      </dsp:txBody>
      <dsp:txXfrm>
        <a:off x="2643090" y="2703915"/>
        <a:ext cx="1379135" cy="934992"/>
      </dsp:txXfrm>
    </dsp:sp>
    <dsp:sp modelId="{CC004D19-4BD7-4900-9E91-E1CAC379B2E3}">
      <dsp:nvSpPr>
        <dsp:cNvPr id="0" name=""/>
        <dsp:cNvSpPr/>
      </dsp:nvSpPr>
      <dsp:spPr>
        <a:xfrm>
          <a:off x="4072817" y="2752147"/>
          <a:ext cx="1076641" cy="83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Weeks 9-12</a:t>
          </a:r>
        </a:p>
      </dsp:txBody>
      <dsp:txXfrm>
        <a:off x="4072817" y="2752147"/>
        <a:ext cx="1076641" cy="837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8500A-C6F2-40FE-9096-B1E8ADB02419}">
      <dsp:nvSpPr>
        <dsp:cNvPr id="0" name=""/>
        <dsp:cNvSpPr/>
      </dsp:nvSpPr>
      <dsp:spPr>
        <a:xfrm>
          <a:off x="0" y="2288629"/>
          <a:ext cx="5869939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3AED-449B-4465-BFD0-065A6F3ABDAD}">
      <dsp:nvSpPr>
        <dsp:cNvPr id="0" name=""/>
        <dsp:cNvSpPr/>
      </dsp:nvSpPr>
      <dsp:spPr>
        <a:xfrm>
          <a:off x="0" y="1513474"/>
          <a:ext cx="5869939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C8C88-719B-4083-AF6F-9DF95D2BABF4}">
      <dsp:nvSpPr>
        <dsp:cNvPr id="0" name=""/>
        <dsp:cNvSpPr/>
      </dsp:nvSpPr>
      <dsp:spPr>
        <a:xfrm>
          <a:off x="0" y="738319"/>
          <a:ext cx="5869939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F615A-0CE2-4F85-A947-B2708C65C265}">
      <dsp:nvSpPr>
        <dsp:cNvPr id="0" name=""/>
        <dsp:cNvSpPr/>
      </dsp:nvSpPr>
      <dsp:spPr>
        <a:xfrm>
          <a:off x="1526184" y="77"/>
          <a:ext cx="4343755" cy="73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real-time notes on student engagement and tool performance</a:t>
          </a:r>
        </a:p>
      </dsp:txBody>
      <dsp:txXfrm>
        <a:off x="1526184" y="77"/>
        <a:ext cx="4343755" cy="738242"/>
      </dsp:txXfrm>
    </dsp:sp>
    <dsp:sp modelId="{58C11156-723C-43B1-83D3-B76E2DFFC20F}">
      <dsp:nvSpPr>
        <dsp:cNvPr id="0" name=""/>
        <dsp:cNvSpPr/>
      </dsp:nvSpPr>
      <dsp:spPr>
        <a:xfrm>
          <a:off x="0" y="77"/>
          <a:ext cx="1526184" cy="738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Classroom Observation Logs</a:t>
          </a:r>
        </a:p>
      </dsp:txBody>
      <dsp:txXfrm>
        <a:off x="36044" y="36121"/>
        <a:ext cx="1454096" cy="702198"/>
      </dsp:txXfrm>
    </dsp:sp>
    <dsp:sp modelId="{530683B0-6D51-4CA4-9C21-17C1BDD8A670}">
      <dsp:nvSpPr>
        <dsp:cNvPr id="0" name=""/>
        <dsp:cNvSpPr/>
      </dsp:nvSpPr>
      <dsp:spPr>
        <a:xfrm>
          <a:off x="1526184" y="775232"/>
          <a:ext cx="4343755" cy="73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Informal discussions and structured reflection questions</a:t>
          </a:r>
        </a:p>
      </dsp:txBody>
      <dsp:txXfrm>
        <a:off x="1526184" y="775232"/>
        <a:ext cx="4343755" cy="738242"/>
      </dsp:txXfrm>
    </dsp:sp>
    <dsp:sp modelId="{BE6A9397-BD59-48B8-B0BD-0877648D39E5}">
      <dsp:nvSpPr>
        <dsp:cNvPr id="0" name=""/>
        <dsp:cNvSpPr/>
      </dsp:nvSpPr>
      <dsp:spPr>
        <a:xfrm>
          <a:off x="0" y="775232"/>
          <a:ext cx="1526184" cy="738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Feedback</a:t>
          </a:r>
        </a:p>
      </dsp:txBody>
      <dsp:txXfrm>
        <a:off x="36044" y="811276"/>
        <a:ext cx="1454096" cy="702198"/>
      </dsp:txXfrm>
    </dsp:sp>
    <dsp:sp modelId="{8D98E274-BCF8-473D-BC62-BF0BC09D08C7}">
      <dsp:nvSpPr>
        <dsp:cNvPr id="0" name=""/>
        <dsp:cNvSpPr/>
      </dsp:nvSpPr>
      <dsp:spPr>
        <a:xfrm>
          <a:off x="1526184" y="1550387"/>
          <a:ext cx="4343755" cy="73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Quizzes, stories, etc., created with the AI tools</a:t>
          </a:r>
        </a:p>
      </dsp:txBody>
      <dsp:txXfrm>
        <a:off x="1526184" y="1550387"/>
        <a:ext cx="4343755" cy="738242"/>
      </dsp:txXfrm>
    </dsp:sp>
    <dsp:sp modelId="{9B750A27-F3FD-41C2-80E2-DC9DD69190D5}">
      <dsp:nvSpPr>
        <dsp:cNvPr id="0" name=""/>
        <dsp:cNvSpPr/>
      </dsp:nvSpPr>
      <dsp:spPr>
        <a:xfrm>
          <a:off x="0" y="1550387"/>
          <a:ext cx="1526184" cy="738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Student-Created Materials</a:t>
          </a:r>
        </a:p>
      </dsp:txBody>
      <dsp:txXfrm>
        <a:off x="36044" y="1586431"/>
        <a:ext cx="1454096" cy="702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0CF05-8812-4E7E-AD64-A459CE8DDFE0}">
      <dsp:nvSpPr>
        <dsp:cNvPr id="0" name=""/>
        <dsp:cNvSpPr/>
      </dsp:nvSpPr>
      <dsp:spPr>
        <a:xfrm>
          <a:off x="2620707" y="1926487"/>
          <a:ext cx="1616585" cy="1616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analysis: systematic &amp; comparative</a:t>
          </a:r>
        </a:p>
      </dsp:txBody>
      <dsp:txXfrm>
        <a:off x="2857450" y="2163230"/>
        <a:ext cx="1143099" cy="1143099"/>
      </dsp:txXfrm>
    </dsp:sp>
    <dsp:sp modelId="{9AB52E2A-8E98-49A3-8FC0-1769046D99AF}">
      <dsp:nvSpPr>
        <dsp:cNvPr id="0" name=""/>
        <dsp:cNvSpPr/>
      </dsp:nvSpPr>
      <dsp:spPr>
        <a:xfrm rot="12900000">
          <a:off x="1580506" y="1643992"/>
          <a:ext cx="1239359" cy="460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5F536-8CB0-4823-AC3C-922FD5C33C0D}">
      <dsp:nvSpPr>
        <dsp:cNvPr id="0" name=""/>
        <dsp:cNvSpPr/>
      </dsp:nvSpPr>
      <dsp:spPr>
        <a:xfrm>
          <a:off x="924696" y="904619"/>
          <a:ext cx="1535756" cy="12286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Functionality</a:t>
          </a:r>
        </a:p>
      </dsp:txBody>
      <dsp:txXfrm>
        <a:off x="960681" y="940604"/>
        <a:ext cx="1463786" cy="1156635"/>
      </dsp:txXfrm>
    </dsp:sp>
    <dsp:sp modelId="{6909B3FF-E73B-4CE5-B0BD-F1336A92F90E}">
      <dsp:nvSpPr>
        <dsp:cNvPr id="0" name=""/>
        <dsp:cNvSpPr/>
      </dsp:nvSpPr>
      <dsp:spPr>
        <a:xfrm rot="16200000">
          <a:off x="2809320" y="1004312"/>
          <a:ext cx="1239359" cy="460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455C8-3A9E-47A2-B50A-B000F8910711}">
      <dsp:nvSpPr>
        <dsp:cNvPr id="0" name=""/>
        <dsp:cNvSpPr/>
      </dsp:nvSpPr>
      <dsp:spPr>
        <a:xfrm>
          <a:off x="2661121" y="693"/>
          <a:ext cx="1535756" cy="1228605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Accuracy</a:t>
          </a:r>
        </a:p>
      </dsp:txBody>
      <dsp:txXfrm>
        <a:off x="2697106" y="36678"/>
        <a:ext cx="1463786" cy="1156635"/>
      </dsp:txXfrm>
    </dsp:sp>
    <dsp:sp modelId="{496A01F4-C2B1-4FBF-BD82-5B11BA24AB73}">
      <dsp:nvSpPr>
        <dsp:cNvPr id="0" name=""/>
        <dsp:cNvSpPr/>
      </dsp:nvSpPr>
      <dsp:spPr>
        <a:xfrm rot="19500000">
          <a:off x="4038134" y="1643992"/>
          <a:ext cx="1239359" cy="460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8ED3-2C2C-4BBE-A0DB-0762BDF5A764}">
      <dsp:nvSpPr>
        <dsp:cNvPr id="0" name=""/>
        <dsp:cNvSpPr/>
      </dsp:nvSpPr>
      <dsp:spPr>
        <a:xfrm>
          <a:off x="4397547" y="904619"/>
          <a:ext cx="1535756" cy="1228605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User Experience</a:t>
          </a:r>
        </a:p>
      </dsp:txBody>
      <dsp:txXfrm>
        <a:off x="4433532" y="940604"/>
        <a:ext cx="1463786" cy="1156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60110-3662-4D27-ADDE-2B1FF549FCD2}">
      <dsp:nvSpPr>
        <dsp:cNvPr id="0" name=""/>
        <dsp:cNvSpPr/>
      </dsp:nvSpPr>
      <dsp:spPr>
        <a:xfrm>
          <a:off x="1011063" y="2144"/>
          <a:ext cx="2631787" cy="1579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Time saving</a:t>
          </a:r>
        </a:p>
      </dsp:txBody>
      <dsp:txXfrm>
        <a:off x="1011063" y="2144"/>
        <a:ext cx="2631787" cy="1579072"/>
      </dsp:txXfrm>
    </dsp:sp>
    <dsp:sp modelId="{73337703-8112-4476-BEE0-45836223DAA5}">
      <dsp:nvSpPr>
        <dsp:cNvPr id="0" name=""/>
        <dsp:cNvSpPr/>
      </dsp:nvSpPr>
      <dsp:spPr>
        <a:xfrm>
          <a:off x="3906029" y="2144"/>
          <a:ext cx="2631787" cy="1579072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Critical Literacy</a:t>
          </a:r>
        </a:p>
      </dsp:txBody>
      <dsp:txXfrm>
        <a:off x="3906029" y="2144"/>
        <a:ext cx="2631787" cy="1579072"/>
      </dsp:txXfrm>
    </dsp:sp>
    <dsp:sp modelId="{F1A9EFFC-64E9-4530-872B-46A3AB7CF25A}">
      <dsp:nvSpPr>
        <dsp:cNvPr id="0" name=""/>
        <dsp:cNvSpPr/>
      </dsp:nvSpPr>
      <dsp:spPr>
        <a:xfrm>
          <a:off x="2458546" y="1844395"/>
          <a:ext cx="2631787" cy="1579072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Strategic Use</a:t>
          </a:r>
        </a:p>
      </dsp:txBody>
      <dsp:txXfrm>
        <a:off x="2458546" y="1844395"/>
        <a:ext cx="2631787" cy="1579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36B83-F5BB-4180-987E-E02308182581}">
      <dsp:nvSpPr>
        <dsp:cNvPr id="0" name=""/>
        <dsp:cNvSpPr/>
      </dsp:nvSpPr>
      <dsp:spPr>
        <a:xfrm>
          <a:off x="0" y="60066"/>
          <a:ext cx="4550971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Subjectivity: instructor + researcher</a:t>
          </a:r>
        </a:p>
      </dsp:txBody>
      <dsp:txXfrm>
        <a:off x="21704" y="81770"/>
        <a:ext cx="4507563" cy="401192"/>
      </dsp:txXfrm>
    </dsp:sp>
    <dsp:sp modelId="{A1A1BE50-6D65-458B-97E8-7ADE89E05A1D}">
      <dsp:nvSpPr>
        <dsp:cNvPr id="0" name=""/>
        <dsp:cNvSpPr/>
      </dsp:nvSpPr>
      <dsp:spPr>
        <a:xfrm>
          <a:off x="0" y="559386"/>
          <a:ext cx="4550971" cy="444600"/>
        </a:xfrm>
        <a:prstGeom prst="roundRect">
          <a:avLst/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Sample size: 25</a:t>
          </a:r>
        </a:p>
      </dsp:txBody>
      <dsp:txXfrm>
        <a:off x="21704" y="581090"/>
        <a:ext cx="4507563" cy="401192"/>
      </dsp:txXfrm>
    </dsp:sp>
    <dsp:sp modelId="{E6BF1E6E-4CFA-407E-BE77-0B148A313405}">
      <dsp:nvSpPr>
        <dsp:cNvPr id="0" name=""/>
        <dsp:cNvSpPr/>
      </dsp:nvSpPr>
      <dsp:spPr>
        <a:xfrm>
          <a:off x="0" y="1058706"/>
          <a:ext cx="4550971" cy="444600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Timeframe: 3 months</a:t>
          </a:r>
        </a:p>
      </dsp:txBody>
      <dsp:txXfrm>
        <a:off x="21704" y="1080410"/>
        <a:ext cx="4507563" cy="401192"/>
      </dsp:txXfrm>
    </dsp:sp>
    <dsp:sp modelId="{531F616C-074D-4A72-8C66-90C9CAE3B735}">
      <dsp:nvSpPr>
        <dsp:cNvPr id="0" name=""/>
        <dsp:cNvSpPr/>
      </dsp:nvSpPr>
      <dsp:spPr>
        <a:xfrm>
          <a:off x="0" y="1558026"/>
          <a:ext cx="4550971" cy="444600"/>
        </a:xfrm>
        <a:prstGeom prst="roundRect">
          <a:avLst/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Limited focus: 3 AI tools</a:t>
          </a:r>
        </a:p>
      </dsp:txBody>
      <dsp:txXfrm>
        <a:off x="21704" y="1579730"/>
        <a:ext cx="4507563" cy="401192"/>
      </dsp:txXfrm>
    </dsp:sp>
    <dsp:sp modelId="{C8F1DCC4-2D9E-4532-ACE1-20832452F38A}">
      <dsp:nvSpPr>
        <dsp:cNvPr id="0" name=""/>
        <dsp:cNvSpPr/>
      </dsp:nvSpPr>
      <dsp:spPr>
        <a:xfrm>
          <a:off x="0" y="2057346"/>
          <a:ext cx="4550971" cy="44460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Rapidly Evolving Field</a:t>
          </a:r>
        </a:p>
      </dsp:txBody>
      <dsp:txXfrm>
        <a:off x="21704" y="2079050"/>
        <a:ext cx="4507563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F870B4C3-CED3-E383-E3DD-E78CAC5B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>
            <a:extLst>
              <a:ext uri="{FF2B5EF4-FFF2-40B4-BE49-F238E27FC236}">
                <a16:creationId xmlns:a16="http://schemas.microsoft.com/office/drawing/2014/main" id="{04F43D6C-DD60-66B3-4479-F8932EE8D8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>
            <a:extLst>
              <a:ext uri="{FF2B5EF4-FFF2-40B4-BE49-F238E27FC236}">
                <a16:creationId xmlns:a16="http://schemas.microsoft.com/office/drawing/2014/main" id="{6D4B30A0-71DA-9171-8E9A-FC44EF0A8E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28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45162D21-E6D8-6D81-8FF6-068E885E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>
            <a:extLst>
              <a:ext uri="{FF2B5EF4-FFF2-40B4-BE49-F238E27FC236}">
                <a16:creationId xmlns:a16="http://schemas.microsoft.com/office/drawing/2014/main" id="{CC3B56F7-A37F-665D-BB3C-4306AAA182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>
            <a:extLst>
              <a:ext uri="{FF2B5EF4-FFF2-40B4-BE49-F238E27FC236}">
                <a16:creationId xmlns:a16="http://schemas.microsoft.com/office/drawing/2014/main" id="{440DE3A6-F253-7FBF-C651-E8BC16C2B5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62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Research Gap: </a:t>
            </a:r>
            <a:r>
              <a:rPr lang="vi-VN" sz="1100" b="1"/>
              <a:t>No comparative study</a:t>
            </a:r>
            <a:r>
              <a:rPr lang="vi-VN" sz="1100"/>
              <a:t> exists on the effectiveness of Gemini, ChatGPT, and NotebookLM for IELTS vocabulary instruction</a:t>
            </a: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8B00EF9F-510D-935B-67FF-E976C8AD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>
            <a:extLst>
              <a:ext uri="{FF2B5EF4-FFF2-40B4-BE49-F238E27FC236}">
                <a16:creationId xmlns:a16="http://schemas.microsoft.com/office/drawing/2014/main" id="{736EA88D-C42D-5214-90A3-7E1CCD41D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>
            <a:extLst>
              <a:ext uri="{FF2B5EF4-FFF2-40B4-BE49-F238E27FC236}">
                <a16:creationId xmlns:a16="http://schemas.microsoft.com/office/drawing/2014/main" id="{41119564-7D0B-34BE-9CB7-C12412239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08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565AB988-BEBC-FE0E-3093-AA211BE2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>
            <a:extLst>
              <a:ext uri="{FF2B5EF4-FFF2-40B4-BE49-F238E27FC236}">
                <a16:creationId xmlns:a16="http://schemas.microsoft.com/office/drawing/2014/main" id="{829ABC88-BD32-3975-6AA9-9F4D08E88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>
            <a:extLst>
              <a:ext uri="{FF2B5EF4-FFF2-40B4-BE49-F238E27FC236}">
                <a16:creationId xmlns:a16="http://schemas.microsoft.com/office/drawing/2014/main" id="{8B333CAC-01C4-D902-5D86-7D3870455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08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1">
  <p:cSld name="Opening 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 descr="A orange and white cityscap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15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5" descr="A blue diamond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76" y="233836"/>
            <a:ext cx="7896447" cy="139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, Title and Content">
  <p:cSld name="Picture , 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  <a:defRPr sz="36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5273749" y="1825625"/>
            <a:ext cx="608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4" descr="A green and orang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356" y="750018"/>
            <a:ext cx="555775" cy="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0" y="1"/>
            <a:ext cx="437529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Layout 1">
  <p:cSld name="Clean Layout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 descr="A group of buildings with a bridge and a bridg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2">
  <p:cSld name="Opening Slide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6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rgbClr val="1B80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6" descr="A blue diamond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776" y="233836"/>
            <a:ext cx="7896447" cy="139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1 - no logo">
  <p:cSld name="Opening Slide 1 - no log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A orange and white cityscap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17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 2 - no logo">
  <p:cSld name="Opening Slide 2 - no log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18"/>
          <p:cNvCxnSpPr/>
          <p:nvPr/>
        </p:nvCxnSpPr>
        <p:spPr>
          <a:xfrm>
            <a:off x="3889744" y="4470991"/>
            <a:ext cx="4412512" cy="0"/>
          </a:xfrm>
          <a:prstGeom prst="straightConnector1">
            <a:avLst/>
          </a:prstGeom>
          <a:noFill/>
          <a:ln w="38100" cap="flat" cmpd="sng">
            <a:solidFill>
              <a:srgbClr val="1B805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9" descr="A group of buildings with a bridge and a bridg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  <a:defRPr sz="4400" b="1">
                <a:solidFill>
                  <a:schemeClr val="lt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  <a:defRPr sz="3200" b="1">
                <a:solidFill>
                  <a:srgbClr val="FFFF00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9" descr="A green and red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  <a:defRPr sz="44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523B"/>
              </a:buClr>
              <a:buSzPts val="3200"/>
              <a:buFont typeface="Arial"/>
              <a:buNone/>
              <a:defRPr sz="3200" b="1">
                <a:solidFill>
                  <a:srgbClr val="DE523B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1" descr="A white background with buildings and boa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  <a:defRPr sz="36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21" descr="A green and orang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13" y="750018"/>
            <a:ext cx="555775" cy="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  <a:defRPr sz="36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0798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22" descr="A green and orang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13" y="750018"/>
            <a:ext cx="555775" cy="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2"/>
          <p:cNvSpPr txBox="1">
            <a:spLocks noGrp="1"/>
          </p:cNvSpPr>
          <p:nvPr>
            <p:ph type="body" idx="2"/>
          </p:nvPr>
        </p:nvSpPr>
        <p:spPr>
          <a:xfrm>
            <a:off x="4215809" y="365124"/>
            <a:ext cx="7137991" cy="581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 Vietnam Pro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 Vietnam Pro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 Vietnam Pro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 Vietnam Pro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 Vietnam Pro"/>
              <a:buNone/>
              <a:defRPr sz="2000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200"/>
              <a:buFont typeface="Be Vietnam Pro"/>
              <a:buNone/>
              <a:defRPr sz="32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3" descr="A green and orang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13" y="5497455"/>
            <a:ext cx="555775" cy="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838199" y="365126"/>
            <a:ext cx="10515600" cy="47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i4vB-nGDbabkwrAUzgFdLqHPjud1I8tyEs7dsiKVdM/edit?tab=t.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</a:pPr>
            <a:r>
              <a:rPr lang="vi-VN"/>
              <a:t>AI Tools for IELTS Vocabulary: A Comparative Reflection</a:t>
            </a: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vi-VN"/>
              <a:t>Presenter: Cao Van Anh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vi-VN" i="1" dirty="0" err="1"/>
              <a:t>School</a:t>
            </a:r>
            <a:r>
              <a:rPr lang="vi-VN" i="1" dirty="0"/>
              <a:t> </a:t>
            </a:r>
            <a:r>
              <a:rPr lang="vi-VN" i="1" dirty="0" err="1"/>
              <a:t>of</a:t>
            </a:r>
            <a:r>
              <a:rPr lang="vi-VN" i="1" dirty="0"/>
              <a:t> </a:t>
            </a:r>
            <a:r>
              <a:rPr lang="vi-VN" i="1" dirty="0" err="1"/>
              <a:t>Languages</a:t>
            </a:r>
            <a:r>
              <a:rPr lang="vi-VN" i="1" dirty="0"/>
              <a:t> </a:t>
            </a:r>
            <a:r>
              <a:rPr lang="vi-VN" i="1" dirty="0" err="1"/>
              <a:t>and</a:t>
            </a:r>
            <a:r>
              <a:rPr lang="vi-VN" i="1" dirty="0"/>
              <a:t> </a:t>
            </a:r>
            <a:r>
              <a:rPr lang="vi-VN" i="1" dirty="0" err="1"/>
              <a:t>Tourism</a:t>
            </a:r>
            <a:r>
              <a:rPr lang="vi-VN" i="1" dirty="0"/>
              <a:t> - </a:t>
            </a:r>
            <a:r>
              <a:rPr lang="vi-VN" i="1" dirty="0" err="1"/>
              <a:t>Hanoi</a:t>
            </a:r>
            <a:r>
              <a:rPr lang="vi-VN" i="1" dirty="0"/>
              <a:t> </a:t>
            </a:r>
            <a:r>
              <a:rPr lang="vi-VN" i="1" dirty="0" err="1"/>
              <a:t>University</a:t>
            </a:r>
            <a:r>
              <a:rPr lang="vi-VN" i="1" dirty="0"/>
              <a:t> </a:t>
            </a:r>
            <a:r>
              <a:rPr lang="vi-VN" i="1" dirty="0" err="1"/>
              <a:t>of</a:t>
            </a:r>
            <a:r>
              <a:rPr lang="en-US" i="1" dirty="0"/>
              <a:t> Industry</a:t>
            </a:r>
            <a:r>
              <a:rPr lang="vi-VN" i="1" dirty="0"/>
              <a:t> 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10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39CC7B-EAFB-9FDB-E211-DB8AF2617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93397"/>
              </p:ext>
            </p:extLst>
          </p:nvPr>
        </p:nvGraphicFramePr>
        <p:xfrm>
          <a:off x="1452880" y="365760"/>
          <a:ext cx="10027920" cy="54254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4862">
                  <a:extLst>
                    <a:ext uri="{9D8B030D-6E8A-4147-A177-3AD203B41FA5}">
                      <a16:colId xmlns:a16="http://schemas.microsoft.com/office/drawing/2014/main" val="4273732710"/>
                    </a:ext>
                  </a:extLst>
                </a:gridCol>
                <a:gridCol w="2558849">
                  <a:extLst>
                    <a:ext uri="{9D8B030D-6E8A-4147-A177-3AD203B41FA5}">
                      <a16:colId xmlns:a16="http://schemas.microsoft.com/office/drawing/2014/main" val="52166074"/>
                    </a:ext>
                  </a:extLst>
                </a:gridCol>
                <a:gridCol w="2773115">
                  <a:extLst>
                    <a:ext uri="{9D8B030D-6E8A-4147-A177-3AD203B41FA5}">
                      <a16:colId xmlns:a16="http://schemas.microsoft.com/office/drawing/2014/main" val="1715199782"/>
                    </a:ext>
                  </a:extLst>
                </a:gridCol>
                <a:gridCol w="2631094">
                  <a:extLst>
                    <a:ext uri="{9D8B030D-6E8A-4147-A177-3AD203B41FA5}">
                      <a16:colId xmlns:a16="http://schemas.microsoft.com/office/drawing/2014/main" val="1642251313"/>
                    </a:ext>
                  </a:extLst>
                </a:gridCol>
              </a:tblGrid>
              <a:tr h="4956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ChatGPT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Gemini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NotebookLM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330606"/>
                  </a:ext>
                </a:extLst>
              </a:tr>
              <a:tr h="18333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Functionality &amp;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 for comprehensive examples, nuanced synonyms, and systematic error correction.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 for visual contextualization and organizing data into spreadsheets.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for document-based analysis and contextual relevance.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231958"/>
                  </a:ext>
                </a:extLst>
              </a:tr>
              <a:tr h="1548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 &amp; Adaptability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Consistently high accuracy and superior adaptability to different proficiency levels.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Significant accuracy issues (e.g., "hallucinating" words) but offers valuable visual features.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accuracy; great for content within documents but limited outside of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080253"/>
                  </a:ext>
                </a:extLst>
              </a:tr>
              <a:tr h="1548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Experience </a:t>
                      </a:r>
                    </a:p>
                    <a:p>
                      <a:pPr algn="ctr"/>
                      <a:r>
                        <a:rPr lang="en-US" dirty="0"/>
                        <a:t>&amp; </a:t>
                      </a:r>
                    </a:p>
                    <a:p>
                      <a:pPr algn="ctr"/>
                      <a:r>
                        <a:rPr lang="en-US" dirty="0"/>
                        <a:t>Autonomy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Intuitive, conversational interface.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Excellent integration with Google ecosystem and offers collaborative editing.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Steeper learning curve, but fosters ownership and is great for self-directed document analysis.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0642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F5EB72-C938-CFAB-D279-D8F853920DDA}"/>
              </a:ext>
            </a:extLst>
          </p:cNvPr>
          <p:cNvSpPr txBox="1"/>
          <p:nvPr/>
        </p:nvSpPr>
        <p:spPr>
          <a:xfrm>
            <a:off x="1310640" y="5919887"/>
            <a:ext cx="1002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Example: https://docs.google.com/document/d/1ni4vB-nGDbabkwrAUzgFdLqHPjud1I8tyEs7dsiKVdM/edit?tab=t.0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Discussion: Key Interpretations</a:t>
            </a:r>
            <a:endParaRPr dirty="0"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Beyond "Is It Effective?"</a:t>
            </a:r>
            <a:endParaRPr dirty="0"/>
          </a:p>
        </p:txBody>
      </p:sp>
      <p:sp>
        <p:nvSpPr>
          <p:cNvPr id="154" name="Google Shape;154;p5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</a:pPr>
            <a:r>
              <a:rPr lang="en-US" dirty="0"/>
              <a:t>No single “best” tool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5273749" y="1825625"/>
            <a:ext cx="608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/>
              <a:t>Accuracy: non-negotiable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n-US" dirty="0"/>
              <a:t>Functionality vs. Reliability: e.g. Gemini’s trade-off (Spreadsheet export vs. hallucinations)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</p:txBody>
      </p:sp>
      <p:sp>
        <p:nvSpPr>
          <p:cNvPr id="215" name="Google Shape;215;p10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12</a:t>
            </a:fld>
            <a:endParaRPr/>
          </a:p>
        </p:txBody>
      </p:sp>
      <p:sp>
        <p:nvSpPr>
          <p:cNvPr id="2" name="Google Shape;212;p10">
            <a:extLst>
              <a:ext uri="{FF2B5EF4-FFF2-40B4-BE49-F238E27FC236}">
                <a16:creationId xmlns:a16="http://schemas.microsoft.com/office/drawing/2014/main" id="{80B5C032-7996-F30E-1A98-F8A9D5C7AD96}"/>
              </a:ext>
            </a:extLst>
          </p:cNvPr>
          <p:cNvSpPr txBox="1">
            <a:spLocks/>
          </p:cNvSpPr>
          <p:nvPr/>
        </p:nvSpPr>
        <p:spPr>
          <a:xfrm>
            <a:off x="1" y="365124"/>
            <a:ext cx="4409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  <a:defRPr sz="3600" b="1" i="0" u="none" strike="noStrike" cap="none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Learner Autonomy</a:t>
            </a:r>
          </a:p>
        </p:txBody>
      </p:sp>
      <p:sp>
        <p:nvSpPr>
          <p:cNvPr id="3" name="Google Shape;213;p10">
            <a:extLst>
              <a:ext uri="{FF2B5EF4-FFF2-40B4-BE49-F238E27FC236}">
                <a16:creationId xmlns:a16="http://schemas.microsoft.com/office/drawing/2014/main" id="{0CAD64F9-7A26-4B3F-91F7-032654DA8337}"/>
              </a:ext>
            </a:extLst>
          </p:cNvPr>
          <p:cNvSpPr txBox="1">
            <a:spLocks/>
          </p:cNvSpPr>
          <p:nvPr/>
        </p:nvSpPr>
        <p:spPr>
          <a:xfrm>
            <a:off x="203909" y="1825625"/>
            <a:ext cx="45509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marR="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dirty="0"/>
              <a:t>ChatGPT: conversational learning autonomy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dirty="0"/>
              <a:t>Gemini: organizational autonomy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en-US" dirty="0" err="1"/>
              <a:t>NotebookLM</a:t>
            </a:r>
            <a:r>
              <a:rPr lang="en-US" dirty="0"/>
              <a:t>: research autonomy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4" name="Google Shape;212;p10">
            <a:extLst>
              <a:ext uri="{FF2B5EF4-FFF2-40B4-BE49-F238E27FC236}">
                <a16:creationId xmlns:a16="http://schemas.microsoft.com/office/drawing/2014/main" id="{0DD94581-874F-5430-5847-7CA903304330}"/>
              </a:ext>
            </a:extLst>
          </p:cNvPr>
          <p:cNvSpPr txBox="1">
            <a:spLocks/>
          </p:cNvSpPr>
          <p:nvPr/>
        </p:nvSpPr>
        <p:spPr>
          <a:xfrm>
            <a:off x="3627829" y="4275031"/>
            <a:ext cx="60800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  <a:defRPr sz="3600" b="1" i="0" u="none" strike="noStrike" cap="none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Limitation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AAE745-7376-D1CD-7819-8A3A0523D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009868"/>
              </p:ext>
            </p:extLst>
          </p:nvPr>
        </p:nvGraphicFramePr>
        <p:xfrm>
          <a:off x="6802828" y="3789045"/>
          <a:ext cx="4550971" cy="256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</a:pPr>
            <a:r>
              <a:rPr lang="en-US" dirty="0"/>
              <a:t>Implications</a:t>
            </a:r>
            <a:endParaRPr dirty="0"/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172720" y="1690688"/>
            <a:ext cx="36742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en-US" i="1" dirty="0"/>
              <a:t>Practical Implications &amp; Future Research:</a:t>
            </a:r>
          </a:p>
          <a:p>
            <a:pPr marL="0" lvl="0" indent="0" algn="l">
              <a:spcBef>
                <a:spcPts val="0"/>
              </a:spcBef>
            </a:pPr>
            <a:endParaRPr lang="en-US" i="1" dirty="0"/>
          </a:p>
          <a:p>
            <a:pPr marL="0" lvl="0" indent="0" algn="l">
              <a:spcBef>
                <a:spcPts val="0"/>
              </a:spcBef>
            </a:pPr>
            <a:r>
              <a:rPr lang="en-US" i="1" dirty="0"/>
              <a:t>What's Next for Educators &amp; Researchers?</a:t>
            </a:r>
            <a:endParaRPr i="1" dirty="0"/>
          </a:p>
        </p:txBody>
      </p:sp>
      <p:sp>
        <p:nvSpPr>
          <p:cNvPr id="199" name="Google Shape;199;p8"/>
          <p:cNvSpPr txBox="1">
            <a:spLocks noGrp="1"/>
          </p:cNvSpPr>
          <p:nvPr>
            <p:ph type="body" idx="2"/>
          </p:nvPr>
        </p:nvSpPr>
        <p:spPr>
          <a:xfrm>
            <a:off x="4215809" y="365124"/>
            <a:ext cx="7137991" cy="581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IELTS Instructors: </a:t>
            </a:r>
            <a:r>
              <a:rPr lang="en-US" b="1" dirty="0"/>
              <a:t>multi-tool strategy</a:t>
            </a:r>
            <a:r>
              <a:rPr lang="en-US" dirty="0"/>
              <a:t> + </a:t>
            </a:r>
            <a:r>
              <a:rPr lang="en-US" b="1" dirty="0"/>
              <a:t>AI literacy skills</a:t>
            </a:r>
            <a:r>
              <a:rPr lang="en-US" dirty="0"/>
              <a:t> (verification, prompt engineering) alongside content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Curriculum Designers: </a:t>
            </a:r>
            <a:r>
              <a:rPr lang="en-US" b="1" dirty="0"/>
              <a:t>strategic tool selection</a:t>
            </a:r>
            <a:r>
              <a:rPr lang="en-US" dirty="0"/>
              <a:t> and </a:t>
            </a:r>
            <a:r>
              <a:rPr lang="en-US" b="1" dirty="0"/>
              <a:t>critical AI evaluation</a:t>
            </a:r>
            <a:r>
              <a:rPr lang="en-US" dirty="0"/>
              <a:t> 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Educational Administrators: </a:t>
            </a:r>
            <a:r>
              <a:rPr lang="en-US" b="1" dirty="0"/>
              <a:t>accuracy and pedagogical alignment</a:t>
            </a:r>
            <a:r>
              <a:rPr lang="en-US" dirty="0"/>
              <a:t> in robust teacher training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Future Research: 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Longitudinal studies</a:t>
            </a:r>
            <a:r>
              <a:rPr lang="en-US" dirty="0"/>
              <a:t> to see long-term effects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AI for </a:t>
            </a:r>
            <a:r>
              <a:rPr lang="en-US" b="1" dirty="0"/>
              <a:t>other language skills</a:t>
            </a:r>
          </a:p>
          <a:p>
            <a:pPr marL="800100" lvl="1" indent="-342900">
              <a:lnSpc>
                <a:spcPct val="20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ethical considerations </a:t>
            </a:r>
            <a:r>
              <a:rPr lang="en-US" dirty="0"/>
              <a:t>and </a:t>
            </a:r>
            <a:r>
              <a:rPr lang="en-US" b="1" dirty="0"/>
              <a:t>academic integrity</a:t>
            </a:r>
            <a:endParaRPr b="1" dirty="0"/>
          </a:p>
        </p:txBody>
      </p:sp>
      <p:sp>
        <p:nvSpPr>
          <p:cNvPr id="200" name="Google Shape;200;p8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14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FD8B67-003F-3455-79EF-DDF03683DE8D}"/>
              </a:ext>
            </a:extLst>
          </p:cNvPr>
          <p:cNvSpPr/>
          <p:nvPr/>
        </p:nvSpPr>
        <p:spPr>
          <a:xfrm>
            <a:off x="2113993" y="1763990"/>
            <a:ext cx="727314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>
                <a:ln/>
                <a:solidFill>
                  <a:schemeClr val="accent3"/>
                </a:solidFill>
                <a:effectLst/>
              </a:rPr>
              <a:t>Q &amp; 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327A8F79-31AA-49EF-35CD-BB896E257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46E771DE-34CD-7527-06C3-F05302A8D8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i="1" dirty="0"/>
              <a:t>Cao Van Anh: anh.cao01@haui.edu.vn</a:t>
            </a:r>
            <a:endParaRPr sz="1800" i="1" dirty="0"/>
          </a:p>
        </p:txBody>
      </p:sp>
      <p:pic>
        <p:nvPicPr>
          <p:cNvPr id="6" name="Google Shape;234;p13" descr="A blue diamond with white text">
            <a:extLst>
              <a:ext uri="{FF2B5EF4-FFF2-40B4-BE49-F238E27FC236}">
                <a16:creationId xmlns:a16="http://schemas.microsoft.com/office/drawing/2014/main" id="{70BC5A64-D00E-8EEE-1830-7D0E51E270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3420" y="446289"/>
            <a:ext cx="5902842" cy="1042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6;p13" descr="A cartoon of a person&#10;&#10;AI-generated content may be incorrect.">
            <a:extLst>
              <a:ext uri="{FF2B5EF4-FFF2-40B4-BE49-F238E27FC236}">
                <a16:creationId xmlns:a16="http://schemas.microsoft.com/office/drawing/2014/main" id="{5D672E55-C47F-BCA3-F8E6-CAECA1DF42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841" y="1803579"/>
            <a:ext cx="2255520" cy="2494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4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5BB8A22-3BFC-E01D-F5A7-4FB24F07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>
            <a:extLst>
              <a:ext uri="{FF2B5EF4-FFF2-40B4-BE49-F238E27FC236}">
                <a16:creationId xmlns:a16="http://schemas.microsoft.com/office/drawing/2014/main" id="{4F0DEBC3-6DF4-1F4D-9D2A-3AA21A9192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-215133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</a:pPr>
            <a:r>
              <a:rPr lang="en-US" dirty="0"/>
              <a:t>OUTLINE</a:t>
            </a:r>
            <a:endParaRPr dirty="0"/>
          </a:p>
        </p:txBody>
      </p:sp>
      <p:sp>
        <p:nvSpPr>
          <p:cNvPr id="139" name="Google Shape;139;p3">
            <a:extLst>
              <a:ext uri="{FF2B5EF4-FFF2-40B4-BE49-F238E27FC236}">
                <a16:creationId xmlns:a16="http://schemas.microsoft.com/office/drawing/2014/main" id="{B59EB38F-1B5F-B22E-C11A-A5BD122E9E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171227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 dirty="0"/>
              <a:t>Overview of the presentation</a:t>
            </a:r>
            <a:endParaRPr dirty="0"/>
          </a:p>
        </p:txBody>
      </p:sp>
      <p:sp>
        <p:nvSpPr>
          <p:cNvPr id="140" name="Google Shape;140;p3">
            <a:extLst>
              <a:ext uri="{FF2B5EF4-FFF2-40B4-BE49-F238E27FC236}">
                <a16:creationId xmlns:a16="http://schemas.microsoft.com/office/drawing/2014/main" id="{46887CB3-1AFB-9D72-F6F5-F836759145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014CBF-17DF-0105-FAD7-86965B681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990999"/>
              </p:ext>
            </p:extLst>
          </p:nvPr>
        </p:nvGraphicFramePr>
        <p:xfrm>
          <a:off x="2032000" y="2712720"/>
          <a:ext cx="7548880" cy="342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20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1603925" y="1154727"/>
            <a:ext cx="9144000" cy="1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</a:pPr>
            <a:r>
              <a:rPr lang="vi-VN"/>
              <a:t>Why this study?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1524000" y="3428988"/>
            <a:ext cx="9144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523B"/>
              </a:buClr>
              <a:buSzPct val="100000"/>
              <a:buNone/>
            </a:pPr>
            <a:r>
              <a:rPr lang="vi-VN"/>
              <a:t>IELTS - vocabulary - AI - Personalized learning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vi-VN" b="1"/>
              <a:t>Research Gap</a:t>
            </a:r>
            <a:endParaRPr b="1"/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425" y="5089974"/>
            <a:ext cx="1344925" cy="13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257" y="5150469"/>
            <a:ext cx="1223975" cy="12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0275" y="5089975"/>
            <a:ext cx="1449375" cy="14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50401" y="4826025"/>
            <a:ext cx="1608900" cy="16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6856CBF-4EC9-4215-A235-0D459197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>
            <a:extLst>
              <a:ext uri="{FF2B5EF4-FFF2-40B4-BE49-F238E27FC236}">
                <a16:creationId xmlns:a16="http://schemas.microsoft.com/office/drawing/2014/main" id="{67C0ACD2-3575-90B4-E64B-562E961F66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200" y="3609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</a:pPr>
            <a:r>
              <a:rPr lang="en-US" dirty="0"/>
              <a:t>Research Questions</a:t>
            </a:r>
            <a:endParaRPr dirty="0"/>
          </a:p>
        </p:txBody>
      </p:sp>
      <p:sp>
        <p:nvSpPr>
          <p:cNvPr id="168" name="Google Shape;168;p7">
            <a:extLst>
              <a:ext uri="{FF2B5EF4-FFF2-40B4-BE49-F238E27FC236}">
                <a16:creationId xmlns:a16="http://schemas.microsoft.com/office/drawing/2014/main" id="{F591BE6D-5132-785B-E442-6828B6F94F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C5D97-77FF-A553-65A7-2F9CE0E50A39}"/>
              </a:ext>
            </a:extLst>
          </p:cNvPr>
          <p:cNvSpPr txBox="1"/>
          <p:nvPr/>
        </p:nvSpPr>
        <p:spPr>
          <a:xfrm>
            <a:off x="833120" y="1824187"/>
            <a:ext cx="109016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0" i="0" u="none" strike="noStrike" dirty="0">
                <a:solidFill>
                  <a:srgbClr val="141413"/>
                </a:solidFill>
                <a:effectLst/>
                <a:latin typeface="+mn-lt"/>
              </a:rPr>
              <a:t>What are the comparative strengths and weaknesses of Gemini, ChatGPT, and </a:t>
            </a:r>
            <a:r>
              <a:rPr lang="en-US" sz="2800" b="0" i="0" u="none" strike="noStrike" dirty="0" err="1">
                <a:solidFill>
                  <a:srgbClr val="141413"/>
                </a:solidFill>
                <a:effectLst/>
                <a:latin typeface="+mn-lt"/>
              </a:rPr>
              <a:t>NotebookLM</a:t>
            </a:r>
            <a:r>
              <a:rPr lang="en-US" sz="2800" b="0" i="0" u="none" strike="noStrike" dirty="0">
                <a:solidFill>
                  <a:srgbClr val="141413"/>
                </a:solidFill>
                <a:effectLst/>
                <a:latin typeface="+mn-lt"/>
              </a:rPr>
              <a:t> in addressing common IELTS vocabulary challenges in terms of their features, functionalities, accuracy, adaptability, and user interface?</a:t>
            </a:r>
          </a:p>
          <a:p>
            <a:pPr marL="342900" indent="-342900">
              <a:buAutoNum type="arabicPeriod"/>
            </a:pPr>
            <a:endParaRPr lang="en-US" sz="2800" b="0" i="0" u="none" strike="noStrike" dirty="0">
              <a:solidFill>
                <a:srgbClr val="141413"/>
              </a:solidFill>
              <a:effectLst/>
              <a:latin typeface="+mn-lt"/>
            </a:endParaRPr>
          </a:p>
          <a:p>
            <a:pPr marL="342900" indent="-342900">
              <a:buFont typeface="Arial"/>
              <a:buAutoNum type="arabicPeriod"/>
            </a:pPr>
            <a:r>
              <a:rPr lang="en-US" sz="2800" dirty="0">
                <a:latin typeface="+mn-lt"/>
              </a:rPr>
              <a:t>How do these AI tools facilitate learner autonomy and personalized learning paths within IELTS preparation contexts?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52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711200" y="3609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600"/>
              <a:buFont typeface="Be Vietnam Pro"/>
              <a:buNone/>
            </a:pPr>
            <a:r>
              <a:rPr lang="vi-VN" dirty="0" err="1"/>
              <a:t>Theoretical</a:t>
            </a:r>
            <a:r>
              <a:rPr lang="vi-VN" dirty="0"/>
              <a:t> </a:t>
            </a:r>
            <a:r>
              <a:rPr lang="vi-VN" dirty="0" err="1"/>
              <a:t>Foundation</a:t>
            </a:r>
            <a:endParaRPr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A171E2-801D-3A03-0B1F-9B9A7F376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654534"/>
              </p:ext>
            </p:extLst>
          </p:nvPr>
        </p:nvGraphicFramePr>
        <p:xfrm>
          <a:off x="101600" y="1432560"/>
          <a:ext cx="11379200" cy="470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200"/>
              <a:buFont typeface="Be Vietnam Pro"/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838199" y="365126"/>
            <a:ext cx="10515600" cy="47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 dirty="0"/>
              <a:t>Research Design &amp; Context</a:t>
            </a:r>
            <a:endParaRPr b="1" dirty="0"/>
          </a:p>
        </p:txBody>
      </p:sp>
      <p:sp>
        <p:nvSpPr>
          <p:cNvPr id="207" name="Google Shape;207;p9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6</a:t>
            </a:fld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58F3A6-7CA3-0FC7-4928-1364DD1BF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764705"/>
              </p:ext>
            </p:extLst>
          </p:nvPr>
        </p:nvGraphicFramePr>
        <p:xfrm>
          <a:off x="-317502" y="1053299"/>
          <a:ext cx="6637022" cy="34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1851EC-A38A-5E94-1366-AC8566EBD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741903"/>
              </p:ext>
            </p:extLst>
          </p:nvPr>
        </p:nvGraphicFramePr>
        <p:xfrm>
          <a:off x="6095999" y="1468846"/>
          <a:ext cx="5831840" cy="254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ED94400F-F7BA-7762-1077-D0579D1C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>
            <a:extLst>
              <a:ext uri="{FF2B5EF4-FFF2-40B4-BE49-F238E27FC236}">
                <a16:creationId xmlns:a16="http://schemas.microsoft.com/office/drawing/2014/main" id="{644140C1-B91A-5618-8EFE-0BCD6BC0A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200"/>
              <a:buFont typeface="Be Vietnam Pro"/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206" name="Google Shape;206;p9">
            <a:extLst>
              <a:ext uri="{FF2B5EF4-FFF2-40B4-BE49-F238E27FC236}">
                <a16:creationId xmlns:a16="http://schemas.microsoft.com/office/drawing/2014/main" id="{F8710E77-D216-127E-5101-E2C66311A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365126"/>
            <a:ext cx="10515600" cy="47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 dirty="0"/>
              <a:t>Data Collection &amp; Analysis</a:t>
            </a:r>
            <a:endParaRPr b="1" dirty="0"/>
          </a:p>
        </p:txBody>
      </p:sp>
      <p:sp>
        <p:nvSpPr>
          <p:cNvPr id="207" name="Google Shape;207;p9">
            <a:extLst>
              <a:ext uri="{FF2B5EF4-FFF2-40B4-BE49-F238E27FC236}">
                <a16:creationId xmlns:a16="http://schemas.microsoft.com/office/drawing/2014/main" id="{DD498947-E7DF-1011-3125-15D68BA79F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7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667CEF-F24F-1ADC-9781-BA3CF4AD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78014"/>
              </p:ext>
            </p:extLst>
          </p:nvPr>
        </p:nvGraphicFramePr>
        <p:xfrm>
          <a:off x="182880" y="732246"/>
          <a:ext cx="5151120" cy="401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EA5A1A-3DD4-B3F5-65C0-E002357CB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600200"/>
              </p:ext>
            </p:extLst>
          </p:nvPr>
        </p:nvGraphicFramePr>
        <p:xfrm>
          <a:off x="6207760" y="129373"/>
          <a:ext cx="5869940" cy="228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75EF53-39FA-44CC-F19B-EA18F6140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797012"/>
              </p:ext>
            </p:extLst>
          </p:nvPr>
        </p:nvGraphicFramePr>
        <p:xfrm>
          <a:off x="4988560" y="2653833"/>
          <a:ext cx="6858000" cy="354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8474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ctrTitle"/>
          </p:nvPr>
        </p:nvSpPr>
        <p:spPr>
          <a:xfrm>
            <a:off x="1524000" y="-215133"/>
            <a:ext cx="914400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e Vietnam Pro"/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subTitle" idx="1"/>
          </p:nvPr>
        </p:nvSpPr>
        <p:spPr>
          <a:xfrm>
            <a:off x="1524000" y="171227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 dirty="0"/>
              <a:t>Overview of key findings</a:t>
            </a:r>
            <a:endParaRPr dirty="0"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C6B2BA-9970-FA3A-6442-B318B63D5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94237"/>
              </p:ext>
            </p:extLst>
          </p:nvPr>
        </p:nvGraphicFramePr>
        <p:xfrm>
          <a:off x="2032000" y="2712720"/>
          <a:ext cx="7548880" cy="342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ctrTitle"/>
          </p:nvPr>
        </p:nvSpPr>
        <p:spPr>
          <a:xfrm>
            <a:off x="254000" y="1674627"/>
            <a:ext cx="11064240" cy="183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4400"/>
              <a:buFont typeface="Be Vietnam Pro"/>
              <a:buNone/>
            </a:pPr>
            <a:r>
              <a:rPr lang="en-US" dirty="0"/>
              <a:t>Comparative Analysis</a:t>
            </a:r>
            <a:br>
              <a:rPr lang="en-US" dirty="0"/>
            </a:br>
            <a:r>
              <a:rPr lang="en-US" i="1" dirty="0"/>
              <a:t>Strengths &amp; Weaknesses</a:t>
            </a:r>
            <a:endParaRPr i="1" dirty="0"/>
          </a:p>
        </p:txBody>
      </p:sp>
      <p:sp>
        <p:nvSpPr>
          <p:cNvPr id="146" name="Google Shape;14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523B"/>
              </a:buClr>
              <a:buSzPts val="3200"/>
              <a:buNone/>
            </a:pPr>
            <a:r>
              <a:rPr lang="en-US" dirty="0"/>
              <a:t>Gemini vs. ChatGPT vs. </a:t>
            </a:r>
            <a:r>
              <a:rPr lang="en-US" dirty="0" err="1"/>
              <a:t>NotebookLM</a:t>
            </a:r>
            <a:endParaRPr dirty="0"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2"/>
          </p:nvPr>
        </p:nvSpPr>
        <p:spPr>
          <a:xfrm>
            <a:off x="1524000" y="4593266"/>
            <a:ext cx="9144000" cy="160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604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Be Vietnam Pro</vt:lpstr>
      <vt:lpstr>Play</vt:lpstr>
      <vt:lpstr>Office Theme</vt:lpstr>
      <vt:lpstr>AI Tools for IELTS Vocabulary: A Comparative Reflection</vt:lpstr>
      <vt:lpstr>OUTLINE</vt:lpstr>
      <vt:lpstr>Why this study?</vt:lpstr>
      <vt:lpstr>Research Questions</vt:lpstr>
      <vt:lpstr>Theoretical Foundation</vt:lpstr>
      <vt:lpstr>METHODOLOGY</vt:lpstr>
      <vt:lpstr>METHODOLOGY</vt:lpstr>
      <vt:lpstr>RESULTS</vt:lpstr>
      <vt:lpstr>Comparative Analysis Strengths &amp; Weaknesses</vt:lpstr>
      <vt:lpstr>PowerPoint Presentation</vt:lpstr>
      <vt:lpstr>Discussion: Key Interpretations</vt:lpstr>
      <vt:lpstr>No single “best” tool</vt:lpstr>
      <vt:lpstr>Implications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banquyenphanmem3 banquyenphanmem3</dc:creator>
  <cp:lastModifiedBy>Cao Vân Anh</cp:lastModifiedBy>
  <cp:revision>33</cp:revision>
  <dcterms:created xsi:type="dcterms:W3CDTF">2025-05-11T03:28:13Z</dcterms:created>
  <dcterms:modified xsi:type="dcterms:W3CDTF">2025-08-29T03:22:10Z</dcterms:modified>
</cp:coreProperties>
</file>