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30267275" cy="42794238"/>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0" d="100"/>
          <a:sy n="50" d="100"/>
        </p:scale>
        <p:origin x="-42" y="-27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User-provided study slide deck: HOANG THE HAI NGUYEN 2026.pptx.</a:t>
            </a:r>
          </a:p>
          <a:p>
            <a:r>
              <a:t>User-provided event template: Poster_Template_VIC2026 (1).pptx.</a:t>
            </a:r>
          </a:p>
          <a:p>
            <a:r>
              <a:t>Bandura, A. (1997). Self-efficacy: The exercise of control. W. H. Freeman.</a:t>
            </a:r>
          </a:p>
          <a:p>
            <a:r>
              <a:t>Zimmerman, B. J. (2000). Attaining self-regulation: A social cognitive perspective. In Handbook of self-regulation (pp. 13–39). Academic Press.</a:t>
            </a:r>
          </a:p>
          <a:p>
            <a:r>
              <a:t>Asakereh, A., &amp; Dehghannezhad, M. (2015). Issues in Educational Research, 25(4), 345–363.</a:t>
            </a:r>
          </a:p>
          <a:p>
            <a:r>
              <a:t>Chang, W.-L., &amp; Sun, J. C.-Y. (2024). System, 126, 103484.</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B73D0-EAE4-4C53-BFEA-D90B927CB6A6}"/>
              </a:ext>
            </a:extLst>
          </p:cNvPr>
          <p:cNvSpPr>
            <a:spLocks noGrp="1"/>
          </p:cNvSpPr>
          <p:nvPr>
            <p:ph type="ctrTitle"/>
          </p:nvPr>
        </p:nvSpPr>
        <p:spPr>
          <a:xfrm>
            <a:off x="2270046" y="7003597"/>
            <a:ext cx="25727184" cy="14898735"/>
          </a:xfrm>
        </p:spPr>
        <p:txBody>
          <a:bodyPr anchor="b"/>
          <a:lstStyle>
            <a:lvl1pPr algn="ctr">
              <a:buNone/>
              <a:defRPr sz="19861"/>
            </a:lvl1pPr>
          </a:lstStyle>
          <a:p>
            <a:r>
              <a:t>Click to edit Master title style</a:t>
            </a:r>
          </a:p>
        </p:txBody>
      </p:sp>
      <p:sp>
        <p:nvSpPr>
          <p:cNvPr id="3" name="Subtitle 2">
            <a:extLst>
              <a:ext uri="{FF2B5EF4-FFF2-40B4-BE49-F238E27FC236}">
                <a16:creationId xmlns:a16="http://schemas.microsoft.com/office/drawing/2014/main" id="{7705B1E5-899D-4C4E-9B17-02ACFCAB277F}"/>
              </a:ext>
            </a:extLst>
          </p:cNvPr>
          <p:cNvSpPr>
            <a:spLocks noGrp="1"/>
          </p:cNvSpPr>
          <p:nvPr>
            <p:ph type="subTitle" idx="1"/>
          </p:nvPr>
        </p:nvSpPr>
        <p:spPr>
          <a:xfrm>
            <a:off x="3783410" y="22476884"/>
            <a:ext cx="22700456" cy="10332032"/>
          </a:xfrm>
        </p:spPr>
        <p:txBody>
          <a:bodyPr/>
          <a:lstStyle>
            <a:lvl1pPr marL="0" indent="0" algn="ctr">
              <a:buNone/>
              <a:defRPr sz="7944"/>
            </a:lvl1pPr>
            <a:lvl2pPr marL="1513378" indent="0" algn="ctr">
              <a:buNone/>
              <a:defRPr sz="6620"/>
            </a:lvl2pPr>
            <a:lvl3pPr marL="3026755" indent="0" algn="ctr">
              <a:buNone/>
              <a:defRPr sz="5958"/>
            </a:lvl3pPr>
            <a:lvl4pPr marL="4540133" indent="0" algn="ctr">
              <a:buNone/>
              <a:defRPr sz="5296"/>
            </a:lvl4pPr>
            <a:lvl5pPr marL="6053511" indent="0" algn="ctr">
              <a:buNone/>
              <a:defRPr sz="5296"/>
            </a:lvl5pPr>
            <a:lvl6pPr marL="7566889" indent="0" algn="ctr">
              <a:buNone/>
              <a:defRPr sz="5296"/>
            </a:lvl6pPr>
            <a:lvl7pPr marL="9080266" indent="0" algn="ctr">
              <a:buNone/>
              <a:defRPr sz="5296"/>
            </a:lvl7pPr>
            <a:lvl8pPr marL="10593644" indent="0" algn="ctr">
              <a:buNone/>
              <a:defRPr sz="5296"/>
            </a:lvl8pPr>
            <a:lvl9pPr marL="12107022" indent="0" algn="ctr">
              <a:buNone/>
              <a:defRPr sz="5296"/>
            </a:lvl9pPr>
          </a:lstStyle>
          <a:p>
            <a:r>
              <a:t>Click to edit Master subtitle style</a:t>
            </a:r>
          </a:p>
        </p:txBody>
      </p:sp>
      <p:sp>
        <p:nvSpPr>
          <p:cNvPr id="4" name="Date Placeholder 3">
            <a:extLst>
              <a:ext uri="{FF2B5EF4-FFF2-40B4-BE49-F238E27FC236}">
                <a16:creationId xmlns:a16="http://schemas.microsoft.com/office/drawing/2014/main" id="{DB64E4BE-B660-4DA0-B052-39EA2EA3AF49}"/>
              </a:ext>
            </a:extLst>
          </p:cNvPr>
          <p:cNvSpPr>
            <a:spLocks noGrp="1"/>
          </p:cNvSpPr>
          <p:nvPr>
            <p:ph type="dt" idx="10"/>
          </p:nvPr>
        </p:nvSpPr>
        <p:spPr/>
        <p:txBody>
          <a:bodyPr/>
          <a:lstStyle/>
          <a:p>
            <a:fld id="{5B4C2DDD-1F5C-4197-9B2F-80A7F2B9210C}" type="datetimeFigureOut">
              <a:t>8/26/2026</a:t>
            </a:fld>
            <a:endParaRPr/>
          </a:p>
        </p:txBody>
      </p:sp>
      <p:sp>
        <p:nvSpPr>
          <p:cNvPr id="5" name="Footer Placeholder 4">
            <a:extLst>
              <a:ext uri="{FF2B5EF4-FFF2-40B4-BE49-F238E27FC236}">
                <a16:creationId xmlns:a16="http://schemas.microsoft.com/office/drawing/2014/main" id="{53907FD6-255A-4E31-97E8-C37AA3B8487F}"/>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A73C4929-E92F-4ACC-AAAE-C6F8519937A8}"/>
              </a:ext>
            </a:extLst>
          </p:cNvPr>
          <p:cNvSpPr>
            <a:spLocks noGrp="1"/>
          </p:cNvSpPr>
          <p:nvPr>
            <p:ph type="sldNum" idx="12"/>
          </p:nvPr>
        </p:nvSpPr>
        <p:spPr/>
        <p:txBody>
          <a:bodyPr/>
          <a:lstStyle/>
          <a:p>
            <a:fld id="{44286AF3-F49B-4E39-939D-40A3BDE02972}"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5E24-F751-4BAE-A425-17A764BC07DB}"/>
              </a:ext>
            </a:extLst>
          </p:cNvPr>
          <p:cNvSpPr>
            <a:spLocks noGrp="1"/>
          </p:cNvSpPr>
          <p:nvPr>
            <p:ph type="title"/>
          </p:nvPr>
        </p:nvSpPr>
        <p:spPr/>
        <p:txBody>
          <a:bodyPr/>
          <a:lstStyle/>
          <a:p>
            <a:r>
              <a:t>Click to edit Master title style</a:t>
            </a:r>
          </a:p>
        </p:txBody>
      </p:sp>
      <p:sp>
        <p:nvSpPr>
          <p:cNvPr id="3" name="Vertical Text Placeholder 2">
            <a:extLst>
              <a:ext uri="{FF2B5EF4-FFF2-40B4-BE49-F238E27FC236}">
                <a16:creationId xmlns:a16="http://schemas.microsoft.com/office/drawing/2014/main" id="{2504C73D-EEF1-450A-898B-377E71B4FFA3}"/>
              </a:ext>
            </a:extLst>
          </p:cNvPr>
          <p:cNvSpPr>
            <a:spLocks noGrp="1"/>
          </p:cNvSpPr>
          <p:nvPr>
            <p:ph type="body" idx="1"/>
          </p:nvPr>
        </p:nvSpPr>
        <p:spPr/>
        <p:txBody>
          <a:bodyPr vert="eaVert"/>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4" name="Date Placeholder 3">
            <a:extLst>
              <a:ext uri="{FF2B5EF4-FFF2-40B4-BE49-F238E27FC236}">
                <a16:creationId xmlns:a16="http://schemas.microsoft.com/office/drawing/2014/main" id="{C754C895-4CAE-45EF-9D19-6162C6AC3869}"/>
              </a:ext>
            </a:extLst>
          </p:cNvPr>
          <p:cNvSpPr>
            <a:spLocks noGrp="1"/>
          </p:cNvSpPr>
          <p:nvPr>
            <p:ph type="dt" idx="10"/>
          </p:nvPr>
        </p:nvSpPr>
        <p:spPr/>
        <p:txBody>
          <a:bodyPr/>
          <a:lstStyle/>
          <a:p>
            <a:fld id="{5B4C2DDD-1F5C-4197-9B2F-80A7F2B9210C}" type="datetimeFigureOut">
              <a:t>8/26/2026</a:t>
            </a:fld>
            <a:endParaRPr/>
          </a:p>
        </p:txBody>
      </p:sp>
      <p:sp>
        <p:nvSpPr>
          <p:cNvPr id="5" name="Footer Placeholder 4">
            <a:extLst>
              <a:ext uri="{FF2B5EF4-FFF2-40B4-BE49-F238E27FC236}">
                <a16:creationId xmlns:a16="http://schemas.microsoft.com/office/drawing/2014/main" id="{1396D45B-A783-4AF8-A692-F3E2062D8A23}"/>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CEEC7CB8-82C2-43DD-AF48-B6F0A870BEDB}"/>
              </a:ext>
            </a:extLst>
          </p:cNvPr>
          <p:cNvSpPr>
            <a:spLocks noGrp="1"/>
          </p:cNvSpPr>
          <p:nvPr>
            <p:ph type="sldNum" idx="12"/>
          </p:nvPr>
        </p:nvSpPr>
        <p:spPr/>
        <p:txBody>
          <a:bodyPr/>
          <a:lstStyle/>
          <a:p>
            <a:fld id="{44286AF3-F49B-4E39-939D-40A3BDE02972}" type="slidenum">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6CD115-8DDB-4226-93D0-4B688AD9C6AF}"/>
              </a:ext>
            </a:extLst>
          </p:cNvPr>
          <p:cNvSpPr>
            <a:spLocks noGrp="1"/>
          </p:cNvSpPr>
          <p:nvPr>
            <p:ph type="title"/>
          </p:nvPr>
        </p:nvSpPr>
        <p:spPr>
          <a:xfrm>
            <a:off x="21660020" y="2278397"/>
            <a:ext cx="6526381" cy="36266139"/>
          </a:xfrm>
        </p:spPr>
        <p:txBody>
          <a:bodyPr vert="eaVert"/>
          <a:lstStyle/>
          <a:p>
            <a:r>
              <a:t>Click to edit Master title style</a:t>
            </a:r>
          </a:p>
        </p:txBody>
      </p:sp>
      <p:sp>
        <p:nvSpPr>
          <p:cNvPr id="3" name="Vertical Text Placeholder 2">
            <a:extLst>
              <a:ext uri="{FF2B5EF4-FFF2-40B4-BE49-F238E27FC236}">
                <a16:creationId xmlns:a16="http://schemas.microsoft.com/office/drawing/2014/main" id="{17E71099-9991-4A21-A680-18C0A8D458F3}"/>
              </a:ext>
            </a:extLst>
          </p:cNvPr>
          <p:cNvSpPr>
            <a:spLocks noGrp="1"/>
          </p:cNvSpPr>
          <p:nvPr>
            <p:ph type="body" idx="1"/>
          </p:nvPr>
        </p:nvSpPr>
        <p:spPr>
          <a:xfrm>
            <a:off x="2080877" y="2278397"/>
            <a:ext cx="19200803" cy="36266139"/>
          </a:xfrm>
        </p:spPr>
        <p:txBody>
          <a:bodyPr vert="eaVert"/>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4" name="Date Placeholder 3">
            <a:extLst>
              <a:ext uri="{FF2B5EF4-FFF2-40B4-BE49-F238E27FC236}">
                <a16:creationId xmlns:a16="http://schemas.microsoft.com/office/drawing/2014/main" id="{BA0DB2B2-04DA-4F26-8598-C4A434F9EA2C}"/>
              </a:ext>
            </a:extLst>
          </p:cNvPr>
          <p:cNvSpPr>
            <a:spLocks noGrp="1"/>
          </p:cNvSpPr>
          <p:nvPr>
            <p:ph type="dt" idx="10"/>
          </p:nvPr>
        </p:nvSpPr>
        <p:spPr/>
        <p:txBody>
          <a:bodyPr/>
          <a:lstStyle/>
          <a:p>
            <a:fld id="{5B4C2DDD-1F5C-4197-9B2F-80A7F2B9210C}" type="datetimeFigureOut">
              <a:t>8/26/2026</a:t>
            </a:fld>
            <a:endParaRPr/>
          </a:p>
        </p:txBody>
      </p:sp>
      <p:sp>
        <p:nvSpPr>
          <p:cNvPr id="5" name="Footer Placeholder 4">
            <a:extLst>
              <a:ext uri="{FF2B5EF4-FFF2-40B4-BE49-F238E27FC236}">
                <a16:creationId xmlns:a16="http://schemas.microsoft.com/office/drawing/2014/main" id="{7162703D-B40A-461B-975B-5880CF71DBC4}"/>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A769AD55-724F-42AF-B9EB-EA32F600D463}"/>
              </a:ext>
            </a:extLst>
          </p:cNvPr>
          <p:cNvSpPr>
            <a:spLocks noGrp="1"/>
          </p:cNvSpPr>
          <p:nvPr>
            <p:ph type="sldNum" idx="12"/>
          </p:nvPr>
        </p:nvSpPr>
        <p:spPr/>
        <p:txBody>
          <a:bodyPr/>
          <a:lstStyle/>
          <a:p>
            <a:fld id="{44286AF3-F49B-4E39-939D-40A3BDE02972}"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C472E-F774-4B3A-8B63-62A72451669C}"/>
              </a:ext>
            </a:extLst>
          </p:cNvPr>
          <p:cNvSpPr>
            <a:spLocks noGrp="1"/>
          </p:cNvSpPr>
          <p:nvPr>
            <p:ph type="title"/>
          </p:nvPr>
        </p:nvSpPr>
        <p:spPr/>
        <p:txBody>
          <a:bodyPr/>
          <a:lstStyle/>
          <a:p>
            <a:r>
              <a:t>Click to edit Master title style</a:t>
            </a:r>
          </a:p>
        </p:txBody>
      </p:sp>
      <p:sp>
        <p:nvSpPr>
          <p:cNvPr id="3" name="Content Placeholder 2">
            <a:extLst>
              <a:ext uri="{FF2B5EF4-FFF2-40B4-BE49-F238E27FC236}">
                <a16:creationId xmlns:a16="http://schemas.microsoft.com/office/drawing/2014/main" id="{186F79AF-938F-4430-AA4A-74AE8B13C3B4}"/>
              </a:ext>
            </a:extLst>
          </p:cNvPr>
          <p:cNvSpPr>
            <a:spLocks noGrp="1"/>
          </p:cNvSpPr>
          <p:nvPr>
            <p:ph idx="1"/>
          </p:nvPr>
        </p:nvSpPr>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4" name="Date Placeholder 3">
            <a:extLst>
              <a:ext uri="{FF2B5EF4-FFF2-40B4-BE49-F238E27FC236}">
                <a16:creationId xmlns:a16="http://schemas.microsoft.com/office/drawing/2014/main" id="{92776D57-6C18-4498-A0AF-37D9522AB500}"/>
              </a:ext>
            </a:extLst>
          </p:cNvPr>
          <p:cNvSpPr>
            <a:spLocks noGrp="1"/>
          </p:cNvSpPr>
          <p:nvPr>
            <p:ph type="dt" idx="10"/>
          </p:nvPr>
        </p:nvSpPr>
        <p:spPr/>
        <p:txBody>
          <a:bodyPr/>
          <a:lstStyle/>
          <a:p>
            <a:fld id="{5B4C2DDD-1F5C-4197-9B2F-80A7F2B9210C}" type="datetimeFigureOut">
              <a:t>8/26/2026</a:t>
            </a:fld>
            <a:endParaRPr/>
          </a:p>
        </p:txBody>
      </p:sp>
      <p:sp>
        <p:nvSpPr>
          <p:cNvPr id="5" name="Footer Placeholder 4">
            <a:extLst>
              <a:ext uri="{FF2B5EF4-FFF2-40B4-BE49-F238E27FC236}">
                <a16:creationId xmlns:a16="http://schemas.microsoft.com/office/drawing/2014/main" id="{3FFEAE23-B506-4344-B6D4-DB0D68C93F15}"/>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B99D10F4-406F-482C-AEB1-4BCE183D2D42}"/>
              </a:ext>
            </a:extLst>
          </p:cNvPr>
          <p:cNvSpPr>
            <a:spLocks noGrp="1"/>
          </p:cNvSpPr>
          <p:nvPr>
            <p:ph type="sldNum" idx="12"/>
          </p:nvPr>
        </p:nvSpPr>
        <p:spPr/>
        <p:txBody>
          <a:bodyPr/>
          <a:lstStyle/>
          <a:p>
            <a:fld id="{44286AF3-F49B-4E39-939D-40A3BDE02972}"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38A56-62E4-4193-A3BE-3C5D63F8D6B4}"/>
              </a:ext>
            </a:extLst>
          </p:cNvPr>
          <p:cNvSpPr>
            <a:spLocks noGrp="1"/>
          </p:cNvSpPr>
          <p:nvPr>
            <p:ph type="title"/>
          </p:nvPr>
        </p:nvSpPr>
        <p:spPr>
          <a:xfrm>
            <a:off x="2065112" y="10668854"/>
            <a:ext cx="26105525" cy="17801211"/>
          </a:xfrm>
        </p:spPr>
        <p:txBody>
          <a:bodyPr anchor="b"/>
          <a:lstStyle>
            <a:lvl1pPr>
              <a:buNone/>
              <a:defRPr sz="19861"/>
            </a:lvl1pPr>
          </a:lstStyle>
          <a:p>
            <a:r>
              <a:t>Click to edit Master title style</a:t>
            </a:r>
          </a:p>
        </p:txBody>
      </p:sp>
      <p:sp>
        <p:nvSpPr>
          <p:cNvPr id="3" name="Text Placeholder 2">
            <a:extLst>
              <a:ext uri="{FF2B5EF4-FFF2-40B4-BE49-F238E27FC236}">
                <a16:creationId xmlns:a16="http://schemas.microsoft.com/office/drawing/2014/main" id="{B7AABD9E-2760-40FB-8BD1-4FEE37FE512F}"/>
              </a:ext>
            </a:extLst>
          </p:cNvPr>
          <p:cNvSpPr>
            <a:spLocks noGrp="1"/>
          </p:cNvSpPr>
          <p:nvPr>
            <p:ph type="body" idx="1"/>
          </p:nvPr>
        </p:nvSpPr>
        <p:spPr>
          <a:xfrm>
            <a:off x="2065112" y="28638472"/>
            <a:ext cx="26105525" cy="9361236"/>
          </a:xfrm>
        </p:spPr>
        <p:txBody>
          <a:bodyPr/>
          <a:lstStyle>
            <a:lvl1pPr marL="0" indent="0">
              <a:buNone/>
              <a:defRPr sz="7944">
                <a:solidFill>
                  <a:schemeClr val="tx1"/>
                </a:solidFill>
              </a:defRPr>
            </a:lvl1pPr>
            <a:lvl2pPr marL="1513378" indent="0">
              <a:buNone/>
              <a:defRPr sz="6620">
                <a:solidFill>
                  <a:schemeClr val="tx1">
                    <a:tint val="75000"/>
                  </a:schemeClr>
                </a:solidFill>
              </a:defRPr>
            </a:lvl2pPr>
            <a:lvl3pPr marL="3026755" indent="0">
              <a:buNone/>
              <a:defRPr sz="5958">
                <a:solidFill>
                  <a:schemeClr val="tx1">
                    <a:tint val="75000"/>
                  </a:schemeClr>
                </a:solidFill>
              </a:defRPr>
            </a:lvl3pPr>
            <a:lvl4pPr marL="4540133" indent="0">
              <a:buNone/>
              <a:defRPr sz="5296">
                <a:solidFill>
                  <a:schemeClr val="tx1">
                    <a:tint val="75000"/>
                  </a:schemeClr>
                </a:solidFill>
              </a:defRPr>
            </a:lvl4pPr>
            <a:lvl5pPr marL="6053511" indent="0">
              <a:buNone/>
              <a:defRPr sz="5296">
                <a:solidFill>
                  <a:schemeClr val="tx1">
                    <a:tint val="75000"/>
                  </a:schemeClr>
                </a:solidFill>
              </a:defRPr>
            </a:lvl5pPr>
            <a:lvl6pPr marL="7566889" indent="0">
              <a:buNone/>
              <a:defRPr sz="5296">
                <a:solidFill>
                  <a:schemeClr val="tx1">
                    <a:tint val="75000"/>
                  </a:schemeClr>
                </a:solidFill>
              </a:defRPr>
            </a:lvl6pPr>
            <a:lvl7pPr marL="9080266" indent="0">
              <a:buNone/>
              <a:defRPr sz="5296">
                <a:solidFill>
                  <a:schemeClr val="tx1">
                    <a:tint val="75000"/>
                  </a:schemeClr>
                </a:solidFill>
              </a:defRPr>
            </a:lvl7pPr>
            <a:lvl8pPr marL="10593644" indent="0">
              <a:buNone/>
              <a:defRPr sz="5296">
                <a:solidFill>
                  <a:schemeClr val="tx1">
                    <a:tint val="75000"/>
                  </a:schemeClr>
                </a:solidFill>
              </a:defRPr>
            </a:lvl8pPr>
            <a:lvl9pPr marL="12107022" indent="0">
              <a:buNone/>
              <a:defRPr sz="5296">
                <a:solidFill>
                  <a:schemeClr val="tx1">
                    <a:tint val="75000"/>
                  </a:schemeClr>
                </a:solidFill>
              </a:defRPr>
            </a:lvl9pPr>
          </a:lstStyle>
          <a:p>
            <a:pPr lvl="0">
              <a:buNone/>
            </a:pPr>
            <a:r>
              <a:t>Click to edit Master text styles</a:t>
            </a:r>
          </a:p>
        </p:txBody>
      </p:sp>
      <p:sp>
        <p:nvSpPr>
          <p:cNvPr id="4" name="Date Placeholder 3">
            <a:extLst>
              <a:ext uri="{FF2B5EF4-FFF2-40B4-BE49-F238E27FC236}">
                <a16:creationId xmlns:a16="http://schemas.microsoft.com/office/drawing/2014/main" id="{726FE37E-D24C-4209-854D-2ADDF9884496}"/>
              </a:ext>
            </a:extLst>
          </p:cNvPr>
          <p:cNvSpPr>
            <a:spLocks noGrp="1"/>
          </p:cNvSpPr>
          <p:nvPr>
            <p:ph type="dt" idx="10"/>
          </p:nvPr>
        </p:nvSpPr>
        <p:spPr/>
        <p:txBody>
          <a:bodyPr/>
          <a:lstStyle/>
          <a:p>
            <a:fld id="{5B4C2DDD-1F5C-4197-9B2F-80A7F2B9210C}" type="datetimeFigureOut">
              <a:t>8/26/2026</a:t>
            </a:fld>
            <a:endParaRPr/>
          </a:p>
        </p:txBody>
      </p:sp>
      <p:sp>
        <p:nvSpPr>
          <p:cNvPr id="5" name="Footer Placeholder 4">
            <a:extLst>
              <a:ext uri="{FF2B5EF4-FFF2-40B4-BE49-F238E27FC236}">
                <a16:creationId xmlns:a16="http://schemas.microsoft.com/office/drawing/2014/main" id="{E611468F-BAB9-4C77-8774-932D01041DEB}"/>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32963382-B5DC-44AA-9615-F730119A9A9F}"/>
              </a:ext>
            </a:extLst>
          </p:cNvPr>
          <p:cNvSpPr>
            <a:spLocks noGrp="1"/>
          </p:cNvSpPr>
          <p:nvPr>
            <p:ph type="sldNum" idx="12"/>
          </p:nvPr>
        </p:nvSpPr>
        <p:spPr/>
        <p:txBody>
          <a:bodyPr/>
          <a:lstStyle/>
          <a:p>
            <a:fld id="{44286AF3-F49B-4E39-939D-40A3BDE02972}"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7520C-0655-4A74-9BC0-3D2CF2250A7C}"/>
              </a:ext>
            </a:extLst>
          </p:cNvPr>
          <p:cNvSpPr>
            <a:spLocks noGrp="1"/>
          </p:cNvSpPr>
          <p:nvPr>
            <p:ph type="title"/>
          </p:nvPr>
        </p:nvSpPr>
        <p:spPr/>
        <p:txBody>
          <a:bodyPr/>
          <a:lstStyle/>
          <a:p>
            <a:r>
              <a:t>Click to edit Master title style</a:t>
            </a:r>
          </a:p>
        </p:txBody>
      </p:sp>
      <p:sp>
        <p:nvSpPr>
          <p:cNvPr id="3" name="Content Placeholder 2">
            <a:extLst>
              <a:ext uri="{FF2B5EF4-FFF2-40B4-BE49-F238E27FC236}">
                <a16:creationId xmlns:a16="http://schemas.microsoft.com/office/drawing/2014/main" id="{09602975-93E4-43E0-A7D9-1C5266B0DC65}"/>
              </a:ext>
            </a:extLst>
          </p:cNvPr>
          <p:cNvSpPr>
            <a:spLocks noGrp="1"/>
          </p:cNvSpPr>
          <p:nvPr>
            <p:ph idx="1"/>
          </p:nvPr>
        </p:nvSpPr>
        <p:spPr>
          <a:xfrm>
            <a:off x="2080875" y="11391985"/>
            <a:ext cx="12863592" cy="27152551"/>
          </a:xfrm>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4" name="Content Placeholder 3">
            <a:extLst>
              <a:ext uri="{FF2B5EF4-FFF2-40B4-BE49-F238E27FC236}">
                <a16:creationId xmlns:a16="http://schemas.microsoft.com/office/drawing/2014/main" id="{3206D385-29B0-479E-8692-D5A47C024E6C}"/>
              </a:ext>
            </a:extLst>
          </p:cNvPr>
          <p:cNvSpPr>
            <a:spLocks noGrp="1"/>
          </p:cNvSpPr>
          <p:nvPr>
            <p:ph idx="2"/>
          </p:nvPr>
        </p:nvSpPr>
        <p:spPr>
          <a:xfrm>
            <a:off x="15322808" y="11391985"/>
            <a:ext cx="12863592" cy="27152551"/>
          </a:xfrm>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5" name="Date Placeholder 4">
            <a:extLst>
              <a:ext uri="{FF2B5EF4-FFF2-40B4-BE49-F238E27FC236}">
                <a16:creationId xmlns:a16="http://schemas.microsoft.com/office/drawing/2014/main" id="{FF99CEBA-10EF-4ED0-B4AC-817A37D3728E}"/>
              </a:ext>
            </a:extLst>
          </p:cNvPr>
          <p:cNvSpPr>
            <a:spLocks noGrp="1"/>
          </p:cNvSpPr>
          <p:nvPr>
            <p:ph type="dt" idx="10"/>
          </p:nvPr>
        </p:nvSpPr>
        <p:spPr/>
        <p:txBody>
          <a:bodyPr/>
          <a:lstStyle/>
          <a:p>
            <a:fld id="{5B4C2DDD-1F5C-4197-9B2F-80A7F2B9210C}" type="datetimeFigureOut">
              <a:t>8/26/2026</a:t>
            </a:fld>
            <a:endParaRPr/>
          </a:p>
        </p:txBody>
      </p:sp>
      <p:sp>
        <p:nvSpPr>
          <p:cNvPr id="6" name="Footer Placeholder 5">
            <a:extLst>
              <a:ext uri="{FF2B5EF4-FFF2-40B4-BE49-F238E27FC236}">
                <a16:creationId xmlns:a16="http://schemas.microsoft.com/office/drawing/2014/main" id="{0BCCCE08-C5CB-4E3F-B29B-EA430D3F6380}"/>
              </a:ext>
            </a:extLst>
          </p:cNvPr>
          <p:cNvSpPr>
            <a:spLocks noGrp="1"/>
          </p:cNvSpPr>
          <p:nvPr>
            <p:ph type="ftr" idx="11"/>
          </p:nvPr>
        </p:nvSpPr>
        <p:spPr/>
        <p:txBody>
          <a:bodyPr/>
          <a:lstStyle/>
          <a:p>
            <a:endParaRPr/>
          </a:p>
        </p:txBody>
      </p:sp>
      <p:sp>
        <p:nvSpPr>
          <p:cNvPr id="7" name="Slide Number Placeholder 6">
            <a:extLst>
              <a:ext uri="{FF2B5EF4-FFF2-40B4-BE49-F238E27FC236}">
                <a16:creationId xmlns:a16="http://schemas.microsoft.com/office/drawing/2014/main" id="{554CCB50-40C2-40AA-A4E9-418606D37CB1}"/>
              </a:ext>
            </a:extLst>
          </p:cNvPr>
          <p:cNvSpPr>
            <a:spLocks noGrp="1"/>
          </p:cNvSpPr>
          <p:nvPr>
            <p:ph type="sldNum" idx="12"/>
          </p:nvPr>
        </p:nvSpPr>
        <p:spPr/>
        <p:txBody>
          <a:bodyPr/>
          <a:lstStyle/>
          <a:p>
            <a:fld id="{44286AF3-F49B-4E39-939D-40A3BDE02972}"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7F475-788A-4D45-B2C4-8286D8C817BA}"/>
              </a:ext>
            </a:extLst>
          </p:cNvPr>
          <p:cNvSpPr>
            <a:spLocks noGrp="1"/>
          </p:cNvSpPr>
          <p:nvPr>
            <p:ph type="title"/>
          </p:nvPr>
        </p:nvSpPr>
        <p:spPr>
          <a:xfrm>
            <a:off x="2084817" y="2278406"/>
            <a:ext cx="26105525" cy="8271575"/>
          </a:xfrm>
        </p:spPr>
        <p:txBody>
          <a:bodyPr/>
          <a:lstStyle/>
          <a:p>
            <a:r>
              <a:t>Click to edit Master title style</a:t>
            </a:r>
          </a:p>
        </p:txBody>
      </p:sp>
      <p:sp>
        <p:nvSpPr>
          <p:cNvPr id="3" name="Text Placeholder 2">
            <a:extLst>
              <a:ext uri="{FF2B5EF4-FFF2-40B4-BE49-F238E27FC236}">
                <a16:creationId xmlns:a16="http://schemas.microsoft.com/office/drawing/2014/main" id="{77F1EAE5-08A0-4354-B7C4-9D6CAEF36932}"/>
              </a:ext>
            </a:extLst>
          </p:cNvPr>
          <p:cNvSpPr>
            <a:spLocks noGrp="1"/>
          </p:cNvSpPr>
          <p:nvPr>
            <p:ph type="body" idx="1"/>
          </p:nvPr>
        </p:nvSpPr>
        <p:spPr>
          <a:xfrm>
            <a:off x="2084821" y="10490535"/>
            <a:ext cx="12804474" cy="5141249"/>
          </a:xfrm>
        </p:spPr>
        <p:txBody>
          <a:bodyPr anchor="b"/>
          <a:lstStyle>
            <a:lvl1pPr marL="0" indent="0">
              <a:buNone/>
              <a:defRPr sz="7944" b="1"/>
            </a:lvl1pPr>
            <a:lvl2pPr marL="1513378" indent="0">
              <a:buNone/>
              <a:defRPr sz="6620" b="1"/>
            </a:lvl2pPr>
            <a:lvl3pPr marL="3026755" indent="0">
              <a:buNone/>
              <a:defRPr sz="5958" b="1"/>
            </a:lvl3pPr>
            <a:lvl4pPr marL="4540133" indent="0">
              <a:buNone/>
              <a:defRPr sz="5296" b="1"/>
            </a:lvl4pPr>
            <a:lvl5pPr marL="6053511" indent="0">
              <a:buNone/>
              <a:defRPr sz="5296" b="1"/>
            </a:lvl5pPr>
            <a:lvl6pPr marL="7566889" indent="0">
              <a:buNone/>
              <a:defRPr sz="5296" b="1"/>
            </a:lvl6pPr>
            <a:lvl7pPr marL="9080266" indent="0">
              <a:buNone/>
              <a:defRPr sz="5296" b="1"/>
            </a:lvl7pPr>
            <a:lvl8pPr marL="10593644" indent="0">
              <a:buNone/>
              <a:defRPr sz="5296" b="1"/>
            </a:lvl8pPr>
            <a:lvl9pPr marL="12107022" indent="0">
              <a:buNone/>
              <a:defRPr sz="5296" b="1"/>
            </a:lvl9pPr>
          </a:lstStyle>
          <a:p>
            <a:pPr lvl="0">
              <a:buNone/>
            </a:pPr>
            <a:r>
              <a:t>Click to edit Master text styles</a:t>
            </a:r>
          </a:p>
        </p:txBody>
      </p:sp>
      <p:sp>
        <p:nvSpPr>
          <p:cNvPr id="4" name="Content Placeholder 3">
            <a:extLst>
              <a:ext uri="{FF2B5EF4-FFF2-40B4-BE49-F238E27FC236}">
                <a16:creationId xmlns:a16="http://schemas.microsoft.com/office/drawing/2014/main" id="{8931FE67-A888-4398-B08A-BDB28C5461DE}"/>
              </a:ext>
            </a:extLst>
          </p:cNvPr>
          <p:cNvSpPr>
            <a:spLocks noGrp="1"/>
          </p:cNvSpPr>
          <p:nvPr>
            <p:ph idx="2"/>
          </p:nvPr>
        </p:nvSpPr>
        <p:spPr>
          <a:xfrm>
            <a:off x="2084821" y="15631784"/>
            <a:ext cx="12804474" cy="22992000"/>
          </a:xfrm>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5" name="Text Placeholder 4">
            <a:extLst>
              <a:ext uri="{FF2B5EF4-FFF2-40B4-BE49-F238E27FC236}">
                <a16:creationId xmlns:a16="http://schemas.microsoft.com/office/drawing/2014/main" id="{82D93120-2BBB-46B0-BD4F-4C5B5640820E}"/>
              </a:ext>
            </a:extLst>
          </p:cNvPr>
          <p:cNvSpPr>
            <a:spLocks noGrp="1"/>
          </p:cNvSpPr>
          <p:nvPr>
            <p:ph type="body" idx="3"/>
          </p:nvPr>
        </p:nvSpPr>
        <p:spPr>
          <a:xfrm>
            <a:off x="15322810" y="10490535"/>
            <a:ext cx="12867534" cy="5141249"/>
          </a:xfrm>
        </p:spPr>
        <p:txBody>
          <a:bodyPr anchor="b"/>
          <a:lstStyle>
            <a:lvl1pPr marL="0" indent="0">
              <a:buNone/>
              <a:defRPr sz="7944" b="1"/>
            </a:lvl1pPr>
            <a:lvl2pPr marL="1513378" indent="0">
              <a:buNone/>
              <a:defRPr sz="6620" b="1"/>
            </a:lvl2pPr>
            <a:lvl3pPr marL="3026755" indent="0">
              <a:buNone/>
              <a:defRPr sz="5958" b="1"/>
            </a:lvl3pPr>
            <a:lvl4pPr marL="4540133" indent="0">
              <a:buNone/>
              <a:defRPr sz="5296" b="1"/>
            </a:lvl4pPr>
            <a:lvl5pPr marL="6053511" indent="0">
              <a:buNone/>
              <a:defRPr sz="5296" b="1"/>
            </a:lvl5pPr>
            <a:lvl6pPr marL="7566889" indent="0">
              <a:buNone/>
              <a:defRPr sz="5296" b="1"/>
            </a:lvl6pPr>
            <a:lvl7pPr marL="9080266" indent="0">
              <a:buNone/>
              <a:defRPr sz="5296" b="1"/>
            </a:lvl7pPr>
            <a:lvl8pPr marL="10593644" indent="0">
              <a:buNone/>
              <a:defRPr sz="5296" b="1"/>
            </a:lvl8pPr>
            <a:lvl9pPr marL="12107022" indent="0">
              <a:buNone/>
              <a:defRPr sz="5296" b="1"/>
            </a:lvl9pPr>
          </a:lstStyle>
          <a:p>
            <a:pPr lvl="0">
              <a:buNone/>
            </a:pPr>
            <a:r>
              <a:t>Click to edit Master text styles</a:t>
            </a:r>
          </a:p>
        </p:txBody>
      </p:sp>
      <p:sp>
        <p:nvSpPr>
          <p:cNvPr id="6" name="Content Placeholder 5">
            <a:extLst>
              <a:ext uri="{FF2B5EF4-FFF2-40B4-BE49-F238E27FC236}">
                <a16:creationId xmlns:a16="http://schemas.microsoft.com/office/drawing/2014/main" id="{F7166D4B-B569-4A30-8AAC-39D7132C1744}"/>
              </a:ext>
            </a:extLst>
          </p:cNvPr>
          <p:cNvSpPr>
            <a:spLocks noGrp="1"/>
          </p:cNvSpPr>
          <p:nvPr>
            <p:ph idx="4"/>
          </p:nvPr>
        </p:nvSpPr>
        <p:spPr>
          <a:xfrm>
            <a:off x="15322810" y="15631784"/>
            <a:ext cx="12867534" cy="22992000"/>
          </a:xfrm>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7" name="Date Placeholder 6">
            <a:extLst>
              <a:ext uri="{FF2B5EF4-FFF2-40B4-BE49-F238E27FC236}">
                <a16:creationId xmlns:a16="http://schemas.microsoft.com/office/drawing/2014/main" id="{EA38137C-57E9-4C67-90BC-2563E9B2B3B0}"/>
              </a:ext>
            </a:extLst>
          </p:cNvPr>
          <p:cNvSpPr>
            <a:spLocks noGrp="1"/>
          </p:cNvSpPr>
          <p:nvPr>
            <p:ph type="dt" idx="10"/>
          </p:nvPr>
        </p:nvSpPr>
        <p:spPr/>
        <p:txBody>
          <a:bodyPr/>
          <a:lstStyle/>
          <a:p>
            <a:fld id="{5B4C2DDD-1F5C-4197-9B2F-80A7F2B9210C}" type="datetimeFigureOut">
              <a:t>8/26/2026</a:t>
            </a:fld>
            <a:endParaRPr/>
          </a:p>
        </p:txBody>
      </p:sp>
      <p:sp>
        <p:nvSpPr>
          <p:cNvPr id="8" name="Footer Placeholder 7">
            <a:extLst>
              <a:ext uri="{FF2B5EF4-FFF2-40B4-BE49-F238E27FC236}">
                <a16:creationId xmlns:a16="http://schemas.microsoft.com/office/drawing/2014/main" id="{3EF4BCE6-556A-4428-88E1-F776E7E0299A}"/>
              </a:ext>
            </a:extLst>
          </p:cNvPr>
          <p:cNvSpPr>
            <a:spLocks noGrp="1"/>
          </p:cNvSpPr>
          <p:nvPr>
            <p:ph type="ftr" idx="11"/>
          </p:nvPr>
        </p:nvSpPr>
        <p:spPr/>
        <p:txBody>
          <a:bodyPr/>
          <a:lstStyle/>
          <a:p>
            <a:endParaRPr/>
          </a:p>
        </p:txBody>
      </p:sp>
      <p:sp>
        <p:nvSpPr>
          <p:cNvPr id="9" name="Slide Number Placeholder 8">
            <a:extLst>
              <a:ext uri="{FF2B5EF4-FFF2-40B4-BE49-F238E27FC236}">
                <a16:creationId xmlns:a16="http://schemas.microsoft.com/office/drawing/2014/main" id="{EF599E40-D24E-4EA1-AF02-6673DFCE3892}"/>
              </a:ext>
            </a:extLst>
          </p:cNvPr>
          <p:cNvSpPr>
            <a:spLocks noGrp="1"/>
          </p:cNvSpPr>
          <p:nvPr>
            <p:ph type="sldNum" idx="12"/>
          </p:nvPr>
        </p:nvSpPr>
        <p:spPr/>
        <p:txBody>
          <a:bodyPr/>
          <a:lstStyle/>
          <a:p>
            <a:fld id="{44286AF3-F49B-4E39-939D-40A3BDE02972}"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ED216-4E2F-45DD-88AB-4F8A5BE6A29B}"/>
              </a:ext>
            </a:extLst>
          </p:cNvPr>
          <p:cNvSpPr>
            <a:spLocks noGrp="1"/>
          </p:cNvSpPr>
          <p:nvPr>
            <p:ph type="title"/>
          </p:nvPr>
        </p:nvSpPr>
        <p:spPr/>
        <p:txBody>
          <a:bodyPr/>
          <a:lstStyle/>
          <a:p>
            <a:r>
              <a:t>Click to edit Master title style</a:t>
            </a:r>
          </a:p>
        </p:txBody>
      </p:sp>
      <p:sp>
        <p:nvSpPr>
          <p:cNvPr id="3" name="Date Placeholder 2">
            <a:extLst>
              <a:ext uri="{FF2B5EF4-FFF2-40B4-BE49-F238E27FC236}">
                <a16:creationId xmlns:a16="http://schemas.microsoft.com/office/drawing/2014/main" id="{0D3ACA30-053C-4968-B4D2-2D7CF461A140}"/>
              </a:ext>
            </a:extLst>
          </p:cNvPr>
          <p:cNvSpPr>
            <a:spLocks noGrp="1"/>
          </p:cNvSpPr>
          <p:nvPr>
            <p:ph type="dt" idx="10"/>
          </p:nvPr>
        </p:nvSpPr>
        <p:spPr/>
        <p:txBody>
          <a:bodyPr/>
          <a:lstStyle/>
          <a:p>
            <a:fld id="{5B4C2DDD-1F5C-4197-9B2F-80A7F2B9210C}" type="datetimeFigureOut">
              <a:t>8/26/2026</a:t>
            </a:fld>
            <a:endParaRPr/>
          </a:p>
        </p:txBody>
      </p:sp>
      <p:sp>
        <p:nvSpPr>
          <p:cNvPr id="4" name="Footer Placeholder 3">
            <a:extLst>
              <a:ext uri="{FF2B5EF4-FFF2-40B4-BE49-F238E27FC236}">
                <a16:creationId xmlns:a16="http://schemas.microsoft.com/office/drawing/2014/main" id="{49E1D1D7-4304-4414-B6A4-BFD7FC2B4080}"/>
              </a:ext>
            </a:extLst>
          </p:cNvPr>
          <p:cNvSpPr>
            <a:spLocks noGrp="1"/>
          </p:cNvSpPr>
          <p:nvPr>
            <p:ph type="ftr" idx="11"/>
          </p:nvPr>
        </p:nvSpPr>
        <p:spPr/>
        <p:txBody>
          <a:bodyPr/>
          <a:lstStyle/>
          <a:p>
            <a:endParaRPr/>
          </a:p>
        </p:txBody>
      </p:sp>
      <p:sp>
        <p:nvSpPr>
          <p:cNvPr id="5" name="Slide Number Placeholder 4">
            <a:extLst>
              <a:ext uri="{FF2B5EF4-FFF2-40B4-BE49-F238E27FC236}">
                <a16:creationId xmlns:a16="http://schemas.microsoft.com/office/drawing/2014/main" id="{70E93E8C-489B-4F67-BECD-FFE7CCD11399}"/>
              </a:ext>
            </a:extLst>
          </p:cNvPr>
          <p:cNvSpPr>
            <a:spLocks noGrp="1"/>
          </p:cNvSpPr>
          <p:nvPr>
            <p:ph type="sldNum" idx="12"/>
          </p:nvPr>
        </p:nvSpPr>
        <p:spPr/>
        <p:txBody>
          <a:bodyPr/>
          <a:lstStyle/>
          <a:p>
            <a:fld id="{44286AF3-F49B-4E39-939D-40A3BDE02972}" type="slidenum">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7AA81D-9C30-4015-9BC9-8D87E703FE73}"/>
              </a:ext>
            </a:extLst>
          </p:cNvPr>
          <p:cNvSpPr>
            <a:spLocks noGrp="1"/>
          </p:cNvSpPr>
          <p:nvPr>
            <p:ph type="dt" idx="10"/>
          </p:nvPr>
        </p:nvSpPr>
        <p:spPr/>
        <p:txBody>
          <a:bodyPr/>
          <a:lstStyle/>
          <a:p>
            <a:fld id="{5B4C2DDD-1F5C-4197-9B2F-80A7F2B9210C}" type="datetimeFigureOut">
              <a:t>8/26/2026</a:t>
            </a:fld>
            <a:endParaRPr/>
          </a:p>
        </p:txBody>
      </p:sp>
      <p:sp>
        <p:nvSpPr>
          <p:cNvPr id="3" name="Footer Placeholder 2">
            <a:extLst>
              <a:ext uri="{FF2B5EF4-FFF2-40B4-BE49-F238E27FC236}">
                <a16:creationId xmlns:a16="http://schemas.microsoft.com/office/drawing/2014/main" id="{63BC7C6C-A5C2-40D1-B7C1-43595A6D9477}"/>
              </a:ext>
            </a:extLst>
          </p:cNvPr>
          <p:cNvSpPr>
            <a:spLocks noGrp="1"/>
          </p:cNvSpPr>
          <p:nvPr>
            <p:ph type="ftr" idx="11"/>
          </p:nvPr>
        </p:nvSpPr>
        <p:spPr/>
        <p:txBody>
          <a:bodyPr/>
          <a:lstStyle/>
          <a:p>
            <a:endParaRPr/>
          </a:p>
        </p:txBody>
      </p:sp>
      <p:sp>
        <p:nvSpPr>
          <p:cNvPr id="4" name="Slide Number Placeholder 3">
            <a:extLst>
              <a:ext uri="{FF2B5EF4-FFF2-40B4-BE49-F238E27FC236}">
                <a16:creationId xmlns:a16="http://schemas.microsoft.com/office/drawing/2014/main" id="{BAF711D5-87CD-4C7D-B542-55FB6703BE98}"/>
              </a:ext>
            </a:extLst>
          </p:cNvPr>
          <p:cNvSpPr>
            <a:spLocks noGrp="1"/>
          </p:cNvSpPr>
          <p:nvPr>
            <p:ph type="sldNum" idx="12"/>
          </p:nvPr>
        </p:nvSpPr>
        <p:spPr/>
        <p:txBody>
          <a:bodyPr/>
          <a:lstStyle/>
          <a:p>
            <a:fld id="{44286AF3-F49B-4E39-939D-40A3BDE02972}" type="slidenum">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C2C2E-D51A-4EAA-B72E-3410B6A5232F}"/>
              </a:ext>
            </a:extLst>
          </p:cNvPr>
          <p:cNvSpPr>
            <a:spLocks noGrp="1"/>
          </p:cNvSpPr>
          <p:nvPr>
            <p:ph type="title"/>
          </p:nvPr>
        </p:nvSpPr>
        <p:spPr>
          <a:xfrm>
            <a:off x="2084817" y="2852949"/>
            <a:ext cx="9761984" cy="9985322"/>
          </a:xfrm>
        </p:spPr>
        <p:txBody>
          <a:bodyPr anchor="b"/>
          <a:lstStyle>
            <a:lvl1pPr>
              <a:buNone/>
              <a:defRPr sz="10592"/>
            </a:lvl1pPr>
          </a:lstStyle>
          <a:p>
            <a:r>
              <a:t>Click to edit Master title style</a:t>
            </a:r>
          </a:p>
        </p:txBody>
      </p:sp>
      <p:sp>
        <p:nvSpPr>
          <p:cNvPr id="3" name="Content Placeholder 2">
            <a:extLst>
              <a:ext uri="{FF2B5EF4-FFF2-40B4-BE49-F238E27FC236}">
                <a16:creationId xmlns:a16="http://schemas.microsoft.com/office/drawing/2014/main" id="{DDD437E9-8A13-4F07-A847-15529587B7DD}"/>
              </a:ext>
            </a:extLst>
          </p:cNvPr>
          <p:cNvSpPr>
            <a:spLocks noGrp="1"/>
          </p:cNvSpPr>
          <p:nvPr>
            <p:ph idx="1"/>
          </p:nvPr>
        </p:nvSpPr>
        <p:spPr>
          <a:xfrm>
            <a:off x="12867534" y="6161587"/>
            <a:ext cx="15322808" cy="30411646"/>
          </a:xfrm>
        </p:spPr>
        <p:txBody>
          <a:bodyPr/>
          <a:lstStyle>
            <a:lvl1pPr>
              <a:buNone/>
              <a:defRPr sz="10592"/>
            </a:lvl1pPr>
            <a:lvl2pPr>
              <a:buNone/>
              <a:defRPr sz="9268"/>
            </a:lvl2pPr>
            <a:lvl3pPr>
              <a:buNone/>
              <a:defRPr sz="7944"/>
            </a:lvl3pPr>
            <a:lvl4pPr>
              <a:buNone/>
              <a:defRPr sz="6620"/>
            </a:lvl4pPr>
            <a:lvl5pPr>
              <a:buNone/>
              <a:defRPr sz="6620"/>
            </a:lvl5pPr>
            <a:lvl6pPr>
              <a:buNone/>
              <a:defRPr sz="6620"/>
            </a:lvl6pPr>
            <a:lvl7pPr>
              <a:buNone/>
              <a:defRPr sz="6620"/>
            </a:lvl7pPr>
            <a:lvl8pPr>
              <a:buNone/>
              <a:defRPr sz="6620"/>
            </a:lvl8pPr>
            <a:lvl9pPr>
              <a:buNone/>
              <a:defRPr sz="6620"/>
            </a:lvl9p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4" name="Text Placeholder 3">
            <a:extLst>
              <a:ext uri="{FF2B5EF4-FFF2-40B4-BE49-F238E27FC236}">
                <a16:creationId xmlns:a16="http://schemas.microsoft.com/office/drawing/2014/main" id="{FD1816CC-19C3-452E-B146-1B76BD17DCA3}"/>
              </a:ext>
            </a:extLst>
          </p:cNvPr>
          <p:cNvSpPr>
            <a:spLocks noGrp="1"/>
          </p:cNvSpPr>
          <p:nvPr>
            <p:ph type="body" idx="2"/>
          </p:nvPr>
        </p:nvSpPr>
        <p:spPr>
          <a:xfrm>
            <a:off x="2084817" y="12838271"/>
            <a:ext cx="9761984" cy="23784486"/>
          </a:xfrm>
        </p:spPr>
        <p:txBody>
          <a:bodyPr/>
          <a:lstStyle>
            <a:lvl1pPr marL="0" indent="0">
              <a:buNone/>
              <a:defRPr sz="5296"/>
            </a:lvl1pPr>
            <a:lvl2pPr marL="1513378" indent="0">
              <a:buNone/>
              <a:defRPr sz="4634"/>
            </a:lvl2pPr>
            <a:lvl3pPr marL="3026755" indent="0">
              <a:buNone/>
              <a:defRPr sz="3972"/>
            </a:lvl3pPr>
            <a:lvl4pPr marL="4540133" indent="0">
              <a:buNone/>
              <a:defRPr sz="3310"/>
            </a:lvl4pPr>
            <a:lvl5pPr marL="6053511" indent="0">
              <a:buNone/>
              <a:defRPr sz="3310"/>
            </a:lvl5pPr>
            <a:lvl6pPr marL="7566889" indent="0">
              <a:buNone/>
              <a:defRPr sz="3310"/>
            </a:lvl6pPr>
            <a:lvl7pPr marL="9080266" indent="0">
              <a:buNone/>
              <a:defRPr sz="3310"/>
            </a:lvl7pPr>
            <a:lvl8pPr marL="10593644" indent="0">
              <a:buNone/>
              <a:defRPr sz="3310"/>
            </a:lvl8pPr>
            <a:lvl9pPr marL="12107022" indent="0">
              <a:buNone/>
              <a:defRPr sz="3310"/>
            </a:lvl9pPr>
          </a:lstStyle>
          <a:p>
            <a:pPr lvl="0">
              <a:buNone/>
            </a:pPr>
            <a:r>
              <a:t>Click to edit Master text styles</a:t>
            </a:r>
          </a:p>
        </p:txBody>
      </p:sp>
      <p:sp>
        <p:nvSpPr>
          <p:cNvPr id="5" name="Date Placeholder 4">
            <a:extLst>
              <a:ext uri="{FF2B5EF4-FFF2-40B4-BE49-F238E27FC236}">
                <a16:creationId xmlns:a16="http://schemas.microsoft.com/office/drawing/2014/main" id="{8BFA4297-C8CC-4B65-9FA5-AD8D9BEF0B34}"/>
              </a:ext>
            </a:extLst>
          </p:cNvPr>
          <p:cNvSpPr>
            <a:spLocks noGrp="1"/>
          </p:cNvSpPr>
          <p:nvPr>
            <p:ph type="dt" idx="10"/>
          </p:nvPr>
        </p:nvSpPr>
        <p:spPr/>
        <p:txBody>
          <a:bodyPr/>
          <a:lstStyle/>
          <a:p>
            <a:fld id="{5B4C2DDD-1F5C-4197-9B2F-80A7F2B9210C}" type="datetimeFigureOut">
              <a:t>8/26/2026</a:t>
            </a:fld>
            <a:endParaRPr/>
          </a:p>
        </p:txBody>
      </p:sp>
      <p:sp>
        <p:nvSpPr>
          <p:cNvPr id="6" name="Footer Placeholder 5">
            <a:extLst>
              <a:ext uri="{FF2B5EF4-FFF2-40B4-BE49-F238E27FC236}">
                <a16:creationId xmlns:a16="http://schemas.microsoft.com/office/drawing/2014/main" id="{DBB140F9-A8D6-44A8-9028-CB5ADC215EF8}"/>
              </a:ext>
            </a:extLst>
          </p:cNvPr>
          <p:cNvSpPr>
            <a:spLocks noGrp="1"/>
          </p:cNvSpPr>
          <p:nvPr>
            <p:ph type="ftr" idx="11"/>
          </p:nvPr>
        </p:nvSpPr>
        <p:spPr/>
        <p:txBody>
          <a:bodyPr/>
          <a:lstStyle/>
          <a:p>
            <a:endParaRPr/>
          </a:p>
        </p:txBody>
      </p:sp>
      <p:sp>
        <p:nvSpPr>
          <p:cNvPr id="7" name="Slide Number Placeholder 6">
            <a:extLst>
              <a:ext uri="{FF2B5EF4-FFF2-40B4-BE49-F238E27FC236}">
                <a16:creationId xmlns:a16="http://schemas.microsoft.com/office/drawing/2014/main" id="{09C61A8A-4BE8-4F05-8F98-F8D6FE10963C}"/>
              </a:ext>
            </a:extLst>
          </p:cNvPr>
          <p:cNvSpPr>
            <a:spLocks noGrp="1"/>
          </p:cNvSpPr>
          <p:nvPr>
            <p:ph type="sldNum" idx="12"/>
          </p:nvPr>
        </p:nvSpPr>
        <p:spPr/>
        <p:txBody>
          <a:bodyPr/>
          <a:lstStyle/>
          <a:p>
            <a:fld id="{44286AF3-F49B-4E39-939D-40A3BDE02972}" type="slidenum">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D80FC-D91F-4A49-90E1-3D29D6504873}"/>
              </a:ext>
            </a:extLst>
          </p:cNvPr>
          <p:cNvSpPr>
            <a:spLocks noGrp="1"/>
          </p:cNvSpPr>
          <p:nvPr>
            <p:ph type="title"/>
          </p:nvPr>
        </p:nvSpPr>
        <p:spPr>
          <a:xfrm>
            <a:off x="2084817" y="2852949"/>
            <a:ext cx="9761984" cy="9985322"/>
          </a:xfrm>
        </p:spPr>
        <p:txBody>
          <a:bodyPr anchor="b"/>
          <a:lstStyle>
            <a:lvl1pPr>
              <a:buNone/>
              <a:defRPr sz="10592"/>
            </a:lvl1pPr>
          </a:lstStyle>
          <a:p>
            <a:r>
              <a:t>Click to edit Master title style</a:t>
            </a:r>
          </a:p>
        </p:txBody>
      </p:sp>
      <p:sp>
        <p:nvSpPr>
          <p:cNvPr id="3" name="Picture Placeholder 2">
            <a:extLst>
              <a:ext uri="{FF2B5EF4-FFF2-40B4-BE49-F238E27FC236}">
                <a16:creationId xmlns:a16="http://schemas.microsoft.com/office/drawing/2014/main" id="{0945F690-A551-4570-B31E-9B0D1181A7FE}"/>
              </a:ext>
            </a:extLst>
          </p:cNvPr>
          <p:cNvSpPr>
            <a:spLocks noGrp="1"/>
          </p:cNvSpPr>
          <p:nvPr>
            <p:ph type="pic" idx="1"/>
          </p:nvPr>
        </p:nvSpPr>
        <p:spPr>
          <a:xfrm>
            <a:off x="12867534" y="6161587"/>
            <a:ext cx="15322808" cy="30411646"/>
          </a:xfrm>
        </p:spPr>
        <p:txBody>
          <a:bodyPr anchor="t"/>
          <a:lstStyle>
            <a:lvl1pPr marL="0" indent="0">
              <a:buNone/>
              <a:defRPr sz="10592"/>
            </a:lvl1pPr>
            <a:lvl2pPr marL="1513378" indent="0">
              <a:buNone/>
              <a:defRPr sz="9268"/>
            </a:lvl2pPr>
            <a:lvl3pPr marL="3026755" indent="0">
              <a:buNone/>
              <a:defRPr sz="7944"/>
            </a:lvl3pPr>
            <a:lvl4pPr marL="4540133" indent="0">
              <a:buNone/>
              <a:defRPr sz="6620"/>
            </a:lvl4pPr>
            <a:lvl5pPr marL="6053511" indent="0">
              <a:buNone/>
              <a:defRPr sz="6620"/>
            </a:lvl5pPr>
            <a:lvl6pPr marL="7566889" indent="0">
              <a:buNone/>
              <a:defRPr sz="6620"/>
            </a:lvl6pPr>
            <a:lvl7pPr marL="9080266" indent="0">
              <a:buNone/>
              <a:defRPr sz="6620"/>
            </a:lvl7pPr>
            <a:lvl8pPr marL="10593644" indent="0">
              <a:buNone/>
              <a:defRPr sz="6620"/>
            </a:lvl8pPr>
            <a:lvl9pPr marL="12107022" indent="0">
              <a:buNone/>
              <a:defRPr sz="6620"/>
            </a:lvl9pPr>
          </a:lstStyle>
          <a:p>
            <a:r>
              <a:t>Click icon to add picture</a:t>
            </a:r>
          </a:p>
        </p:txBody>
      </p:sp>
      <p:sp>
        <p:nvSpPr>
          <p:cNvPr id="4" name="Text Placeholder 3">
            <a:extLst>
              <a:ext uri="{FF2B5EF4-FFF2-40B4-BE49-F238E27FC236}">
                <a16:creationId xmlns:a16="http://schemas.microsoft.com/office/drawing/2014/main" id="{723A7711-ABC6-4098-BA2D-CC0D1F21E77E}"/>
              </a:ext>
            </a:extLst>
          </p:cNvPr>
          <p:cNvSpPr>
            <a:spLocks noGrp="1"/>
          </p:cNvSpPr>
          <p:nvPr>
            <p:ph type="body" idx="2"/>
          </p:nvPr>
        </p:nvSpPr>
        <p:spPr>
          <a:xfrm>
            <a:off x="2084817" y="12838271"/>
            <a:ext cx="9761984" cy="23784486"/>
          </a:xfrm>
        </p:spPr>
        <p:txBody>
          <a:bodyPr/>
          <a:lstStyle>
            <a:lvl1pPr marL="0" indent="0">
              <a:buNone/>
              <a:defRPr sz="5296"/>
            </a:lvl1pPr>
            <a:lvl2pPr marL="1513378" indent="0">
              <a:buNone/>
              <a:defRPr sz="4634"/>
            </a:lvl2pPr>
            <a:lvl3pPr marL="3026755" indent="0">
              <a:buNone/>
              <a:defRPr sz="3972"/>
            </a:lvl3pPr>
            <a:lvl4pPr marL="4540133" indent="0">
              <a:buNone/>
              <a:defRPr sz="3310"/>
            </a:lvl4pPr>
            <a:lvl5pPr marL="6053511" indent="0">
              <a:buNone/>
              <a:defRPr sz="3310"/>
            </a:lvl5pPr>
            <a:lvl6pPr marL="7566889" indent="0">
              <a:buNone/>
              <a:defRPr sz="3310"/>
            </a:lvl6pPr>
            <a:lvl7pPr marL="9080266" indent="0">
              <a:buNone/>
              <a:defRPr sz="3310"/>
            </a:lvl7pPr>
            <a:lvl8pPr marL="10593644" indent="0">
              <a:buNone/>
              <a:defRPr sz="3310"/>
            </a:lvl8pPr>
            <a:lvl9pPr marL="12107022" indent="0">
              <a:buNone/>
              <a:defRPr sz="3310"/>
            </a:lvl9pPr>
          </a:lstStyle>
          <a:p>
            <a:pPr lvl="0">
              <a:buNone/>
            </a:pPr>
            <a:r>
              <a:t>Click to edit Master text styles</a:t>
            </a:r>
          </a:p>
        </p:txBody>
      </p:sp>
      <p:sp>
        <p:nvSpPr>
          <p:cNvPr id="5" name="Date Placeholder 4">
            <a:extLst>
              <a:ext uri="{FF2B5EF4-FFF2-40B4-BE49-F238E27FC236}">
                <a16:creationId xmlns:a16="http://schemas.microsoft.com/office/drawing/2014/main" id="{B05C53CB-36B1-4880-920A-ADD7F03F0E6A}"/>
              </a:ext>
            </a:extLst>
          </p:cNvPr>
          <p:cNvSpPr>
            <a:spLocks noGrp="1"/>
          </p:cNvSpPr>
          <p:nvPr>
            <p:ph type="dt" idx="10"/>
          </p:nvPr>
        </p:nvSpPr>
        <p:spPr/>
        <p:txBody>
          <a:bodyPr/>
          <a:lstStyle/>
          <a:p>
            <a:fld id="{5B4C2DDD-1F5C-4197-9B2F-80A7F2B9210C}" type="datetimeFigureOut">
              <a:t>8/26/2026</a:t>
            </a:fld>
            <a:endParaRPr/>
          </a:p>
        </p:txBody>
      </p:sp>
      <p:sp>
        <p:nvSpPr>
          <p:cNvPr id="6" name="Footer Placeholder 5">
            <a:extLst>
              <a:ext uri="{FF2B5EF4-FFF2-40B4-BE49-F238E27FC236}">
                <a16:creationId xmlns:a16="http://schemas.microsoft.com/office/drawing/2014/main" id="{5F4F39C0-A3C6-42E7-A376-E57F916C59E2}"/>
              </a:ext>
            </a:extLst>
          </p:cNvPr>
          <p:cNvSpPr>
            <a:spLocks noGrp="1"/>
          </p:cNvSpPr>
          <p:nvPr>
            <p:ph type="ftr" idx="11"/>
          </p:nvPr>
        </p:nvSpPr>
        <p:spPr/>
        <p:txBody>
          <a:bodyPr/>
          <a:lstStyle/>
          <a:p>
            <a:endParaRPr/>
          </a:p>
        </p:txBody>
      </p:sp>
      <p:sp>
        <p:nvSpPr>
          <p:cNvPr id="7" name="Slide Number Placeholder 6">
            <a:extLst>
              <a:ext uri="{FF2B5EF4-FFF2-40B4-BE49-F238E27FC236}">
                <a16:creationId xmlns:a16="http://schemas.microsoft.com/office/drawing/2014/main" id="{3417ABB6-0934-4B5F-958F-AA299ACD6CE7}"/>
              </a:ext>
            </a:extLst>
          </p:cNvPr>
          <p:cNvSpPr>
            <a:spLocks noGrp="1"/>
          </p:cNvSpPr>
          <p:nvPr>
            <p:ph type="sldNum" idx="12"/>
          </p:nvPr>
        </p:nvSpPr>
        <p:spPr/>
        <p:txBody>
          <a:bodyPr/>
          <a:lstStyle/>
          <a:p>
            <a:fld id="{44286AF3-F49B-4E39-939D-40A3BDE02972}"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2FF6B9-B3A4-4470-8E1A-C57051DAF673}"/>
              </a:ext>
            </a:extLst>
          </p:cNvPr>
          <p:cNvSpPr>
            <a:spLocks noGrp="1"/>
          </p:cNvSpPr>
          <p:nvPr>
            <p:ph type="title"/>
          </p:nvPr>
        </p:nvSpPr>
        <p:spPr>
          <a:xfrm>
            <a:off x="2080875" y="2278406"/>
            <a:ext cx="26105525" cy="8271575"/>
          </a:xfrm>
          <a:prstGeom prst="rect">
            <a:avLst/>
          </a:prstGeom>
        </p:spPr>
        <p:txBody>
          <a:bodyPr vert="horz" lIns="91440" tIns="45720" rIns="91440" bIns="45720" anchor="ctr">
            <a:normAutofit/>
          </a:bodyPr>
          <a:lstStyle/>
          <a:p>
            <a:r>
              <a:t>Click to edit Master title style</a:t>
            </a:r>
          </a:p>
        </p:txBody>
      </p:sp>
      <p:sp>
        <p:nvSpPr>
          <p:cNvPr id="3" name="Text Placeholder 2">
            <a:extLst>
              <a:ext uri="{FF2B5EF4-FFF2-40B4-BE49-F238E27FC236}">
                <a16:creationId xmlns:a16="http://schemas.microsoft.com/office/drawing/2014/main" id="{70EF1530-BFDA-4C4C-A19D-FC726FFD6A4D}"/>
              </a:ext>
            </a:extLst>
          </p:cNvPr>
          <p:cNvSpPr>
            <a:spLocks noGrp="1"/>
          </p:cNvSpPr>
          <p:nvPr>
            <p:ph type="body" idx="1"/>
          </p:nvPr>
        </p:nvSpPr>
        <p:spPr>
          <a:xfrm>
            <a:off x="2080875" y="11391985"/>
            <a:ext cx="26105525" cy="27152551"/>
          </a:xfrm>
          <a:prstGeom prst="rect">
            <a:avLst/>
          </a:prstGeom>
        </p:spPr>
        <p:txBody>
          <a:bodyPr vert="horz" lIns="91440" tIns="45720" rIns="91440" bIns="45720">
            <a:normAutofit/>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4" name="Date Placeholder 3">
            <a:extLst>
              <a:ext uri="{FF2B5EF4-FFF2-40B4-BE49-F238E27FC236}">
                <a16:creationId xmlns:a16="http://schemas.microsoft.com/office/drawing/2014/main" id="{C7EE7318-086C-4E7F-8798-DBC8240D65DC}"/>
              </a:ext>
            </a:extLst>
          </p:cNvPr>
          <p:cNvSpPr>
            <a:spLocks noGrp="1"/>
          </p:cNvSpPr>
          <p:nvPr>
            <p:ph type="dt" idx="2"/>
          </p:nvPr>
        </p:nvSpPr>
        <p:spPr>
          <a:xfrm>
            <a:off x="2080875" y="39663928"/>
            <a:ext cx="6810137" cy="2278397"/>
          </a:xfrm>
          <a:prstGeom prst="rect">
            <a:avLst/>
          </a:prstGeom>
        </p:spPr>
        <p:txBody>
          <a:bodyPr vert="horz" lIns="91440" tIns="45720" rIns="91440" bIns="45720" anchor="ctr"/>
          <a:lstStyle>
            <a:lvl1pPr algn="l">
              <a:buNone/>
              <a:defRPr sz="3972">
                <a:solidFill>
                  <a:schemeClr val="tx1">
                    <a:tint val="75000"/>
                  </a:schemeClr>
                </a:solidFill>
              </a:defRPr>
            </a:lvl1pPr>
          </a:lstStyle>
          <a:p>
            <a:fld id="{5B4C2DDD-1F5C-4197-9B2F-80A7F2B9210C}" type="datetimeFigureOut">
              <a:t>8/26/2026</a:t>
            </a:fld>
            <a:endParaRPr/>
          </a:p>
        </p:txBody>
      </p:sp>
      <p:sp>
        <p:nvSpPr>
          <p:cNvPr id="5" name="Footer Placeholder 4">
            <a:extLst>
              <a:ext uri="{FF2B5EF4-FFF2-40B4-BE49-F238E27FC236}">
                <a16:creationId xmlns:a16="http://schemas.microsoft.com/office/drawing/2014/main" id="{D843D573-BC65-430F-BFF2-FE5BDE96FBB9}"/>
              </a:ext>
            </a:extLst>
          </p:cNvPr>
          <p:cNvSpPr>
            <a:spLocks noGrp="1"/>
          </p:cNvSpPr>
          <p:nvPr>
            <p:ph type="ftr" idx="3"/>
          </p:nvPr>
        </p:nvSpPr>
        <p:spPr>
          <a:xfrm>
            <a:off x="10026035" y="39663928"/>
            <a:ext cx="10215205" cy="2278397"/>
          </a:xfrm>
          <a:prstGeom prst="rect">
            <a:avLst/>
          </a:prstGeom>
        </p:spPr>
        <p:txBody>
          <a:bodyPr vert="horz" lIns="91440" tIns="45720" rIns="91440" bIns="45720" anchor="ctr"/>
          <a:lstStyle>
            <a:lvl1pPr algn="ctr">
              <a:buNone/>
              <a:defRPr sz="3972">
                <a:solidFill>
                  <a:schemeClr val="tx1">
                    <a:tint val="75000"/>
                  </a:schemeClr>
                </a:solidFill>
              </a:defRPr>
            </a:lvl1pPr>
          </a:lstStyle>
          <a:p>
            <a:endParaRPr/>
          </a:p>
        </p:txBody>
      </p:sp>
      <p:sp>
        <p:nvSpPr>
          <p:cNvPr id="6" name="Slide Number Placeholder 5">
            <a:extLst>
              <a:ext uri="{FF2B5EF4-FFF2-40B4-BE49-F238E27FC236}">
                <a16:creationId xmlns:a16="http://schemas.microsoft.com/office/drawing/2014/main" id="{C0F3724C-4B68-4198-91AA-F3338229ED0C}"/>
              </a:ext>
            </a:extLst>
          </p:cNvPr>
          <p:cNvSpPr>
            <a:spLocks noGrp="1"/>
          </p:cNvSpPr>
          <p:nvPr>
            <p:ph type="sldNum" idx="4"/>
          </p:nvPr>
        </p:nvSpPr>
        <p:spPr>
          <a:xfrm>
            <a:off x="21376263" y="39663928"/>
            <a:ext cx="6810137" cy="2278397"/>
          </a:xfrm>
          <a:prstGeom prst="rect">
            <a:avLst/>
          </a:prstGeom>
        </p:spPr>
        <p:txBody>
          <a:bodyPr vert="horz" lIns="91440" tIns="45720" rIns="91440" bIns="45720" anchor="ctr"/>
          <a:lstStyle>
            <a:lvl1pPr algn="r">
              <a:buNone/>
              <a:defRPr sz="3972">
                <a:solidFill>
                  <a:schemeClr val="tx1">
                    <a:tint val="75000"/>
                  </a:schemeClr>
                </a:solidFill>
              </a:defRPr>
            </a:lvl1pPr>
          </a:lstStyle>
          <a:p>
            <a:fld id="{44286AF3-F49B-4E39-939D-40A3BDE02972}"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026755">
        <a:lnSpc>
          <a:spcPct val="90000"/>
        </a:lnSpc>
        <a:spcBef>
          <a:spcPct val="0"/>
        </a:spcBef>
        <a:buNone/>
        <a:defRPr sz="14564" kern="1200">
          <a:solidFill>
            <a:schemeClr val="tx1"/>
          </a:solidFill>
          <a:latin typeface="+mj-lt"/>
          <a:ea typeface="+mj-lt"/>
          <a:cs typeface="+mj-lt"/>
        </a:defRPr>
      </a:lvl1pPr>
    </p:titleStyle>
    <p:bodyStyle>
      <a:lvl1pPr marL="756689" indent="-756689" algn="l" defTabSz="3026755">
        <a:lnSpc>
          <a:spcPct val="90000"/>
        </a:lnSpc>
        <a:spcBef>
          <a:spcPts val="3310"/>
        </a:spcBef>
        <a:buFont typeface="Arial"/>
        <a:buChar char="•"/>
        <a:defRPr sz="9268" kern="1200">
          <a:solidFill>
            <a:schemeClr val="tx1"/>
          </a:solidFill>
          <a:latin typeface="+mn-lt"/>
          <a:ea typeface="+mn-lt"/>
          <a:cs typeface="+mn-lt"/>
        </a:defRPr>
      </a:lvl1pPr>
      <a:lvl2pPr marL="2270067" indent="-756689" algn="l" defTabSz="3026755">
        <a:lnSpc>
          <a:spcPct val="90000"/>
        </a:lnSpc>
        <a:spcBef>
          <a:spcPts val="1655"/>
        </a:spcBef>
        <a:buFont typeface="Arial"/>
        <a:buChar char="•"/>
        <a:defRPr sz="7944" kern="1200">
          <a:solidFill>
            <a:schemeClr val="tx1"/>
          </a:solidFill>
          <a:latin typeface="+mn-lt"/>
          <a:ea typeface="+mn-lt"/>
          <a:cs typeface="+mn-lt"/>
        </a:defRPr>
      </a:lvl2pPr>
      <a:lvl3pPr marL="3783444" indent="-756689" algn="l" defTabSz="3026755">
        <a:lnSpc>
          <a:spcPct val="90000"/>
        </a:lnSpc>
        <a:spcBef>
          <a:spcPts val="1655"/>
        </a:spcBef>
        <a:buFont typeface="Arial"/>
        <a:buChar char="•"/>
        <a:defRPr sz="6620" kern="1200">
          <a:solidFill>
            <a:schemeClr val="tx1"/>
          </a:solidFill>
          <a:latin typeface="+mn-lt"/>
          <a:ea typeface="+mn-lt"/>
          <a:cs typeface="+mn-lt"/>
        </a:defRPr>
      </a:lvl3pPr>
      <a:lvl4pPr marL="5296822" indent="-756689" algn="l" defTabSz="3026755">
        <a:lnSpc>
          <a:spcPct val="90000"/>
        </a:lnSpc>
        <a:spcBef>
          <a:spcPts val="1655"/>
        </a:spcBef>
        <a:buFont typeface="Arial"/>
        <a:buChar char="•"/>
        <a:defRPr sz="5958" kern="1200">
          <a:solidFill>
            <a:schemeClr val="tx1"/>
          </a:solidFill>
          <a:latin typeface="+mn-lt"/>
          <a:ea typeface="+mn-lt"/>
          <a:cs typeface="+mn-lt"/>
        </a:defRPr>
      </a:lvl4pPr>
      <a:lvl5pPr marL="6810200" indent="-756689" algn="l" defTabSz="3026755">
        <a:lnSpc>
          <a:spcPct val="90000"/>
        </a:lnSpc>
        <a:spcBef>
          <a:spcPts val="1655"/>
        </a:spcBef>
        <a:buFont typeface="Arial"/>
        <a:buChar char="•"/>
        <a:defRPr sz="5958" kern="1200">
          <a:solidFill>
            <a:schemeClr val="tx1"/>
          </a:solidFill>
          <a:latin typeface="+mn-lt"/>
          <a:ea typeface="+mn-lt"/>
          <a:cs typeface="+mn-lt"/>
        </a:defRPr>
      </a:lvl5pPr>
      <a:lvl6pPr marL="8323577" indent="-756689" algn="l" defTabSz="3026755">
        <a:lnSpc>
          <a:spcPct val="90000"/>
        </a:lnSpc>
        <a:spcBef>
          <a:spcPts val="1655"/>
        </a:spcBef>
        <a:buFont typeface="Arial"/>
        <a:buChar char="•"/>
        <a:defRPr sz="5958" kern="1200">
          <a:solidFill>
            <a:schemeClr val="tx1"/>
          </a:solidFill>
          <a:latin typeface="+mn-lt"/>
          <a:ea typeface="+mn-lt"/>
          <a:cs typeface="+mn-lt"/>
        </a:defRPr>
      </a:lvl6pPr>
      <a:lvl7pPr marL="9836955" indent="-756689" algn="l" defTabSz="3026755">
        <a:lnSpc>
          <a:spcPct val="90000"/>
        </a:lnSpc>
        <a:spcBef>
          <a:spcPts val="1655"/>
        </a:spcBef>
        <a:buFont typeface="Arial"/>
        <a:buChar char="•"/>
        <a:defRPr sz="5958" kern="1200">
          <a:solidFill>
            <a:schemeClr val="tx1"/>
          </a:solidFill>
          <a:latin typeface="+mn-lt"/>
          <a:ea typeface="+mn-lt"/>
          <a:cs typeface="+mn-lt"/>
        </a:defRPr>
      </a:lvl7pPr>
      <a:lvl8pPr marL="11350333" indent="-756689" algn="l" defTabSz="3026755">
        <a:lnSpc>
          <a:spcPct val="90000"/>
        </a:lnSpc>
        <a:spcBef>
          <a:spcPts val="1655"/>
        </a:spcBef>
        <a:buFont typeface="Arial"/>
        <a:buChar char="•"/>
        <a:defRPr sz="5958" kern="1200">
          <a:solidFill>
            <a:schemeClr val="tx1"/>
          </a:solidFill>
          <a:latin typeface="+mn-lt"/>
          <a:ea typeface="+mn-lt"/>
          <a:cs typeface="+mn-lt"/>
        </a:defRPr>
      </a:lvl8pPr>
      <a:lvl9pPr marL="12863711" indent="-756689" algn="l" defTabSz="3026755">
        <a:lnSpc>
          <a:spcPct val="90000"/>
        </a:lnSpc>
        <a:spcBef>
          <a:spcPts val="1655"/>
        </a:spcBef>
        <a:buFont typeface="Arial"/>
        <a:buChar char="•"/>
        <a:defRPr sz="5958" kern="1200">
          <a:solidFill>
            <a:schemeClr val="tx1"/>
          </a:solidFill>
          <a:latin typeface="+mn-lt"/>
          <a:ea typeface="+mn-lt"/>
          <a:cs typeface="+mn-lt"/>
        </a:defRPr>
      </a:lvl9pPr>
    </p:bodyStyle>
    <p:otherStyle>
      <a:lvl1pPr marL="0" algn="l" defTabSz="3026755">
        <a:buNone/>
        <a:defRPr sz="5958" kern="1200">
          <a:solidFill>
            <a:schemeClr val="tx1"/>
          </a:solidFill>
          <a:latin typeface="+mn-lt"/>
          <a:ea typeface="+mn-lt"/>
          <a:cs typeface="+mn-lt"/>
        </a:defRPr>
      </a:lvl1pPr>
      <a:lvl2pPr marL="1513378" algn="l" defTabSz="3026755">
        <a:buNone/>
        <a:defRPr sz="5958" kern="1200">
          <a:solidFill>
            <a:schemeClr val="tx1"/>
          </a:solidFill>
          <a:latin typeface="+mn-lt"/>
          <a:ea typeface="+mn-lt"/>
          <a:cs typeface="+mn-lt"/>
        </a:defRPr>
      </a:lvl2pPr>
      <a:lvl3pPr marL="3026755" algn="l" defTabSz="3026755">
        <a:buNone/>
        <a:defRPr sz="5958" kern="1200">
          <a:solidFill>
            <a:schemeClr val="tx1"/>
          </a:solidFill>
          <a:latin typeface="+mn-lt"/>
          <a:ea typeface="+mn-lt"/>
          <a:cs typeface="+mn-lt"/>
        </a:defRPr>
      </a:lvl3pPr>
      <a:lvl4pPr marL="4540133" algn="l" defTabSz="3026755">
        <a:buNone/>
        <a:defRPr sz="5958" kern="1200">
          <a:solidFill>
            <a:schemeClr val="tx1"/>
          </a:solidFill>
          <a:latin typeface="+mn-lt"/>
          <a:ea typeface="+mn-lt"/>
          <a:cs typeface="+mn-lt"/>
        </a:defRPr>
      </a:lvl4pPr>
      <a:lvl5pPr marL="6053511" algn="l" defTabSz="3026755">
        <a:buNone/>
        <a:defRPr sz="5958" kern="1200">
          <a:solidFill>
            <a:schemeClr val="tx1"/>
          </a:solidFill>
          <a:latin typeface="+mn-lt"/>
          <a:ea typeface="+mn-lt"/>
          <a:cs typeface="+mn-lt"/>
        </a:defRPr>
      </a:lvl5pPr>
      <a:lvl6pPr marL="7566889" algn="l" defTabSz="3026755">
        <a:buNone/>
        <a:defRPr sz="5958" kern="1200">
          <a:solidFill>
            <a:schemeClr val="tx1"/>
          </a:solidFill>
          <a:latin typeface="+mn-lt"/>
          <a:ea typeface="+mn-lt"/>
          <a:cs typeface="+mn-lt"/>
        </a:defRPr>
      </a:lvl6pPr>
      <a:lvl7pPr marL="9080266" algn="l" defTabSz="3026755">
        <a:buNone/>
        <a:defRPr sz="5958" kern="1200">
          <a:solidFill>
            <a:schemeClr val="tx1"/>
          </a:solidFill>
          <a:latin typeface="+mn-lt"/>
          <a:ea typeface="+mn-lt"/>
          <a:cs typeface="+mn-lt"/>
        </a:defRPr>
      </a:lvl7pPr>
      <a:lvl8pPr marL="10593644" algn="l" defTabSz="3026755">
        <a:buNone/>
        <a:defRPr sz="5958" kern="1200">
          <a:solidFill>
            <a:schemeClr val="tx1"/>
          </a:solidFill>
          <a:latin typeface="+mn-lt"/>
          <a:ea typeface="+mn-lt"/>
          <a:cs typeface="+mn-lt"/>
        </a:defRPr>
      </a:lvl8pPr>
      <a:lvl9pPr marL="12107022" algn="l" defTabSz="3026755">
        <a:buNone/>
        <a:defRPr sz="5958" kern="12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 name="Picture 3"/>
          <p:cNvPicPr>
            <a:picLocks noChangeAspect="1"/>
          </p:cNvPicPr>
          <p:nvPr/>
        </p:nvPicPr>
        <p:blipFill>
          <a:blip r:embed="rId3"/>
          <a:stretch>
            <a:fillRect/>
          </a:stretch>
        </p:blipFill>
        <p:spPr>
          <a:xfrm>
            <a:off x="-914401" y="33031096"/>
            <a:ext cx="31152177" cy="8566848"/>
          </a:xfrm>
          <a:prstGeom prst="rect">
            <a:avLst/>
          </a:prstGeom>
        </p:spPr>
      </p:pic>
      <p:sp>
        <p:nvSpPr>
          <p:cNvPr id="5" name="Rectangle 4">
            <a:extLst>
              <a:ext uri="{FF2B5EF4-FFF2-40B4-BE49-F238E27FC236}">
                <a16:creationId xmlns:a16="http://schemas.microsoft.com/office/drawing/2014/main" id="{637ACF58-3D72-401D-9C72-5A57D535CBD4}"/>
              </a:ext>
            </a:extLst>
          </p:cNvPr>
          <p:cNvSpPr>
            <a:spLocks noGrp="1"/>
          </p:cNvSpPr>
          <p:nvPr/>
        </p:nvSpPr>
        <p:spPr>
          <a:xfrm>
            <a:off x="-1" y="41224835"/>
            <a:ext cx="30267275" cy="1670130"/>
          </a:xfrm>
          <a:prstGeom prst="rect">
            <a:avLst/>
          </a:prstGeom>
          <a:solidFill>
            <a:srgbClr val="D6212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pPr>
            <a:endParaRPr>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E8478DB4-FB7A-40E0-A273-C797FE8709CC}"/>
              </a:ext>
            </a:extLst>
          </p:cNvPr>
          <p:cNvSpPr>
            <a:spLocks noGrp="1"/>
          </p:cNvSpPr>
          <p:nvPr/>
        </p:nvSpPr>
        <p:spPr>
          <a:xfrm>
            <a:off x="-1" y="41597943"/>
            <a:ext cx="30267275" cy="1308843"/>
          </a:xfrm>
          <a:prstGeom prst="rect">
            <a:avLst/>
          </a:prstGeom>
          <a:solidFill>
            <a:srgbClr val="23226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pPr>
            <a:endParaRPr>
              <a:latin typeface="Times New Roman" panose="02020603050405020304" pitchFamily="18" charset="0"/>
              <a:cs typeface="Times New Roman" panose="02020603050405020304" pitchFamily="18" charset="0"/>
            </a:endParaRPr>
          </a:p>
        </p:txBody>
      </p:sp>
      <p:pic>
        <p:nvPicPr>
          <p:cNvPr id="99" name="Picture 6"/>
          <p:cNvPicPr>
            <a:picLocks noChangeAspect="1"/>
          </p:cNvPicPr>
          <p:nvPr/>
        </p:nvPicPr>
        <p:blipFill>
          <a:blip r:embed="rId4"/>
          <a:stretch>
            <a:fillRect/>
          </a:stretch>
        </p:blipFill>
        <p:spPr>
          <a:xfrm>
            <a:off x="24591400" y="494953"/>
            <a:ext cx="5419453" cy="2893706"/>
          </a:xfrm>
          <a:prstGeom prst="rect">
            <a:avLst/>
          </a:prstGeom>
        </p:spPr>
      </p:pic>
      <p:pic>
        <p:nvPicPr>
          <p:cNvPr id="100" name="Picture 7"/>
          <p:cNvPicPr>
            <a:picLocks noChangeAspect="1"/>
          </p:cNvPicPr>
          <p:nvPr/>
        </p:nvPicPr>
        <p:blipFill>
          <a:blip r:embed="rId5"/>
          <a:stretch>
            <a:fillRect/>
          </a:stretch>
        </p:blipFill>
        <p:spPr>
          <a:xfrm>
            <a:off x="12186529" y="463918"/>
            <a:ext cx="6607118" cy="3052028"/>
          </a:xfrm>
          <a:prstGeom prst="rect">
            <a:avLst/>
          </a:prstGeom>
        </p:spPr>
      </p:pic>
      <p:pic>
        <p:nvPicPr>
          <p:cNvPr id="101" name="Picture 8"/>
          <p:cNvPicPr>
            <a:picLocks noChangeAspect="1"/>
          </p:cNvPicPr>
          <p:nvPr/>
        </p:nvPicPr>
        <p:blipFill>
          <a:blip r:embed="rId6"/>
          <a:stretch>
            <a:fillRect/>
          </a:stretch>
        </p:blipFill>
        <p:spPr>
          <a:xfrm>
            <a:off x="18524743" y="359389"/>
            <a:ext cx="6218198" cy="3052028"/>
          </a:xfrm>
          <a:prstGeom prst="rect">
            <a:avLst/>
          </a:prstGeom>
        </p:spPr>
      </p:pic>
      <p:pic>
        <p:nvPicPr>
          <p:cNvPr id="102" name="Picture 9"/>
          <p:cNvPicPr>
            <a:picLocks noChangeAspect="1"/>
          </p:cNvPicPr>
          <p:nvPr/>
        </p:nvPicPr>
        <p:blipFill rotWithShape="1">
          <a:blip r:embed="rId7"/>
          <a:srcRect l="1131" t="32822" r="1444" b="27978"/>
          <a:stretch/>
        </p:blipFill>
        <p:spPr>
          <a:xfrm>
            <a:off x="2390360" y="2010340"/>
            <a:ext cx="8101175" cy="956289"/>
          </a:xfrm>
          <a:prstGeom prst="rect">
            <a:avLst/>
          </a:prstGeom>
        </p:spPr>
      </p:pic>
      <p:pic>
        <p:nvPicPr>
          <p:cNvPr id="103" name="Picture 10"/>
          <p:cNvPicPr>
            <a:picLocks noChangeAspect="1"/>
          </p:cNvPicPr>
          <p:nvPr/>
        </p:nvPicPr>
        <p:blipFill rotWithShape="1">
          <a:blip r:embed="rId7"/>
          <a:srcRect l="1131" t="-2164" r="1444" b="66450"/>
          <a:stretch/>
        </p:blipFill>
        <p:spPr>
          <a:xfrm>
            <a:off x="-104920" y="587733"/>
            <a:ext cx="13228021" cy="1422607"/>
          </a:xfrm>
          <a:prstGeom prst="rect">
            <a:avLst/>
          </a:prstGeom>
        </p:spPr>
      </p:pic>
      <p:pic>
        <p:nvPicPr>
          <p:cNvPr id="104" name="Picture 11"/>
          <p:cNvPicPr>
            <a:picLocks noChangeAspect="1"/>
          </p:cNvPicPr>
          <p:nvPr/>
        </p:nvPicPr>
        <p:blipFill rotWithShape="1">
          <a:blip r:embed="rId7"/>
          <a:srcRect l="1131" t="79398" r="1444" b="5626"/>
          <a:stretch/>
        </p:blipFill>
        <p:spPr>
          <a:xfrm>
            <a:off x="2390360" y="2959767"/>
            <a:ext cx="8101175" cy="365348"/>
          </a:xfrm>
          <a:prstGeom prst="rect">
            <a:avLst/>
          </a:prstGeom>
        </p:spPr>
      </p:pic>
      <p:sp>
        <p:nvSpPr>
          <p:cNvPr id="15" name="TextBox 14">
            <a:extLst>
              <a:ext uri="{FF2B5EF4-FFF2-40B4-BE49-F238E27FC236}">
                <a16:creationId xmlns:a16="http://schemas.microsoft.com/office/drawing/2014/main" id="{B4CBFCF2-06E9-4030-8643-2E88D1BE6B8A}"/>
              </a:ext>
            </a:extLst>
          </p:cNvPr>
          <p:cNvSpPr>
            <a:spLocks noGrp="1"/>
          </p:cNvSpPr>
          <p:nvPr/>
        </p:nvSpPr>
        <p:spPr>
          <a:xfrm>
            <a:off x="1628775" y="3905250"/>
            <a:ext cx="27003375" cy="1657350"/>
          </a:xfrm>
          <a:prstGeom prst="rect">
            <a:avLst/>
          </a:prstGeom>
          <a:noFill/>
        </p:spPr>
        <p:txBody>
          <a:bodyPr wrap="square" lIns="76200" tIns="38100" rIns="76200" bIns="38100" anchor="ctr">
            <a:normAutofit/>
          </a:bodyPr>
          <a:lstStyle/>
          <a:p>
            <a:pPr algn="ctr">
              <a:lnSpc>
                <a:spcPct val="95000"/>
              </a:lnSpc>
              <a:buNone/>
              <a:defRPr sz="3600" b="1">
                <a:solidFill>
                  <a:srgbClr val="292B6D"/>
                </a:solidFill>
                <a:latin typeface="Arial"/>
                <a:ea typeface="Arial"/>
                <a:cs typeface="Arial"/>
              </a:defRPr>
            </a:pPr>
            <a:r>
              <a:rPr sz="3600" b="1">
                <a:solidFill>
                  <a:srgbClr val="292B6D"/>
                </a:solidFill>
                <a:latin typeface="Times New Roman" panose="02020603050405020304" pitchFamily="18" charset="0"/>
                <a:ea typeface="Arial"/>
                <a:cs typeface="Times New Roman" panose="02020603050405020304" pitchFamily="18" charset="0"/>
              </a:rPr>
              <a:t>Examining the Relationship between AI-Assisted Self-Regulated Learning Strategies and Speaking Self-Efficacy among Vietnamese EFL University Students</a:t>
            </a:r>
          </a:p>
        </p:txBody>
      </p:sp>
      <p:sp>
        <p:nvSpPr>
          <p:cNvPr id="16" name="TextBox 15">
            <a:extLst>
              <a:ext uri="{FF2B5EF4-FFF2-40B4-BE49-F238E27FC236}">
                <a16:creationId xmlns:a16="http://schemas.microsoft.com/office/drawing/2014/main" id="{88F28AB6-25CE-4510-8CAD-3EF32083A1A3}"/>
              </a:ext>
            </a:extLst>
          </p:cNvPr>
          <p:cNvSpPr>
            <a:spLocks noGrp="1"/>
          </p:cNvSpPr>
          <p:nvPr/>
        </p:nvSpPr>
        <p:spPr>
          <a:xfrm>
            <a:off x="1628775" y="5572125"/>
            <a:ext cx="27003375" cy="1066800"/>
          </a:xfrm>
          <a:prstGeom prst="rect">
            <a:avLst/>
          </a:prstGeom>
          <a:noFill/>
        </p:spPr>
        <p:txBody>
          <a:bodyPr wrap="square" lIns="76200" tIns="19050" rIns="76200" bIns="19050" anchor="ctr">
            <a:normAutofit/>
          </a:bodyPr>
          <a:lstStyle/>
          <a:p>
            <a:pPr algn="ctr">
              <a:lnSpc>
                <a:spcPct val="100000"/>
              </a:lnSpc>
              <a:buNone/>
              <a:defRPr sz="2250" b="1">
                <a:solidFill>
                  <a:srgbClr val="172E57"/>
                </a:solidFill>
                <a:latin typeface="Arial"/>
                <a:ea typeface="Arial"/>
                <a:cs typeface="Arial"/>
              </a:defRPr>
            </a:pPr>
            <a:r>
              <a:rPr sz="2250" b="1">
                <a:solidFill>
                  <a:srgbClr val="172E57"/>
                </a:solidFill>
                <a:latin typeface="Times New Roman" panose="02020603050405020304" pitchFamily="18" charset="0"/>
                <a:ea typeface="Arial"/>
                <a:cs typeface="Times New Roman" panose="02020603050405020304" pitchFamily="18" charset="0"/>
              </a:rPr>
              <a:t>ID 1634  |  Hoang The Hai Nguyen  |  HUFLIT</a:t>
            </a:r>
            <a:endParaRPr sz="2800">
              <a:solidFill>
                <a:srgbClr val="31346E"/>
              </a:solidFill>
              <a:latin typeface="Times New Roman" panose="02020603050405020304" pitchFamily="18" charset="0"/>
              <a:ea typeface="Aharoni"/>
              <a:cs typeface="Times New Roman" panose="02020603050405020304" pitchFamily="18" charset="0"/>
            </a:endParaRPr>
          </a:p>
          <a:p>
            <a:pPr algn="ctr">
              <a:lnSpc>
                <a:spcPct val="100000"/>
              </a:lnSpc>
              <a:buNone/>
              <a:defRPr sz="2250" b="1">
                <a:solidFill>
                  <a:srgbClr val="172E57"/>
                </a:solidFill>
                <a:latin typeface="Arial"/>
                <a:ea typeface="Arial"/>
                <a:cs typeface="Arial"/>
              </a:defRPr>
            </a:pPr>
            <a:r>
              <a:rPr sz="2250" b="1">
                <a:solidFill>
                  <a:srgbClr val="172E57"/>
                </a:solidFill>
                <a:latin typeface="Times New Roman" panose="02020603050405020304" pitchFamily="18" charset="0"/>
                <a:ea typeface="Arial"/>
                <a:cs typeface="Times New Roman" panose="02020603050405020304" pitchFamily="18" charset="0"/>
              </a:rPr>
              <a:t>hthnguyen.20@gmail.com  |  0944 866 346</a:t>
            </a:r>
            <a:endParaRPr sz="2800">
              <a:solidFill>
                <a:srgbClr val="31346E"/>
              </a:solidFill>
              <a:latin typeface="Times New Roman" panose="02020603050405020304" pitchFamily="18" charset="0"/>
              <a:ea typeface="Aharoni"/>
              <a:cs typeface="Times New Roman" panose="02020603050405020304" pitchFamily="18" charset="0"/>
            </a:endParaRPr>
          </a:p>
        </p:txBody>
      </p:sp>
      <p:sp>
        <p:nvSpPr>
          <p:cNvPr id="13" name="Title 12">
            <a:extLst>
              <a:ext uri="{FF2B5EF4-FFF2-40B4-BE49-F238E27FC236}">
                <a16:creationId xmlns:a16="http://schemas.microsoft.com/office/drawing/2014/main" id="{4A9F44A1-C123-4F6A-907F-51A4A1F70211}"/>
              </a:ext>
            </a:extLst>
          </p:cNvPr>
          <p:cNvSpPr>
            <a:spLocks noGrp="1"/>
          </p:cNvSpPr>
          <p:nvPr>
            <p:ph type="ctrTitle"/>
          </p:nvPr>
        </p:nvSpPr>
        <p:spPr>
          <a:xfrm>
            <a:off x="2270046" y="7003597"/>
            <a:ext cx="25727184" cy="32912396"/>
          </a:xfrm>
        </p:spPr>
        <p:txBody>
          <a:bodyPr anchor="t">
            <a:noAutofit/>
          </a:bodyPr>
          <a:lstStyle/>
          <a:p>
            <a:pPr>
              <a:defRPr sz="100">
                <a:solidFill>
                  <a:srgbClr val="FFFFFF"/>
                </a:solidFill>
                <a:latin typeface="Arial"/>
                <a:ea typeface="Arial"/>
                <a:cs typeface="Arial"/>
              </a:defRPr>
            </a:pPr>
            <a:r>
              <a:rPr sz="100">
                <a:solidFill>
                  <a:srgbClr val="FFFFFF"/>
                </a:solidFill>
                <a:latin typeface="Times New Roman" panose="02020603050405020304" pitchFamily="18" charset="0"/>
                <a:ea typeface="Arial"/>
                <a:cs typeface="Times New Roman" panose="02020603050405020304" pitchFamily="18" charset="0"/>
              </a:rPr>
              <a:t>.</a:t>
            </a:r>
            <a:endParaRPr sz="5400">
              <a:latin typeface="Times New Roman" panose="02020603050405020304" pitchFamily="18" charset="0"/>
              <a:cs typeface="Times New Roman" panose="02020603050405020304" pitchFamily="18" charset="0"/>
            </a:endParaRPr>
          </a:p>
        </p:txBody>
      </p:sp>
      <p:sp>
        <p:nvSpPr>
          <p:cNvPr id="24" name="Header Introduction">
            <a:extLst>
              <a:ext uri="{FF2B5EF4-FFF2-40B4-BE49-F238E27FC236}">
                <a16:creationId xmlns:a16="http://schemas.microsoft.com/office/drawing/2014/main" id="{D7B87E4B-AAF1-4F85-9BC5-FC6B473EC894}"/>
              </a:ext>
            </a:extLst>
          </p:cNvPr>
          <p:cNvSpPr>
            <a:spLocks noGrp="1"/>
          </p:cNvSpPr>
          <p:nvPr/>
        </p:nvSpPr>
        <p:spPr>
          <a:xfrm>
            <a:off x="2266950" y="7048500"/>
            <a:ext cx="8362950" cy="647700"/>
          </a:xfrm>
          <a:prstGeom prst="roundRect">
            <a:avLst>
              <a:gd name="adj" fmla="val 20588"/>
            </a:avLst>
          </a:prstGeom>
          <a:solidFill>
            <a:srgbClr val="292B6D"/>
          </a:solidFill>
          <a:ln w="0">
            <a:solidFill>
              <a:srgbClr val="292B6D"/>
            </a:solidFill>
            <a:prstDash val="solid"/>
          </a:ln>
        </p:spPr>
      </p:sp>
      <p:sp>
        <p:nvSpPr>
          <p:cNvPr id="25" name="Header text Introduction">
            <a:extLst>
              <a:ext uri="{FF2B5EF4-FFF2-40B4-BE49-F238E27FC236}">
                <a16:creationId xmlns:a16="http://schemas.microsoft.com/office/drawing/2014/main" id="{6E2E55F0-971C-4919-B279-16E1D93EFF92}"/>
              </a:ext>
            </a:extLst>
          </p:cNvPr>
          <p:cNvSpPr>
            <a:spLocks noGrp="1"/>
          </p:cNvSpPr>
          <p:nvPr/>
        </p:nvSpPr>
        <p:spPr>
          <a:xfrm>
            <a:off x="2419350" y="7067550"/>
            <a:ext cx="8058150" cy="609600"/>
          </a:xfrm>
          <a:prstGeom prst="rect">
            <a:avLst/>
          </a:prstGeom>
          <a:noFill/>
          <a:ln w="0">
            <a:noFill/>
            <a:prstDash val="solid"/>
          </a:ln>
        </p:spPr>
        <p:txBody>
          <a:bodyPr lIns="76200" tIns="19050" rIns="76200" bIns="19050" anchor="ctr">
            <a:normAutofit/>
          </a:bodyPr>
          <a:lstStyle/>
          <a:p>
            <a:pPr algn="l">
              <a:lnSpc>
                <a:spcPct val="105000"/>
              </a:lnSpc>
              <a:buNone/>
              <a:defRPr sz="2550" b="1" i="0">
                <a:solidFill>
                  <a:srgbClr val="FFFFFF"/>
                </a:solidFill>
                <a:latin typeface="Arial"/>
                <a:ea typeface="Arial"/>
                <a:cs typeface="Arial"/>
              </a:defRPr>
            </a:pPr>
            <a:r>
              <a:rPr sz="2550" b="1" i="0">
                <a:solidFill>
                  <a:srgbClr val="FFFFFF"/>
                </a:solidFill>
                <a:latin typeface="Times New Roman" panose="02020603050405020304" pitchFamily="18" charset="0"/>
                <a:ea typeface="Arial"/>
                <a:cs typeface="Times New Roman" panose="02020603050405020304" pitchFamily="18" charset="0"/>
              </a:rPr>
              <a:t>INTRODUCTION</a:t>
            </a:r>
          </a:p>
        </p:txBody>
      </p:sp>
      <p:sp>
        <p:nvSpPr>
          <p:cNvPr id="26" name="Introduction panel">
            <a:extLst>
              <a:ext uri="{FF2B5EF4-FFF2-40B4-BE49-F238E27FC236}">
                <a16:creationId xmlns:a16="http://schemas.microsoft.com/office/drawing/2014/main" id="{D74E7BDF-E483-4082-AB36-6A16DCB76FB4}"/>
              </a:ext>
            </a:extLst>
          </p:cNvPr>
          <p:cNvSpPr>
            <a:spLocks noGrp="1"/>
          </p:cNvSpPr>
          <p:nvPr/>
        </p:nvSpPr>
        <p:spPr>
          <a:xfrm>
            <a:off x="2266950" y="7848600"/>
            <a:ext cx="8362950" cy="4476750"/>
          </a:xfrm>
          <a:prstGeom prst="roundRect">
            <a:avLst>
              <a:gd name="adj" fmla="val 3830"/>
            </a:avLst>
          </a:prstGeom>
          <a:solidFill>
            <a:srgbClr val="EAF3FA"/>
          </a:solidFill>
          <a:ln w="19050">
            <a:solidFill>
              <a:srgbClr val="C9D7E6"/>
            </a:solidFill>
            <a:prstDash val="solid"/>
          </a:ln>
        </p:spPr>
      </p:sp>
      <p:sp>
        <p:nvSpPr>
          <p:cNvPr id="27" name="Introduction body">
            <a:extLst>
              <a:ext uri="{FF2B5EF4-FFF2-40B4-BE49-F238E27FC236}">
                <a16:creationId xmlns:a16="http://schemas.microsoft.com/office/drawing/2014/main" id="{BA46ECC1-B971-4A96-B5AA-EAE76A48D56B}"/>
              </a:ext>
            </a:extLst>
          </p:cNvPr>
          <p:cNvSpPr>
            <a:spLocks noGrp="1"/>
          </p:cNvSpPr>
          <p:nvPr/>
        </p:nvSpPr>
        <p:spPr>
          <a:xfrm>
            <a:off x="2495550" y="8020050"/>
            <a:ext cx="7905750" cy="4095750"/>
          </a:xfrm>
          <a:prstGeom prst="rect">
            <a:avLst/>
          </a:prstGeom>
          <a:noFill/>
          <a:ln w="0">
            <a:noFill/>
            <a:prstDash val="solid"/>
          </a:ln>
        </p:spPr>
        <p:txBody>
          <a:bodyPr lIns="95250" tIns="76200" rIns="95250" bIns="76200" anchor="t">
            <a:normAutofit/>
          </a:bodyPr>
          <a:lstStyle/>
          <a:p>
            <a:pPr algn="l">
              <a:lnSpc>
                <a:spcPct val="108000"/>
              </a:lnSpc>
              <a:buNone/>
              <a:defRPr sz="2175" b="0" i="0">
                <a:solidFill>
                  <a:srgbClr val="17233A"/>
                </a:solidFill>
                <a:latin typeface="Arial"/>
                <a:ea typeface="Arial"/>
                <a:cs typeface="Arial"/>
              </a:defRPr>
            </a:pPr>
            <a:r>
              <a:rPr sz="2175" b="0" i="0">
                <a:solidFill>
                  <a:srgbClr val="17233A"/>
                </a:solidFill>
                <a:latin typeface="Times New Roman" panose="02020603050405020304" pitchFamily="18" charset="0"/>
                <a:ea typeface="Arial"/>
                <a:cs typeface="Times New Roman" panose="02020603050405020304" pitchFamily="18" charset="0"/>
              </a:rPr>
              <a:t>AI-assisted speaking tools can provide simulated interaction, pronunciation feedback, repeated language production, and opportunities for independent practice. However, access to AI does not automatically result in meaningful learning. Learners may use AI purposefully—or depend on it passively.</a:t>
            </a:r>
          </a:p>
          <a:p>
            <a:endParaRPr sz="2175" b="0" i="0">
              <a:solidFill>
                <a:srgbClr val="17233A"/>
              </a:solidFill>
              <a:latin typeface="Times New Roman" panose="02020603050405020304" pitchFamily="18" charset="0"/>
              <a:ea typeface="Arial"/>
              <a:cs typeface="Times New Roman" panose="02020603050405020304" pitchFamily="18" charset="0"/>
            </a:endParaRPr>
          </a:p>
          <a:p>
            <a:pPr algn="l">
              <a:lnSpc>
                <a:spcPct val="108000"/>
              </a:lnSpc>
              <a:buNone/>
              <a:defRPr sz="2175" b="0" i="0">
                <a:solidFill>
                  <a:srgbClr val="17233A"/>
                </a:solidFill>
                <a:latin typeface="Arial"/>
                <a:ea typeface="Arial"/>
                <a:cs typeface="Arial"/>
              </a:defRPr>
            </a:pPr>
            <a:r>
              <a:rPr sz="2175" b="0" i="0">
                <a:solidFill>
                  <a:srgbClr val="17233A"/>
                </a:solidFill>
                <a:latin typeface="Times New Roman" panose="02020603050405020304" pitchFamily="18" charset="0"/>
                <a:ea typeface="Arial"/>
                <a:cs typeface="Times New Roman" panose="02020603050405020304" pitchFamily="18" charset="0"/>
              </a:rPr>
              <a:t>This study therefore shifts attention from technology access to how students regulate cognition, motivation, behaviour, and learning strategies while using AI for English-speaking practice.</a:t>
            </a:r>
          </a:p>
        </p:txBody>
      </p:sp>
      <p:sp>
        <p:nvSpPr>
          <p:cNvPr id="28" name="Header Research Gap &amp; Questions">
            <a:extLst>
              <a:ext uri="{FF2B5EF4-FFF2-40B4-BE49-F238E27FC236}">
                <a16:creationId xmlns:a16="http://schemas.microsoft.com/office/drawing/2014/main" id="{C5F98D3F-5F2D-45DE-B5A3-BE0674DF7EF7}"/>
              </a:ext>
            </a:extLst>
          </p:cNvPr>
          <p:cNvSpPr>
            <a:spLocks noGrp="1"/>
          </p:cNvSpPr>
          <p:nvPr/>
        </p:nvSpPr>
        <p:spPr>
          <a:xfrm>
            <a:off x="2266950" y="12515850"/>
            <a:ext cx="8362950" cy="647700"/>
          </a:xfrm>
          <a:prstGeom prst="roundRect">
            <a:avLst>
              <a:gd name="adj" fmla="val 20588"/>
            </a:avLst>
          </a:prstGeom>
          <a:solidFill>
            <a:srgbClr val="E51E2A"/>
          </a:solidFill>
          <a:ln w="0">
            <a:solidFill>
              <a:srgbClr val="E51E2A"/>
            </a:solidFill>
            <a:prstDash val="solid"/>
          </a:ln>
        </p:spPr>
      </p:sp>
      <p:sp>
        <p:nvSpPr>
          <p:cNvPr id="29" name="Header text Research Gap &amp; Questions">
            <a:extLst>
              <a:ext uri="{FF2B5EF4-FFF2-40B4-BE49-F238E27FC236}">
                <a16:creationId xmlns:a16="http://schemas.microsoft.com/office/drawing/2014/main" id="{14CE33BF-1ABF-471B-973E-2EF4D043EB9A}"/>
              </a:ext>
            </a:extLst>
          </p:cNvPr>
          <p:cNvSpPr>
            <a:spLocks noGrp="1"/>
          </p:cNvSpPr>
          <p:nvPr/>
        </p:nvSpPr>
        <p:spPr>
          <a:xfrm>
            <a:off x="2419350" y="12534900"/>
            <a:ext cx="8058150" cy="609600"/>
          </a:xfrm>
          <a:prstGeom prst="rect">
            <a:avLst/>
          </a:prstGeom>
          <a:noFill/>
          <a:ln w="0">
            <a:noFill/>
            <a:prstDash val="solid"/>
          </a:ln>
        </p:spPr>
        <p:txBody>
          <a:bodyPr lIns="76200" tIns="19050" rIns="76200" bIns="19050" anchor="ctr">
            <a:normAutofit/>
          </a:bodyPr>
          <a:lstStyle/>
          <a:p>
            <a:pPr algn="l">
              <a:lnSpc>
                <a:spcPct val="105000"/>
              </a:lnSpc>
              <a:buNone/>
              <a:defRPr sz="2550" b="1" i="0">
                <a:solidFill>
                  <a:srgbClr val="FFFFFF"/>
                </a:solidFill>
                <a:latin typeface="Arial"/>
                <a:ea typeface="Arial"/>
                <a:cs typeface="Arial"/>
              </a:defRPr>
            </a:pPr>
            <a:r>
              <a:rPr sz="2550" b="1" i="0">
                <a:solidFill>
                  <a:srgbClr val="FFFFFF"/>
                </a:solidFill>
                <a:latin typeface="Times New Roman" panose="02020603050405020304" pitchFamily="18" charset="0"/>
                <a:ea typeface="Arial"/>
                <a:cs typeface="Times New Roman" panose="02020603050405020304" pitchFamily="18" charset="0"/>
              </a:rPr>
              <a:t>RESEARCH GAP &amp; QUESTIONS</a:t>
            </a:r>
          </a:p>
        </p:txBody>
      </p:sp>
      <p:sp>
        <p:nvSpPr>
          <p:cNvPr id="30" name="RQ panel">
            <a:extLst>
              <a:ext uri="{FF2B5EF4-FFF2-40B4-BE49-F238E27FC236}">
                <a16:creationId xmlns:a16="http://schemas.microsoft.com/office/drawing/2014/main" id="{90ACCC27-0D32-4875-BEB3-B6B1568B158C}"/>
              </a:ext>
            </a:extLst>
          </p:cNvPr>
          <p:cNvSpPr>
            <a:spLocks noGrp="1"/>
          </p:cNvSpPr>
          <p:nvPr/>
        </p:nvSpPr>
        <p:spPr>
          <a:xfrm>
            <a:off x="2266950" y="13315950"/>
            <a:ext cx="8362950" cy="5286375"/>
          </a:xfrm>
          <a:prstGeom prst="roundRect">
            <a:avLst>
              <a:gd name="adj" fmla="val 3243"/>
            </a:avLst>
          </a:prstGeom>
          <a:solidFill>
            <a:srgbClr val="FFFFFF"/>
          </a:solidFill>
          <a:ln w="19050">
            <a:solidFill>
              <a:srgbClr val="C9D7E6"/>
            </a:solidFill>
            <a:prstDash val="solid"/>
          </a:ln>
        </p:spPr>
      </p:sp>
      <p:sp>
        <p:nvSpPr>
          <p:cNvPr id="31" name="Research gap">
            <a:extLst>
              <a:ext uri="{FF2B5EF4-FFF2-40B4-BE49-F238E27FC236}">
                <a16:creationId xmlns:a16="http://schemas.microsoft.com/office/drawing/2014/main" id="{4A8DAEF7-CDB5-4C0B-A742-482E7F1CAC48}"/>
              </a:ext>
            </a:extLst>
          </p:cNvPr>
          <p:cNvSpPr>
            <a:spLocks noGrp="1"/>
          </p:cNvSpPr>
          <p:nvPr/>
        </p:nvSpPr>
        <p:spPr>
          <a:xfrm>
            <a:off x="2476500" y="13468350"/>
            <a:ext cx="7943850" cy="1666875"/>
          </a:xfrm>
          <a:prstGeom prst="rect">
            <a:avLst/>
          </a:prstGeom>
          <a:noFill/>
          <a:ln w="0">
            <a:noFill/>
            <a:prstDash val="solid"/>
          </a:ln>
        </p:spPr>
        <p:txBody>
          <a:bodyPr lIns="95250" tIns="76200" rIns="95250" bIns="76200" anchor="t">
            <a:normAutofit fontScale="98503" lnSpcReduction="10000"/>
          </a:bodyPr>
          <a:lstStyle/>
          <a:p>
            <a:pPr algn="l">
              <a:lnSpc>
                <a:spcPct val="104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Research gap</a:t>
            </a:r>
          </a:p>
          <a:p>
            <a:pPr algn="l">
              <a:lnSpc>
                <a:spcPct val="104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Prior work has often emphasised AI affordances, learner perceptions, and broad outcomes. Direct quantitative evidence on AI-assisted self-regulated learning (AI-SRL) and speaking self-efficacy in Vietnamese higher education remains limited.</a:t>
            </a:r>
          </a:p>
        </p:txBody>
      </p:sp>
      <p:sp>
        <p:nvSpPr>
          <p:cNvPr id="32" name="RQ1 label">
            <a:extLst>
              <a:ext uri="{FF2B5EF4-FFF2-40B4-BE49-F238E27FC236}">
                <a16:creationId xmlns:a16="http://schemas.microsoft.com/office/drawing/2014/main" id="{88B7FBF6-762C-4902-BD72-F3F38459079B}"/>
              </a:ext>
            </a:extLst>
          </p:cNvPr>
          <p:cNvSpPr>
            <a:spLocks noGrp="1"/>
          </p:cNvSpPr>
          <p:nvPr/>
        </p:nvSpPr>
        <p:spPr>
          <a:xfrm>
            <a:off x="2505075" y="15287625"/>
            <a:ext cx="990600" cy="533400"/>
          </a:xfrm>
          <a:prstGeom prst="roundRect">
            <a:avLst>
              <a:gd name="adj" fmla="val 21429"/>
            </a:avLst>
          </a:prstGeom>
          <a:solidFill>
            <a:srgbClr val="292B6D"/>
          </a:solidFill>
          <a:ln w="0">
            <a:noFill/>
            <a:prstDash val="solid"/>
          </a:ln>
        </p:spPr>
        <p:txBody>
          <a:bodyPr lIns="9525" tIns="9525" rIns="9525" bIns="9525" anchor="ctr">
            <a:normAutofit/>
          </a:bodyPr>
          <a:lstStyle/>
          <a:p>
            <a:pPr algn="ctr">
              <a:lnSpc>
                <a:spcPct val="105000"/>
              </a:lnSpc>
              <a:buNone/>
              <a:defRPr sz="2100" b="1" i="0">
                <a:solidFill>
                  <a:srgbClr val="FFFFFF"/>
                </a:solidFill>
                <a:latin typeface="Arial"/>
                <a:ea typeface="Arial"/>
                <a:cs typeface="Arial"/>
              </a:defRPr>
            </a:pPr>
            <a:r>
              <a:rPr sz="2100" b="1" i="0">
                <a:solidFill>
                  <a:srgbClr val="FFFFFF"/>
                </a:solidFill>
                <a:latin typeface="Times New Roman" panose="02020603050405020304" pitchFamily="18" charset="0"/>
                <a:ea typeface="Arial"/>
                <a:cs typeface="Times New Roman" panose="02020603050405020304" pitchFamily="18" charset="0"/>
              </a:rPr>
              <a:t>RQ1</a:t>
            </a:r>
          </a:p>
        </p:txBody>
      </p:sp>
      <p:sp>
        <p:nvSpPr>
          <p:cNvPr id="33" name="RQ1">
            <a:extLst>
              <a:ext uri="{FF2B5EF4-FFF2-40B4-BE49-F238E27FC236}">
                <a16:creationId xmlns:a16="http://schemas.microsoft.com/office/drawing/2014/main" id="{1BEE103A-05CA-4491-A386-8D5ED0E1F856}"/>
              </a:ext>
            </a:extLst>
          </p:cNvPr>
          <p:cNvSpPr>
            <a:spLocks noGrp="1"/>
          </p:cNvSpPr>
          <p:nvPr/>
        </p:nvSpPr>
        <p:spPr>
          <a:xfrm>
            <a:off x="3648075" y="15173325"/>
            <a:ext cx="6743700" cy="876300"/>
          </a:xfrm>
          <a:prstGeom prst="rect">
            <a:avLst/>
          </a:prstGeom>
          <a:noFill/>
          <a:ln w="0">
            <a:noFill/>
            <a:prstDash val="solid"/>
          </a:ln>
        </p:spPr>
        <p:txBody>
          <a:bodyPr lIns="95250" tIns="76200" rIns="95250" bIns="76200" anchor="ctr">
            <a:normAutofit/>
          </a:bodyPr>
          <a:lstStyle/>
          <a:p>
            <a:pPr algn="l">
              <a:lnSpc>
                <a:spcPct val="105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What are the levels of AI-SRL and speaking self-efficacy?</a:t>
            </a:r>
          </a:p>
        </p:txBody>
      </p:sp>
      <p:sp>
        <p:nvSpPr>
          <p:cNvPr id="34" name="RQ2 label">
            <a:extLst>
              <a:ext uri="{FF2B5EF4-FFF2-40B4-BE49-F238E27FC236}">
                <a16:creationId xmlns:a16="http://schemas.microsoft.com/office/drawing/2014/main" id="{00980287-E137-4E6D-ACF4-7F7B67534E46}"/>
              </a:ext>
            </a:extLst>
          </p:cNvPr>
          <p:cNvSpPr>
            <a:spLocks noGrp="1"/>
          </p:cNvSpPr>
          <p:nvPr/>
        </p:nvSpPr>
        <p:spPr>
          <a:xfrm>
            <a:off x="2505075" y="16316325"/>
            <a:ext cx="990600" cy="533400"/>
          </a:xfrm>
          <a:prstGeom prst="roundRect">
            <a:avLst>
              <a:gd name="adj" fmla="val 21429"/>
            </a:avLst>
          </a:prstGeom>
          <a:solidFill>
            <a:srgbClr val="E51E2A"/>
          </a:solidFill>
          <a:ln w="0">
            <a:noFill/>
            <a:prstDash val="solid"/>
          </a:ln>
        </p:spPr>
        <p:txBody>
          <a:bodyPr lIns="9525" tIns="9525" rIns="9525" bIns="9525" anchor="ctr">
            <a:normAutofit/>
          </a:bodyPr>
          <a:lstStyle/>
          <a:p>
            <a:pPr algn="ctr">
              <a:lnSpc>
                <a:spcPct val="105000"/>
              </a:lnSpc>
              <a:buNone/>
              <a:defRPr sz="2100" b="1" i="0">
                <a:solidFill>
                  <a:srgbClr val="FFFFFF"/>
                </a:solidFill>
                <a:latin typeface="Arial"/>
                <a:ea typeface="Arial"/>
                <a:cs typeface="Arial"/>
              </a:defRPr>
            </a:pPr>
            <a:r>
              <a:rPr sz="2100" b="1" i="0">
                <a:solidFill>
                  <a:srgbClr val="FFFFFF"/>
                </a:solidFill>
                <a:latin typeface="Times New Roman" panose="02020603050405020304" pitchFamily="18" charset="0"/>
                <a:ea typeface="Arial"/>
                <a:cs typeface="Times New Roman" panose="02020603050405020304" pitchFamily="18" charset="0"/>
              </a:rPr>
              <a:t>RQ2</a:t>
            </a:r>
          </a:p>
        </p:txBody>
      </p:sp>
      <p:sp>
        <p:nvSpPr>
          <p:cNvPr id="35" name="RQ2">
            <a:extLst>
              <a:ext uri="{FF2B5EF4-FFF2-40B4-BE49-F238E27FC236}">
                <a16:creationId xmlns:a16="http://schemas.microsoft.com/office/drawing/2014/main" id="{FF6011FC-1C7A-49FE-9E0D-21E0DE95A785}"/>
              </a:ext>
            </a:extLst>
          </p:cNvPr>
          <p:cNvSpPr>
            <a:spLocks noGrp="1"/>
          </p:cNvSpPr>
          <p:nvPr/>
        </p:nvSpPr>
        <p:spPr>
          <a:xfrm>
            <a:off x="3648075" y="16154400"/>
            <a:ext cx="6743700" cy="990600"/>
          </a:xfrm>
          <a:prstGeom prst="rect">
            <a:avLst/>
          </a:prstGeom>
          <a:noFill/>
          <a:ln w="0">
            <a:noFill/>
            <a:prstDash val="solid"/>
          </a:ln>
        </p:spPr>
        <p:txBody>
          <a:bodyPr lIns="95250" tIns="76200" rIns="95250" bIns="76200" anchor="ctr">
            <a:normAutofit/>
          </a:bodyPr>
          <a:lstStyle/>
          <a:p>
            <a:pPr algn="l">
              <a:lnSpc>
                <a:spcPct val="105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Is there a statistically significant relationship between AI-SRL and speaking self-efficacy?</a:t>
            </a:r>
          </a:p>
        </p:txBody>
      </p:sp>
      <p:sp>
        <p:nvSpPr>
          <p:cNvPr id="36" name="Aim">
            <a:extLst>
              <a:ext uri="{FF2B5EF4-FFF2-40B4-BE49-F238E27FC236}">
                <a16:creationId xmlns:a16="http://schemas.microsoft.com/office/drawing/2014/main" id="{E03A805F-E284-4846-B0E4-B2971890C98A}"/>
              </a:ext>
            </a:extLst>
          </p:cNvPr>
          <p:cNvSpPr>
            <a:spLocks noGrp="1"/>
          </p:cNvSpPr>
          <p:nvPr/>
        </p:nvSpPr>
        <p:spPr>
          <a:xfrm>
            <a:off x="2495550" y="17411700"/>
            <a:ext cx="7905750" cy="1000125"/>
          </a:xfrm>
          <a:prstGeom prst="roundRect">
            <a:avLst>
              <a:gd name="adj" fmla="val 11429"/>
            </a:avLst>
          </a:prstGeom>
          <a:solidFill>
            <a:srgbClr val="FFF4D6"/>
          </a:solidFill>
          <a:ln w="0">
            <a:noFill/>
            <a:prstDash val="solid"/>
          </a:ln>
        </p:spPr>
        <p:txBody>
          <a:bodyPr lIns="95250" tIns="76200" rIns="95250" bIns="76200" anchor="ctr">
            <a:normAutofit/>
          </a:bodyPr>
          <a:lstStyle/>
          <a:p>
            <a:pPr algn="l">
              <a:lnSpc>
                <a:spcPct val="105000"/>
              </a:lnSpc>
              <a:buNone/>
              <a:defRPr sz="2100" b="1" i="0">
                <a:solidFill>
                  <a:srgbClr val="17233A"/>
                </a:solidFill>
                <a:latin typeface="Arial"/>
                <a:ea typeface="Arial"/>
                <a:cs typeface="Arial"/>
              </a:defRPr>
            </a:pPr>
            <a:r>
              <a:rPr sz="2100" b="1" i="0">
                <a:solidFill>
                  <a:srgbClr val="17233A"/>
                </a:solidFill>
                <a:latin typeface="Times New Roman" panose="02020603050405020304" pitchFamily="18" charset="0"/>
                <a:ea typeface="Arial"/>
                <a:cs typeface="Times New Roman" panose="02020603050405020304" pitchFamily="18" charset="0"/>
              </a:rPr>
              <a:t>AIM  Examine both construct levels and their statistical relationship.</a:t>
            </a:r>
          </a:p>
        </p:txBody>
      </p:sp>
      <p:sp>
        <p:nvSpPr>
          <p:cNvPr id="37" name="Header Theoretical Framework">
            <a:extLst>
              <a:ext uri="{FF2B5EF4-FFF2-40B4-BE49-F238E27FC236}">
                <a16:creationId xmlns:a16="http://schemas.microsoft.com/office/drawing/2014/main" id="{1022B716-0DD8-4F17-AA39-E992160E455B}"/>
              </a:ext>
            </a:extLst>
          </p:cNvPr>
          <p:cNvSpPr>
            <a:spLocks noGrp="1"/>
          </p:cNvSpPr>
          <p:nvPr/>
        </p:nvSpPr>
        <p:spPr>
          <a:xfrm>
            <a:off x="2266950" y="18792825"/>
            <a:ext cx="8362950" cy="647700"/>
          </a:xfrm>
          <a:prstGeom prst="roundRect">
            <a:avLst>
              <a:gd name="adj" fmla="val 20588"/>
            </a:avLst>
          </a:prstGeom>
          <a:solidFill>
            <a:srgbClr val="292B6D"/>
          </a:solidFill>
          <a:ln w="0">
            <a:solidFill>
              <a:srgbClr val="292B6D"/>
            </a:solidFill>
            <a:prstDash val="solid"/>
          </a:ln>
        </p:spPr>
      </p:sp>
      <p:sp>
        <p:nvSpPr>
          <p:cNvPr id="38" name="Header text Theoretical Framework">
            <a:extLst>
              <a:ext uri="{FF2B5EF4-FFF2-40B4-BE49-F238E27FC236}">
                <a16:creationId xmlns:a16="http://schemas.microsoft.com/office/drawing/2014/main" id="{B21D7784-08A8-467C-A7AC-00736033181D}"/>
              </a:ext>
            </a:extLst>
          </p:cNvPr>
          <p:cNvSpPr>
            <a:spLocks noGrp="1"/>
          </p:cNvSpPr>
          <p:nvPr/>
        </p:nvSpPr>
        <p:spPr>
          <a:xfrm>
            <a:off x="2419350" y="18811875"/>
            <a:ext cx="8058150" cy="609600"/>
          </a:xfrm>
          <a:prstGeom prst="rect">
            <a:avLst/>
          </a:prstGeom>
          <a:noFill/>
          <a:ln w="0">
            <a:noFill/>
            <a:prstDash val="solid"/>
          </a:ln>
        </p:spPr>
        <p:txBody>
          <a:bodyPr lIns="76200" tIns="19050" rIns="76200" bIns="19050" anchor="ctr">
            <a:normAutofit/>
          </a:bodyPr>
          <a:lstStyle/>
          <a:p>
            <a:pPr algn="l">
              <a:lnSpc>
                <a:spcPct val="105000"/>
              </a:lnSpc>
              <a:buNone/>
              <a:defRPr sz="2550" b="1" i="0">
                <a:solidFill>
                  <a:srgbClr val="FFFFFF"/>
                </a:solidFill>
                <a:latin typeface="Arial"/>
                <a:ea typeface="Arial"/>
                <a:cs typeface="Arial"/>
              </a:defRPr>
            </a:pPr>
            <a:r>
              <a:rPr sz="2550" b="1" i="0">
                <a:solidFill>
                  <a:srgbClr val="FFFFFF"/>
                </a:solidFill>
                <a:latin typeface="Times New Roman" panose="02020603050405020304" pitchFamily="18" charset="0"/>
                <a:ea typeface="Arial"/>
                <a:cs typeface="Times New Roman" panose="02020603050405020304" pitchFamily="18" charset="0"/>
              </a:rPr>
              <a:t>THEORETICAL FRAMEWORK</a:t>
            </a:r>
          </a:p>
        </p:txBody>
      </p:sp>
      <p:sp>
        <p:nvSpPr>
          <p:cNvPr id="39" name="Theory panel">
            <a:extLst>
              <a:ext uri="{FF2B5EF4-FFF2-40B4-BE49-F238E27FC236}">
                <a16:creationId xmlns:a16="http://schemas.microsoft.com/office/drawing/2014/main" id="{89917626-D357-4850-A714-0B5CFBC022A5}"/>
              </a:ext>
            </a:extLst>
          </p:cNvPr>
          <p:cNvSpPr>
            <a:spLocks noGrp="1"/>
          </p:cNvSpPr>
          <p:nvPr/>
        </p:nvSpPr>
        <p:spPr>
          <a:xfrm>
            <a:off x="2266950" y="19592925"/>
            <a:ext cx="8362950" cy="6858000"/>
          </a:xfrm>
          <a:prstGeom prst="roundRect">
            <a:avLst>
              <a:gd name="adj" fmla="val 2500"/>
            </a:avLst>
          </a:prstGeom>
          <a:solidFill>
            <a:srgbClr val="EAF3FA"/>
          </a:solidFill>
          <a:ln w="19050">
            <a:solidFill>
              <a:srgbClr val="C9D7E6"/>
            </a:solidFill>
            <a:prstDash val="solid"/>
          </a:ln>
        </p:spPr>
      </p:sp>
      <p:sp>
        <p:nvSpPr>
          <p:cNvPr id="40" name="Zimmerman title">
            <a:extLst>
              <a:ext uri="{FF2B5EF4-FFF2-40B4-BE49-F238E27FC236}">
                <a16:creationId xmlns:a16="http://schemas.microsoft.com/office/drawing/2014/main" id="{B47FF6B2-292B-4850-B0D7-B5FB72D0264F}"/>
              </a:ext>
            </a:extLst>
          </p:cNvPr>
          <p:cNvSpPr>
            <a:spLocks noGrp="1"/>
          </p:cNvSpPr>
          <p:nvPr/>
        </p:nvSpPr>
        <p:spPr>
          <a:xfrm>
            <a:off x="2533650" y="19821525"/>
            <a:ext cx="3429000" cy="685800"/>
          </a:xfrm>
          <a:prstGeom prst="roundRect">
            <a:avLst>
              <a:gd name="adj" fmla="val 16667"/>
            </a:avLst>
          </a:prstGeom>
          <a:solidFill>
            <a:srgbClr val="FFFFFF"/>
          </a:solidFill>
          <a:ln w="0">
            <a:noFill/>
            <a:prstDash val="solid"/>
          </a:ln>
        </p:spPr>
        <p:txBody>
          <a:bodyPr lIns="95250" tIns="76200" rIns="95250" bIns="76200" anchor="ctr">
            <a:noAutofit/>
          </a:bodyPr>
          <a:lstStyle/>
          <a:p>
            <a:pPr algn="ctr">
              <a:lnSpc>
                <a:spcPct val="105000"/>
              </a:lnSpc>
              <a:buNone/>
              <a:defRPr sz="2100" b="1" i="0">
                <a:solidFill>
                  <a:srgbClr val="17233A"/>
                </a:solidFill>
                <a:latin typeface="Arial"/>
                <a:ea typeface="Arial"/>
                <a:cs typeface="Arial"/>
              </a:defRPr>
            </a:pPr>
            <a:r>
              <a:rPr sz="2100" b="1" i="0">
                <a:solidFill>
                  <a:srgbClr val="17233A"/>
                </a:solidFill>
                <a:latin typeface="Times New Roman" panose="02020603050405020304" pitchFamily="18" charset="0"/>
                <a:ea typeface="Arial"/>
                <a:cs typeface="Times New Roman" panose="02020603050405020304" pitchFamily="18" charset="0"/>
              </a:rPr>
              <a:t>Zimmerman’s Cyclical SRL Model</a:t>
            </a:r>
          </a:p>
        </p:txBody>
      </p:sp>
      <p:sp>
        <p:nvSpPr>
          <p:cNvPr id="41" name="Bandura title">
            <a:extLst>
              <a:ext uri="{FF2B5EF4-FFF2-40B4-BE49-F238E27FC236}">
                <a16:creationId xmlns:a16="http://schemas.microsoft.com/office/drawing/2014/main" id="{14E7E633-6837-4142-9219-8F979676D132}"/>
              </a:ext>
            </a:extLst>
          </p:cNvPr>
          <p:cNvSpPr>
            <a:spLocks noGrp="1"/>
          </p:cNvSpPr>
          <p:nvPr/>
        </p:nvSpPr>
        <p:spPr>
          <a:xfrm>
            <a:off x="6934200" y="19821525"/>
            <a:ext cx="3429000" cy="685800"/>
          </a:xfrm>
          <a:prstGeom prst="roundRect">
            <a:avLst>
              <a:gd name="adj" fmla="val 16667"/>
            </a:avLst>
          </a:prstGeom>
          <a:solidFill>
            <a:srgbClr val="FFFFFF"/>
          </a:solidFill>
          <a:ln w="0">
            <a:noFill/>
            <a:prstDash val="solid"/>
          </a:ln>
        </p:spPr>
        <p:txBody>
          <a:bodyPr lIns="95250" tIns="76200" rIns="95250" bIns="76200" anchor="ctr">
            <a:noAutofit/>
          </a:bodyPr>
          <a:lstStyle/>
          <a:p>
            <a:pPr algn="ctr">
              <a:lnSpc>
                <a:spcPct val="105000"/>
              </a:lnSpc>
              <a:buNone/>
              <a:defRPr sz="2100" b="1" i="0">
                <a:solidFill>
                  <a:srgbClr val="17233A"/>
                </a:solidFill>
                <a:latin typeface="Arial"/>
                <a:ea typeface="Arial"/>
                <a:cs typeface="Arial"/>
              </a:defRPr>
            </a:pPr>
            <a:r>
              <a:rPr sz="2100" b="1" i="0">
                <a:solidFill>
                  <a:srgbClr val="17233A"/>
                </a:solidFill>
                <a:latin typeface="Times New Roman" panose="02020603050405020304" pitchFamily="18" charset="0"/>
                <a:ea typeface="Arial"/>
                <a:cs typeface="Times New Roman" panose="02020603050405020304" pitchFamily="18" charset="0"/>
              </a:rPr>
              <a:t>Bandura’s Self-Efficacy Theory</a:t>
            </a:r>
          </a:p>
        </p:txBody>
      </p:sp>
      <p:sp>
        <p:nvSpPr>
          <p:cNvPr id="42" name="SRL cycle">
            <a:extLst>
              <a:ext uri="{FF2B5EF4-FFF2-40B4-BE49-F238E27FC236}">
                <a16:creationId xmlns:a16="http://schemas.microsoft.com/office/drawing/2014/main" id="{D052DC0D-4BDC-4DF8-BC23-49B35786E3D8}"/>
              </a:ext>
            </a:extLst>
          </p:cNvPr>
          <p:cNvSpPr>
            <a:spLocks noGrp="1"/>
          </p:cNvSpPr>
          <p:nvPr/>
        </p:nvSpPr>
        <p:spPr>
          <a:xfrm>
            <a:off x="2695575" y="20793075"/>
            <a:ext cx="3124200" cy="2114550"/>
          </a:xfrm>
          <a:prstGeom prst="roundRect">
            <a:avLst>
              <a:gd name="adj" fmla="val 7207"/>
            </a:avLst>
          </a:prstGeom>
          <a:solidFill>
            <a:srgbClr val="D6EAF6"/>
          </a:solidFill>
          <a:ln w="0">
            <a:noFill/>
            <a:prstDash val="solid"/>
          </a:ln>
        </p:spPr>
        <p:txBody>
          <a:bodyPr lIns="95250" tIns="76200" rIns="95250" bIns="76200" anchor="ctr">
            <a:normAutofit fontScale="88118" lnSpcReduction="20000"/>
          </a:bodyPr>
          <a:lstStyle/>
          <a:p>
            <a:pPr algn="ctr">
              <a:lnSpc>
                <a:spcPct val="105000"/>
              </a:lnSpc>
              <a:buNone/>
              <a:defRPr sz="2025" b="0" i="0">
                <a:solidFill>
                  <a:srgbClr val="17233A"/>
                </a:solidFill>
                <a:latin typeface="Arial"/>
                <a:ea typeface="Arial"/>
                <a:cs typeface="Arial"/>
              </a:defRPr>
            </a:pPr>
            <a:r>
              <a:rPr sz="2025" b="0" i="0">
                <a:solidFill>
                  <a:srgbClr val="17233A"/>
                </a:solidFill>
                <a:latin typeface="Times New Roman" panose="02020603050405020304" pitchFamily="18" charset="0"/>
                <a:ea typeface="Arial"/>
                <a:cs typeface="Times New Roman" panose="02020603050405020304" pitchFamily="18" charset="0"/>
              </a:rPr>
              <a:t>FORETHOUGHT</a:t>
            </a:r>
          </a:p>
          <a:p>
            <a:pPr algn="ctr">
              <a:lnSpc>
                <a:spcPct val="105000"/>
              </a:lnSpc>
              <a:buNone/>
              <a:defRPr sz="2025" b="0" i="0">
                <a:solidFill>
                  <a:srgbClr val="17233A"/>
                </a:solidFill>
                <a:latin typeface="Arial"/>
                <a:ea typeface="Arial"/>
                <a:cs typeface="Arial"/>
              </a:defRPr>
            </a:pPr>
            <a:r>
              <a:rPr sz="2025" b="0" i="0">
                <a:solidFill>
                  <a:srgbClr val="17233A"/>
                </a:solidFill>
                <a:latin typeface="Times New Roman" panose="02020603050405020304" pitchFamily="18" charset="0"/>
                <a:ea typeface="Arial"/>
                <a:cs typeface="Times New Roman" panose="02020603050405020304" pitchFamily="18" charset="0"/>
              </a:rPr>
              <a:t>Goal setting &amp; planning</a:t>
            </a:r>
          </a:p>
          <a:p>
            <a:endParaRPr sz="2025" b="0" i="0">
              <a:solidFill>
                <a:srgbClr val="17233A"/>
              </a:solidFill>
              <a:latin typeface="Times New Roman" panose="02020603050405020304" pitchFamily="18" charset="0"/>
              <a:ea typeface="Arial"/>
              <a:cs typeface="Times New Roman" panose="02020603050405020304" pitchFamily="18" charset="0"/>
            </a:endParaRPr>
          </a:p>
          <a:p>
            <a:pPr algn="ctr">
              <a:lnSpc>
                <a:spcPct val="105000"/>
              </a:lnSpc>
              <a:buNone/>
              <a:defRPr sz="2025" b="0" i="0">
                <a:solidFill>
                  <a:srgbClr val="17233A"/>
                </a:solidFill>
                <a:latin typeface="Arial"/>
                <a:ea typeface="Arial"/>
                <a:cs typeface="Arial"/>
              </a:defRPr>
            </a:pPr>
            <a:r>
              <a:rPr sz="2025" b="0" i="0">
                <a:solidFill>
                  <a:srgbClr val="17233A"/>
                </a:solidFill>
                <a:latin typeface="Times New Roman" panose="02020603050405020304" pitchFamily="18" charset="0"/>
                <a:ea typeface="Arial"/>
                <a:cs typeface="Times New Roman" panose="02020603050405020304" pitchFamily="18" charset="0"/>
              </a:rPr>
              <a:t>PERFORMANCE</a:t>
            </a:r>
          </a:p>
          <a:p>
            <a:pPr algn="ctr">
              <a:lnSpc>
                <a:spcPct val="105000"/>
              </a:lnSpc>
              <a:buNone/>
              <a:defRPr sz="2025" b="0" i="0">
                <a:solidFill>
                  <a:srgbClr val="17233A"/>
                </a:solidFill>
                <a:latin typeface="Arial"/>
                <a:ea typeface="Arial"/>
                <a:cs typeface="Arial"/>
              </a:defRPr>
            </a:pPr>
            <a:r>
              <a:rPr sz="2025" b="0" i="0">
                <a:solidFill>
                  <a:srgbClr val="17233A"/>
                </a:solidFill>
                <a:latin typeface="Times New Roman" panose="02020603050405020304" pitchFamily="18" charset="0"/>
                <a:ea typeface="Arial"/>
                <a:cs typeface="Times New Roman" panose="02020603050405020304" pitchFamily="18" charset="0"/>
              </a:rPr>
              <a:t>Monitoring &amp; strategy use</a:t>
            </a:r>
          </a:p>
          <a:p>
            <a:endParaRPr sz="2025" b="0" i="0">
              <a:solidFill>
                <a:srgbClr val="17233A"/>
              </a:solidFill>
              <a:latin typeface="Times New Roman" panose="02020603050405020304" pitchFamily="18" charset="0"/>
              <a:ea typeface="Arial"/>
              <a:cs typeface="Times New Roman" panose="02020603050405020304" pitchFamily="18" charset="0"/>
            </a:endParaRPr>
          </a:p>
          <a:p>
            <a:pPr algn="ctr">
              <a:lnSpc>
                <a:spcPct val="105000"/>
              </a:lnSpc>
              <a:buNone/>
              <a:defRPr sz="2025" b="0" i="0">
                <a:solidFill>
                  <a:srgbClr val="17233A"/>
                </a:solidFill>
                <a:latin typeface="Arial"/>
                <a:ea typeface="Arial"/>
                <a:cs typeface="Arial"/>
              </a:defRPr>
            </a:pPr>
            <a:r>
              <a:rPr sz="2025" b="0" i="0">
                <a:solidFill>
                  <a:srgbClr val="17233A"/>
                </a:solidFill>
                <a:latin typeface="Times New Roman" panose="02020603050405020304" pitchFamily="18" charset="0"/>
                <a:ea typeface="Arial"/>
                <a:cs typeface="Times New Roman" panose="02020603050405020304" pitchFamily="18" charset="0"/>
              </a:rPr>
              <a:t>SELF-REFLECTION</a:t>
            </a:r>
          </a:p>
          <a:p>
            <a:pPr algn="ctr">
              <a:lnSpc>
                <a:spcPct val="105000"/>
              </a:lnSpc>
              <a:buNone/>
              <a:defRPr sz="2025" b="0" i="0">
                <a:solidFill>
                  <a:srgbClr val="17233A"/>
                </a:solidFill>
                <a:latin typeface="Arial"/>
                <a:ea typeface="Arial"/>
                <a:cs typeface="Arial"/>
              </a:defRPr>
            </a:pPr>
            <a:r>
              <a:rPr sz="2025" b="0" i="0">
                <a:solidFill>
                  <a:srgbClr val="17233A"/>
                </a:solidFill>
                <a:latin typeface="Times New Roman" panose="02020603050405020304" pitchFamily="18" charset="0"/>
                <a:ea typeface="Arial"/>
                <a:cs typeface="Times New Roman" panose="02020603050405020304" pitchFamily="18" charset="0"/>
              </a:rPr>
              <a:t>Evaluation &amp; adaptation</a:t>
            </a:r>
          </a:p>
        </p:txBody>
      </p:sp>
      <p:sp>
        <p:nvSpPr>
          <p:cNvPr id="43" name="Efficacy construct">
            <a:extLst>
              <a:ext uri="{FF2B5EF4-FFF2-40B4-BE49-F238E27FC236}">
                <a16:creationId xmlns:a16="http://schemas.microsoft.com/office/drawing/2014/main" id="{C3D7A937-9D73-4055-86FB-BE582ED9B5D8}"/>
              </a:ext>
            </a:extLst>
          </p:cNvPr>
          <p:cNvSpPr>
            <a:spLocks noGrp="1"/>
          </p:cNvSpPr>
          <p:nvPr/>
        </p:nvSpPr>
        <p:spPr>
          <a:xfrm>
            <a:off x="7077075" y="20793075"/>
            <a:ext cx="3124200" cy="2114550"/>
          </a:xfrm>
          <a:prstGeom prst="roundRect">
            <a:avLst>
              <a:gd name="adj" fmla="val 7207"/>
            </a:avLst>
          </a:prstGeom>
          <a:solidFill>
            <a:srgbClr val="FFF4D6"/>
          </a:solidFill>
          <a:ln w="0">
            <a:noFill/>
            <a:prstDash val="solid"/>
          </a:ln>
        </p:spPr>
        <p:txBody>
          <a:bodyPr lIns="95250" tIns="76200" rIns="95250" bIns="76200" anchor="ctr">
            <a:normAutofit fontScale="93632" lnSpcReduction="10000"/>
          </a:bodyPr>
          <a:lstStyle/>
          <a:p>
            <a:pPr algn="ctr">
              <a:lnSpc>
                <a:spcPct val="105000"/>
              </a:lnSpc>
              <a:buNone/>
              <a:defRPr sz="2100" b="1" i="0">
                <a:solidFill>
                  <a:srgbClr val="17233A"/>
                </a:solidFill>
                <a:latin typeface="Arial"/>
                <a:ea typeface="Arial"/>
                <a:cs typeface="Arial"/>
              </a:defRPr>
            </a:pPr>
            <a:r>
              <a:rPr sz="2100" b="1" i="0">
                <a:solidFill>
                  <a:srgbClr val="17233A"/>
                </a:solidFill>
                <a:latin typeface="Times New Roman" panose="02020603050405020304" pitchFamily="18" charset="0"/>
                <a:ea typeface="Arial"/>
                <a:cs typeface="Times New Roman" panose="02020603050405020304" pitchFamily="18" charset="0"/>
              </a:rPr>
              <a:t>PERCEIVED CAPABILITY</a:t>
            </a:r>
          </a:p>
          <a:p>
            <a:endParaRPr sz="2100" b="1" i="0">
              <a:solidFill>
                <a:srgbClr val="17233A"/>
              </a:solidFill>
              <a:latin typeface="Times New Roman" panose="02020603050405020304" pitchFamily="18" charset="0"/>
              <a:ea typeface="Arial"/>
              <a:cs typeface="Times New Roman" panose="02020603050405020304" pitchFamily="18" charset="0"/>
            </a:endParaRPr>
          </a:p>
          <a:p>
            <a:pPr algn="ctr">
              <a:lnSpc>
                <a:spcPct val="105000"/>
              </a:lnSpc>
              <a:buNone/>
              <a:defRPr sz="2100" b="1" i="0">
                <a:solidFill>
                  <a:srgbClr val="17233A"/>
                </a:solidFill>
                <a:latin typeface="Arial"/>
                <a:ea typeface="Arial"/>
                <a:cs typeface="Arial"/>
              </a:defRPr>
            </a:pPr>
            <a:r>
              <a:rPr sz="2100" b="1" i="0">
                <a:solidFill>
                  <a:srgbClr val="17233A"/>
                </a:solidFill>
                <a:latin typeface="Times New Roman" panose="02020603050405020304" pitchFamily="18" charset="0"/>
                <a:ea typeface="Arial"/>
                <a:cs typeface="Times New Roman" panose="02020603050405020304" pitchFamily="18" charset="0"/>
              </a:rPr>
              <a:t>to perform specific English-speaking tasks successfully</a:t>
            </a:r>
          </a:p>
        </p:txBody>
      </p:sp>
      <p:sp>
        <p:nvSpPr>
          <p:cNvPr id="44" name="Association arrow">
            <a:extLst>
              <a:ext uri="{FF2B5EF4-FFF2-40B4-BE49-F238E27FC236}">
                <a16:creationId xmlns:a16="http://schemas.microsoft.com/office/drawing/2014/main" id="{981CFD92-E637-4EAB-9A67-26010AA99570}"/>
              </a:ext>
            </a:extLst>
          </p:cNvPr>
          <p:cNvSpPr>
            <a:spLocks noGrp="1"/>
          </p:cNvSpPr>
          <p:nvPr/>
        </p:nvSpPr>
        <p:spPr>
          <a:xfrm>
            <a:off x="5695950" y="21307425"/>
            <a:ext cx="1504950" cy="1000125"/>
          </a:xfrm>
          <a:prstGeom prst="rect">
            <a:avLst/>
          </a:prstGeom>
          <a:noFill/>
          <a:ln w="0">
            <a:noFill/>
            <a:prstDash val="solid"/>
          </a:ln>
        </p:spPr>
        <p:txBody>
          <a:bodyPr lIns="95250" tIns="76200" rIns="95250" bIns="76200" anchor="ctr">
            <a:normAutofit fontScale="98058" lnSpcReduction="10000"/>
          </a:bodyPr>
          <a:lstStyle/>
          <a:p>
            <a:pPr algn="ctr">
              <a:lnSpc>
                <a:spcPct val="105000"/>
              </a:lnSpc>
              <a:buNone/>
              <a:defRPr sz="1950" b="1" i="0">
                <a:solidFill>
                  <a:srgbClr val="E51E2A"/>
                </a:solidFill>
                <a:latin typeface="Arial"/>
                <a:ea typeface="Arial"/>
                <a:cs typeface="Arial"/>
              </a:defRPr>
            </a:pPr>
            <a:r>
              <a:rPr sz="1950" b="1" i="0">
                <a:solidFill>
                  <a:srgbClr val="E51E2A"/>
                </a:solidFill>
                <a:latin typeface="Times New Roman" panose="02020603050405020304" pitchFamily="18" charset="0"/>
                <a:ea typeface="Arial"/>
                <a:cs typeface="Times New Roman" panose="02020603050405020304" pitchFamily="18" charset="0"/>
              </a:rPr>
              <a:t>↔</a:t>
            </a:r>
          </a:p>
          <a:p>
            <a:pPr algn="ctr">
              <a:lnSpc>
                <a:spcPct val="105000"/>
              </a:lnSpc>
              <a:buNone/>
              <a:defRPr sz="1950" b="1" i="0">
                <a:solidFill>
                  <a:srgbClr val="E51E2A"/>
                </a:solidFill>
                <a:latin typeface="Arial"/>
                <a:ea typeface="Arial"/>
                <a:cs typeface="Arial"/>
              </a:defRPr>
            </a:pPr>
            <a:r>
              <a:rPr sz="1950" b="1" i="0">
                <a:solidFill>
                  <a:srgbClr val="E51E2A"/>
                </a:solidFill>
                <a:latin typeface="Times New Roman" panose="02020603050405020304" pitchFamily="18" charset="0"/>
                <a:ea typeface="Arial"/>
                <a:cs typeface="Times New Roman" panose="02020603050405020304" pitchFamily="18" charset="0"/>
              </a:rPr>
              <a:t>ASSOCIATION</a:t>
            </a:r>
          </a:p>
        </p:txBody>
      </p:sp>
      <p:sp>
        <p:nvSpPr>
          <p:cNvPr id="45" name="Theory note">
            <a:extLst>
              <a:ext uri="{FF2B5EF4-FFF2-40B4-BE49-F238E27FC236}">
                <a16:creationId xmlns:a16="http://schemas.microsoft.com/office/drawing/2014/main" id="{93F91EA9-5D72-4A9C-99AD-2D72BA3BFB37}"/>
              </a:ext>
            </a:extLst>
          </p:cNvPr>
          <p:cNvSpPr>
            <a:spLocks noGrp="1"/>
          </p:cNvSpPr>
          <p:nvPr/>
        </p:nvSpPr>
        <p:spPr>
          <a:xfrm>
            <a:off x="2600325" y="23260050"/>
            <a:ext cx="7696200" cy="1314450"/>
          </a:xfrm>
          <a:prstGeom prst="rect">
            <a:avLst/>
          </a:prstGeom>
          <a:noFill/>
          <a:ln w="0">
            <a:noFill/>
            <a:prstDash val="solid"/>
          </a:ln>
        </p:spPr>
        <p:txBody>
          <a:bodyPr lIns="95250" tIns="76200" rIns="95250" bIns="76200" anchor="t">
            <a:noAutofit/>
          </a:bodyPr>
          <a:lstStyle/>
          <a:p>
            <a:pPr algn="l">
              <a:lnSpc>
                <a:spcPct val="105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The frameworks provide complementary foundations for explaining why purposeful regulation may be associated with stronger task-specific efficacy beliefs. The four sources of self-efficacy are used for theoretical interpretation, not as mediators.</a:t>
            </a:r>
          </a:p>
        </p:txBody>
      </p:sp>
      <p:sp>
        <p:nvSpPr>
          <p:cNvPr id="46" name="Causality caution">
            <a:extLst>
              <a:ext uri="{FF2B5EF4-FFF2-40B4-BE49-F238E27FC236}">
                <a16:creationId xmlns:a16="http://schemas.microsoft.com/office/drawing/2014/main" id="{39F2ADA7-3492-444C-A6CB-5A71A8F21508}"/>
              </a:ext>
            </a:extLst>
          </p:cNvPr>
          <p:cNvSpPr>
            <a:spLocks noGrp="1"/>
          </p:cNvSpPr>
          <p:nvPr/>
        </p:nvSpPr>
        <p:spPr>
          <a:xfrm>
            <a:off x="2609850" y="24850725"/>
            <a:ext cx="7677150" cy="1066800"/>
          </a:xfrm>
          <a:prstGeom prst="roundRect">
            <a:avLst>
              <a:gd name="adj" fmla="val 12500"/>
            </a:avLst>
          </a:prstGeom>
          <a:solidFill>
            <a:srgbClr val="FFFFFF"/>
          </a:solidFill>
          <a:ln w="0">
            <a:noFill/>
            <a:prstDash val="solid"/>
          </a:ln>
        </p:spPr>
        <p:txBody>
          <a:bodyPr lIns="95250" tIns="76200" rIns="95250" bIns="76200" anchor="ctr">
            <a:normAutofit/>
          </a:bodyPr>
          <a:lstStyle/>
          <a:p>
            <a:pPr algn="ctr">
              <a:lnSpc>
                <a:spcPct val="105000"/>
              </a:lnSpc>
              <a:buNone/>
              <a:defRPr sz="2175" b="1" i="0">
                <a:solidFill>
                  <a:srgbClr val="E51E2A"/>
                </a:solidFill>
                <a:latin typeface="Arial"/>
                <a:ea typeface="Arial"/>
                <a:cs typeface="Arial"/>
              </a:defRPr>
            </a:pPr>
            <a:r>
              <a:rPr sz="2175" b="1" i="0">
                <a:solidFill>
                  <a:srgbClr val="E51E2A"/>
                </a:solidFill>
                <a:latin typeface="Times New Roman" panose="02020603050405020304" pitchFamily="18" charset="0"/>
                <a:ea typeface="Arial"/>
                <a:cs typeface="Times New Roman" panose="02020603050405020304" pitchFamily="18" charset="0"/>
              </a:rPr>
              <a:t>IMPORTANT: The proposed link is a theoretical statistical association—not a causal pathway.</a:t>
            </a:r>
          </a:p>
        </p:txBody>
      </p:sp>
      <p:sp>
        <p:nvSpPr>
          <p:cNvPr id="47" name="Header Methodology">
            <a:extLst>
              <a:ext uri="{FF2B5EF4-FFF2-40B4-BE49-F238E27FC236}">
                <a16:creationId xmlns:a16="http://schemas.microsoft.com/office/drawing/2014/main" id="{2190D6E9-730C-40DB-9C20-EDC9B476606E}"/>
              </a:ext>
            </a:extLst>
          </p:cNvPr>
          <p:cNvSpPr>
            <a:spLocks noGrp="1"/>
          </p:cNvSpPr>
          <p:nvPr/>
        </p:nvSpPr>
        <p:spPr>
          <a:xfrm>
            <a:off x="10953750" y="7048500"/>
            <a:ext cx="8362950" cy="647700"/>
          </a:xfrm>
          <a:prstGeom prst="roundRect">
            <a:avLst>
              <a:gd name="adj" fmla="val 20588"/>
            </a:avLst>
          </a:prstGeom>
          <a:solidFill>
            <a:srgbClr val="292B6D"/>
          </a:solidFill>
          <a:ln w="0">
            <a:solidFill>
              <a:srgbClr val="292B6D"/>
            </a:solidFill>
            <a:prstDash val="solid"/>
          </a:ln>
        </p:spPr>
      </p:sp>
      <p:sp>
        <p:nvSpPr>
          <p:cNvPr id="48" name="Header text Methodology">
            <a:extLst>
              <a:ext uri="{FF2B5EF4-FFF2-40B4-BE49-F238E27FC236}">
                <a16:creationId xmlns:a16="http://schemas.microsoft.com/office/drawing/2014/main" id="{6B2431ED-58C5-49F7-954E-93A9561681DB}"/>
              </a:ext>
            </a:extLst>
          </p:cNvPr>
          <p:cNvSpPr>
            <a:spLocks noGrp="1"/>
          </p:cNvSpPr>
          <p:nvPr/>
        </p:nvSpPr>
        <p:spPr>
          <a:xfrm>
            <a:off x="11106150" y="7067550"/>
            <a:ext cx="8058150" cy="609600"/>
          </a:xfrm>
          <a:prstGeom prst="rect">
            <a:avLst/>
          </a:prstGeom>
          <a:noFill/>
          <a:ln w="0">
            <a:noFill/>
            <a:prstDash val="solid"/>
          </a:ln>
        </p:spPr>
        <p:txBody>
          <a:bodyPr lIns="76200" tIns="19050" rIns="76200" bIns="19050" anchor="ctr">
            <a:normAutofit/>
          </a:bodyPr>
          <a:lstStyle/>
          <a:p>
            <a:pPr algn="l">
              <a:lnSpc>
                <a:spcPct val="105000"/>
              </a:lnSpc>
              <a:buNone/>
              <a:defRPr sz="2550" b="1" i="0">
                <a:solidFill>
                  <a:srgbClr val="FFFFFF"/>
                </a:solidFill>
                <a:latin typeface="Arial"/>
                <a:ea typeface="Arial"/>
                <a:cs typeface="Arial"/>
              </a:defRPr>
            </a:pPr>
            <a:r>
              <a:rPr sz="2550" b="1" i="0">
                <a:solidFill>
                  <a:srgbClr val="FFFFFF"/>
                </a:solidFill>
                <a:latin typeface="Times New Roman" panose="02020603050405020304" pitchFamily="18" charset="0"/>
                <a:ea typeface="Arial"/>
                <a:cs typeface="Times New Roman" panose="02020603050405020304" pitchFamily="18" charset="0"/>
              </a:rPr>
              <a:t>METHODOLOGY</a:t>
            </a:r>
          </a:p>
        </p:txBody>
      </p:sp>
      <p:sp>
        <p:nvSpPr>
          <p:cNvPr id="49" name="Method panel">
            <a:extLst>
              <a:ext uri="{FF2B5EF4-FFF2-40B4-BE49-F238E27FC236}">
                <a16:creationId xmlns:a16="http://schemas.microsoft.com/office/drawing/2014/main" id="{03B23EFB-30F8-41C7-9F67-38161101EF6A}"/>
              </a:ext>
            </a:extLst>
          </p:cNvPr>
          <p:cNvSpPr>
            <a:spLocks noGrp="1"/>
          </p:cNvSpPr>
          <p:nvPr/>
        </p:nvSpPr>
        <p:spPr>
          <a:xfrm>
            <a:off x="10953750" y="7848600"/>
            <a:ext cx="8362950" cy="7334250"/>
          </a:xfrm>
          <a:prstGeom prst="roundRect">
            <a:avLst>
              <a:gd name="adj" fmla="val 2338"/>
            </a:avLst>
          </a:prstGeom>
          <a:solidFill>
            <a:srgbClr val="FFFFFF"/>
          </a:solidFill>
          <a:ln w="19050">
            <a:solidFill>
              <a:srgbClr val="C9D7E6"/>
            </a:solidFill>
            <a:prstDash val="solid"/>
          </a:ln>
        </p:spPr>
      </p:sp>
      <p:sp>
        <p:nvSpPr>
          <p:cNvPr id="50" name="Design">
            <a:extLst>
              <a:ext uri="{FF2B5EF4-FFF2-40B4-BE49-F238E27FC236}">
                <a16:creationId xmlns:a16="http://schemas.microsoft.com/office/drawing/2014/main" id="{BE14CD5E-1501-4269-95BF-C3D57C654AC0}"/>
              </a:ext>
            </a:extLst>
          </p:cNvPr>
          <p:cNvSpPr>
            <a:spLocks noGrp="1"/>
          </p:cNvSpPr>
          <p:nvPr/>
        </p:nvSpPr>
        <p:spPr>
          <a:xfrm>
            <a:off x="11182350" y="8039100"/>
            <a:ext cx="3790950" cy="1619250"/>
          </a:xfrm>
          <a:prstGeom prst="roundRect">
            <a:avLst>
              <a:gd name="adj" fmla="val 8235"/>
            </a:avLst>
          </a:prstGeom>
          <a:solidFill>
            <a:srgbClr val="EAF3FA"/>
          </a:solidFill>
          <a:ln w="0">
            <a:noFill/>
            <a:prstDash val="solid"/>
          </a:ln>
        </p:spPr>
        <p:txBody>
          <a:bodyPr lIns="95250" tIns="76200" rIns="95250" bIns="76200" anchor="ctr">
            <a:normAutofit/>
          </a:bodyPr>
          <a:lstStyle/>
          <a:p>
            <a:pPr algn="ctr">
              <a:lnSpc>
                <a:spcPct val="105000"/>
              </a:lnSpc>
              <a:buNone/>
              <a:defRPr sz="2100" b="1" i="0">
                <a:solidFill>
                  <a:srgbClr val="17233A"/>
                </a:solidFill>
                <a:latin typeface="Arial"/>
                <a:ea typeface="Arial"/>
                <a:cs typeface="Arial"/>
              </a:defRPr>
            </a:pPr>
            <a:r>
              <a:rPr sz="2100" b="1" i="0">
                <a:solidFill>
                  <a:srgbClr val="17233A"/>
                </a:solidFill>
                <a:latin typeface="Times New Roman" panose="02020603050405020304" pitchFamily="18" charset="0"/>
                <a:ea typeface="Arial"/>
                <a:cs typeface="Times New Roman" panose="02020603050405020304" pitchFamily="18" charset="0"/>
              </a:rPr>
              <a:t>DESIGN</a:t>
            </a:r>
          </a:p>
          <a:p>
            <a:pPr algn="ctr">
              <a:lnSpc>
                <a:spcPct val="105000"/>
              </a:lnSpc>
              <a:buNone/>
              <a:defRPr sz="2100" b="1" i="0">
                <a:solidFill>
                  <a:srgbClr val="17233A"/>
                </a:solidFill>
                <a:latin typeface="Arial"/>
                <a:ea typeface="Arial"/>
                <a:cs typeface="Arial"/>
              </a:defRPr>
            </a:pPr>
            <a:r>
              <a:rPr sz="2100" b="1" i="0">
                <a:solidFill>
                  <a:srgbClr val="17233A"/>
                </a:solidFill>
                <a:latin typeface="Times New Roman" panose="02020603050405020304" pitchFamily="18" charset="0"/>
                <a:ea typeface="Arial"/>
                <a:cs typeface="Times New Roman" panose="02020603050405020304" pitchFamily="18" charset="0"/>
              </a:rPr>
              <a:t>Cross-sectional quantitative correlational study</a:t>
            </a:r>
          </a:p>
        </p:txBody>
      </p:sp>
      <p:sp>
        <p:nvSpPr>
          <p:cNvPr id="51" name="Setting">
            <a:extLst>
              <a:ext uri="{FF2B5EF4-FFF2-40B4-BE49-F238E27FC236}">
                <a16:creationId xmlns:a16="http://schemas.microsoft.com/office/drawing/2014/main" id="{38091027-7445-41E0-B7FD-5B6A98E1A257}"/>
              </a:ext>
            </a:extLst>
          </p:cNvPr>
          <p:cNvSpPr>
            <a:spLocks noGrp="1"/>
          </p:cNvSpPr>
          <p:nvPr/>
        </p:nvSpPr>
        <p:spPr>
          <a:xfrm>
            <a:off x="15297150" y="8039100"/>
            <a:ext cx="3790950" cy="1619250"/>
          </a:xfrm>
          <a:prstGeom prst="roundRect">
            <a:avLst>
              <a:gd name="adj" fmla="val 8235"/>
            </a:avLst>
          </a:prstGeom>
          <a:solidFill>
            <a:srgbClr val="EAF3FA"/>
          </a:solidFill>
          <a:ln w="0">
            <a:noFill/>
            <a:prstDash val="solid"/>
          </a:ln>
        </p:spPr>
        <p:txBody>
          <a:bodyPr lIns="95250" tIns="76200" rIns="95250" bIns="76200" anchor="ctr">
            <a:normAutofit/>
          </a:bodyPr>
          <a:lstStyle/>
          <a:p>
            <a:pPr algn="ctr">
              <a:lnSpc>
                <a:spcPct val="105000"/>
              </a:lnSpc>
              <a:buNone/>
              <a:defRPr sz="2100" b="1" i="0">
                <a:solidFill>
                  <a:srgbClr val="17233A"/>
                </a:solidFill>
                <a:latin typeface="Arial"/>
                <a:ea typeface="Arial"/>
                <a:cs typeface="Arial"/>
              </a:defRPr>
            </a:pPr>
            <a:r>
              <a:rPr sz="2100" b="1" i="0">
                <a:solidFill>
                  <a:srgbClr val="17233A"/>
                </a:solidFill>
                <a:latin typeface="Times New Roman" panose="02020603050405020304" pitchFamily="18" charset="0"/>
                <a:ea typeface="Arial"/>
                <a:cs typeface="Times New Roman" panose="02020603050405020304" pitchFamily="18" charset="0"/>
              </a:rPr>
              <a:t>SETTING</a:t>
            </a:r>
          </a:p>
          <a:p>
            <a:pPr algn="ctr">
              <a:lnSpc>
                <a:spcPct val="105000"/>
              </a:lnSpc>
              <a:buNone/>
              <a:defRPr sz="2100" b="1" i="0">
                <a:solidFill>
                  <a:srgbClr val="17233A"/>
                </a:solidFill>
                <a:latin typeface="Arial"/>
                <a:ea typeface="Arial"/>
                <a:cs typeface="Arial"/>
              </a:defRPr>
            </a:pPr>
            <a:r>
              <a:rPr sz="2100" b="1" i="0">
                <a:solidFill>
                  <a:srgbClr val="17233A"/>
                </a:solidFill>
                <a:latin typeface="Times New Roman" panose="02020603050405020304" pitchFamily="18" charset="0"/>
                <a:ea typeface="Arial"/>
                <a:cs typeface="Times New Roman" panose="02020603050405020304" pitchFamily="18" charset="0"/>
              </a:rPr>
              <a:t>A private university in Ho Chi Minh City, Vietnam</a:t>
            </a:r>
          </a:p>
        </p:txBody>
      </p:sp>
      <p:sp>
        <p:nvSpPr>
          <p:cNvPr id="52" name="Sample">
            <a:extLst>
              <a:ext uri="{FF2B5EF4-FFF2-40B4-BE49-F238E27FC236}">
                <a16:creationId xmlns:a16="http://schemas.microsoft.com/office/drawing/2014/main" id="{88A1F406-B6C5-4149-A2EF-C9C600846330}"/>
              </a:ext>
            </a:extLst>
          </p:cNvPr>
          <p:cNvSpPr>
            <a:spLocks noGrp="1"/>
          </p:cNvSpPr>
          <p:nvPr/>
        </p:nvSpPr>
        <p:spPr>
          <a:xfrm>
            <a:off x="11182350" y="9848850"/>
            <a:ext cx="3790950" cy="1619250"/>
          </a:xfrm>
          <a:prstGeom prst="roundRect">
            <a:avLst>
              <a:gd name="adj" fmla="val 8235"/>
            </a:avLst>
          </a:prstGeom>
          <a:solidFill>
            <a:srgbClr val="FFF4D6"/>
          </a:solidFill>
          <a:ln w="0">
            <a:noFill/>
            <a:prstDash val="solid"/>
          </a:ln>
        </p:spPr>
        <p:txBody>
          <a:bodyPr lIns="95250" tIns="76200" rIns="95250" bIns="76200" anchor="ctr">
            <a:normAutofit/>
          </a:bodyPr>
          <a:lstStyle/>
          <a:p>
            <a:pPr algn="ctr">
              <a:lnSpc>
                <a:spcPct val="105000"/>
              </a:lnSpc>
              <a:buNone/>
              <a:defRPr sz="2100" b="1" i="0">
                <a:solidFill>
                  <a:srgbClr val="17233A"/>
                </a:solidFill>
                <a:latin typeface="Arial"/>
                <a:ea typeface="Arial"/>
                <a:cs typeface="Arial"/>
              </a:defRPr>
            </a:pPr>
            <a:r>
              <a:rPr sz="2100" b="1" i="0">
                <a:solidFill>
                  <a:srgbClr val="17233A"/>
                </a:solidFill>
                <a:latin typeface="Times New Roman" panose="02020603050405020304" pitchFamily="18" charset="0"/>
                <a:ea typeface="Arial"/>
                <a:cs typeface="Times New Roman" panose="02020603050405020304" pitchFamily="18" charset="0"/>
              </a:rPr>
              <a:t>SAMPLE</a:t>
            </a:r>
          </a:p>
          <a:p>
            <a:pPr algn="ctr">
              <a:lnSpc>
                <a:spcPct val="105000"/>
              </a:lnSpc>
              <a:buNone/>
              <a:defRPr sz="2100" b="1" i="0">
                <a:solidFill>
                  <a:srgbClr val="17233A"/>
                </a:solidFill>
                <a:latin typeface="Arial"/>
                <a:ea typeface="Arial"/>
                <a:cs typeface="Arial"/>
              </a:defRPr>
            </a:pPr>
            <a:r>
              <a:rPr sz="2100" b="1" i="0">
                <a:solidFill>
                  <a:srgbClr val="17233A"/>
                </a:solidFill>
                <a:latin typeface="Times New Roman" panose="02020603050405020304" pitchFamily="18" charset="0"/>
                <a:ea typeface="Arial"/>
                <a:cs typeface="Times New Roman" panose="02020603050405020304" pitchFamily="18" charset="0"/>
              </a:rPr>
              <a:t>200 responses collected; 186 valid responses after screening</a:t>
            </a:r>
          </a:p>
        </p:txBody>
      </p:sp>
      <p:sp>
        <p:nvSpPr>
          <p:cNvPr id="53" name="Analysis">
            <a:extLst>
              <a:ext uri="{FF2B5EF4-FFF2-40B4-BE49-F238E27FC236}">
                <a16:creationId xmlns:a16="http://schemas.microsoft.com/office/drawing/2014/main" id="{37424F1C-93A1-4AC1-955E-21850F9F7660}"/>
              </a:ext>
            </a:extLst>
          </p:cNvPr>
          <p:cNvSpPr>
            <a:spLocks noGrp="1"/>
          </p:cNvSpPr>
          <p:nvPr/>
        </p:nvSpPr>
        <p:spPr>
          <a:xfrm>
            <a:off x="15297150" y="9848850"/>
            <a:ext cx="3790950" cy="1619250"/>
          </a:xfrm>
          <a:prstGeom prst="roundRect">
            <a:avLst>
              <a:gd name="adj" fmla="val 8235"/>
            </a:avLst>
          </a:prstGeom>
          <a:solidFill>
            <a:srgbClr val="FFF4D6"/>
          </a:solidFill>
          <a:ln w="0">
            <a:noFill/>
            <a:prstDash val="solid"/>
          </a:ln>
        </p:spPr>
        <p:txBody>
          <a:bodyPr lIns="95250" tIns="76200" rIns="95250" bIns="76200" anchor="ctr">
            <a:normAutofit/>
          </a:bodyPr>
          <a:lstStyle/>
          <a:p>
            <a:pPr algn="ctr">
              <a:lnSpc>
                <a:spcPct val="105000"/>
              </a:lnSpc>
              <a:buNone/>
              <a:defRPr sz="2100" b="1" i="0">
                <a:solidFill>
                  <a:srgbClr val="17233A"/>
                </a:solidFill>
                <a:latin typeface="Arial"/>
                <a:ea typeface="Arial"/>
                <a:cs typeface="Arial"/>
              </a:defRPr>
            </a:pPr>
            <a:r>
              <a:rPr sz="2100" b="1" i="0">
                <a:solidFill>
                  <a:srgbClr val="17233A"/>
                </a:solidFill>
                <a:latin typeface="Times New Roman" panose="02020603050405020304" pitchFamily="18" charset="0"/>
                <a:ea typeface="Arial"/>
                <a:cs typeface="Times New Roman" panose="02020603050405020304" pitchFamily="18" charset="0"/>
              </a:rPr>
              <a:t>ANALYSIS</a:t>
            </a:r>
          </a:p>
          <a:p>
            <a:pPr algn="ctr">
              <a:lnSpc>
                <a:spcPct val="105000"/>
              </a:lnSpc>
              <a:buNone/>
              <a:defRPr sz="2100" b="1" i="0">
                <a:solidFill>
                  <a:srgbClr val="17233A"/>
                </a:solidFill>
                <a:latin typeface="Arial"/>
                <a:ea typeface="Arial"/>
                <a:cs typeface="Arial"/>
              </a:defRPr>
            </a:pPr>
            <a:r>
              <a:rPr sz="2100" b="1" i="0">
                <a:solidFill>
                  <a:srgbClr val="17233A"/>
                </a:solidFill>
                <a:latin typeface="Times New Roman" panose="02020603050405020304" pitchFamily="18" charset="0"/>
                <a:ea typeface="Arial"/>
                <a:cs typeface="Times New Roman" panose="02020603050405020304" pitchFamily="18" charset="0"/>
              </a:rPr>
              <a:t>SPSS 26: reliability, EFA, descriptive statistics, Pearson correlation</a:t>
            </a:r>
          </a:p>
        </p:txBody>
      </p:sp>
      <p:sp>
        <p:nvSpPr>
          <p:cNvPr id="54" name="Instrument">
            <a:extLst>
              <a:ext uri="{FF2B5EF4-FFF2-40B4-BE49-F238E27FC236}">
                <a16:creationId xmlns:a16="http://schemas.microsoft.com/office/drawing/2014/main" id="{7E65E0F2-A409-47D5-A2CE-E5AFD3B5B940}"/>
              </a:ext>
            </a:extLst>
          </p:cNvPr>
          <p:cNvSpPr>
            <a:spLocks noGrp="1"/>
          </p:cNvSpPr>
          <p:nvPr/>
        </p:nvSpPr>
        <p:spPr>
          <a:xfrm>
            <a:off x="11182350" y="11706225"/>
            <a:ext cx="7905750" cy="3105150"/>
          </a:xfrm>
          <a:prstGeom prst="roundRect">
            <a:avLst>
              <a:gd name="adj" fmla="val 4294"/>
            </a:avLst>
          </a:prstGeom>
          <a:solidFill>
            <a:srgbClr val="EAF3FA"/>
          </a:solidFill>
          <a:ln w="0">
            <a:noFill/>
            <a:prstDash val="solid"/>
          </a:ln>
        </p:spPr>
        <p:txBody>
          <a:bodyPr lIns="95250" tIns="76200" rIns="95250" bIns="76200" anchor="t">
            <a:normAutofit fontScale="98465" lnSpcReduction="10000"/>
          </a:bodyPr>
          <a:lstStyle/>
          <a:p>
            <a:pPr algn="l">
              <a:lnSpc>
                <a:spcPct val="103000"/>
              </a:lnSpc>
              <a:buNone/>
              <a:defRPr sz="2025" b="0" i="0">
                <a:solidFill>
                  <a:srgbClr val="17233A"/>
                </a:solidFill>
                <a:latin typeface="Arial"/>
                <a:ea typeface="Arial"/>
                <a:cs typeface="Arial"/>
              </a:defRPr>
            </a:pPr>
            <a:r>
              <a:rPr sz="2025" b="0" i="0">
                <a:solidFill>
                  <a:srgbClr val="17233A"/>
                </a:solidFill>
                <a:latin typeface="Times New Roman" panose="02020603050405020304" pitchFamily="18" charset="0"/>
                <a:ea typeface="Arial"/>
                <a:cs typeface="Times New Roman" panose="02020603050405020304" pitchFamily="18" charset="0"/>
              </a:rPr>
              <a:t>RESEARCH INSTRUMENT</a:t>
            </a:r>
          </a:p>
          <a:p>
            <a:pPr algn="l">
              <a:lnSpc>
                <a:spcPct val="103000"/>
              </a:lnSpc>
              <a:buNone/>
              <a:defRPr sz="2025" b="0" i="0">
                <a:solidFill>
                  <a:srgbClr val="17233A"/>
                </a:solidFill>
                <a:latin typeface="Arial"/>
                <a:ea typeface="Arial"/>
                <a:cs typeface="Arial"/>
              </a:defRPr>
            </a:pPr>
            <a:r>
              <a:rPr sz="2025" b="0" i="0">
                <a:solidFill>
                  <a:srgbClr val="17233A"/>
                </a:solidFill>
                <a:latin typeface="Times New Roman" panose="02020603050405020304" pitchFamily="18" charset="0"/>
                <a:ea typeface="Arial"/>
                <a:cs typeface="Times New Roman" panose="02020603050405020304" pitchFamily="18" charset="0"/>
              </a:rPr>
              <a:t>Section 1 — Background information</a:t>
            </a:r>
          </a:p>
          <a:p>
            <a:pPr algn="l">
              <a:lnSpc>
                <a:spcPct val="103000"/>
              </a:lnSpc>
              <a:buNone/>
              <a:defRPr sz="2025" b="0" i="0">
                <a:solidFill>
                  <a:srgbClr val="17233A"/>
                </a:solidFill>
                <a:latin typeface="Arial"/>
                <a:ea typeface="Arial"/>
                <a:cs typeface="Arial"/>
              </a:defRPr>
            </a:pPr>
            <a:r>
              <a:rPr sz="2025" b="0" i="0">
                <a:solidFill>
                  <a:srgbClr val="17233A"/>
                </a:solidFill>
                <a:latin typeface="Times New Roman" panose="02020603050405020304" pitchFamily="18" charset="0"/>
                <a:ea typeface="Arial"/>
                <a:cs typeface="Times New Roman" panose="02020603050405020304" pitchFamily="18" charset="0"/>
              </a:rPr>
              <a:t>Gender, year of study, major, previous AI-learning experience, and AI tools used</a:t>
            </a:r>
          </a:p>
          <a:p>
            <a:endParaRPr sz="2025" b="0" i="0">
              <a:solidFill>
                <a:srgbClr val="17233A"/>
              </a:solidFill>
              <a:latin typeface="Times New Roman" panose="02020603050405020304" pitchFamily="18" charset="0"/>
              <a:ea typeface="Arial"/>
              <a:cs typeface="Times New Roman" panose="02020603050405020304" pitchFamily="18" charset="0"/>
            </a:endParaRPr>
          </a:p>
          <a:p>
            <a:pPr algn="l">
              <a:lnSpc>
                <a:spcPct val="103000"/>
              </a:lnSpc>
              <a:buNone/>
              <a:defRPr sz="2025" b="0" i="0">
                <a:solidFill>
                  <a:srgbClr val="17233A"/>
                </a:solidFill>
                <a:latin typeface="Arial"/>
                <a:ea typeface="Arial"/>
                <a:cs typeface="Arial"/>
              </a:defRPr>
            </a:pPr>
            <a:r>
              <a:rPr sz="2025" b="0" i="0">
                <a:solidFill>
                  <a:srgbClr val="17233A"/>
                </a:solidFill>
                <a:latin typeface="Times New Roman" panose="02020603050405020304" pitchFamily="18" charset="0"/>
                <a:ea typeface="Arial"/>
                <a:cs typeface="Times New Roman" panose="02020603050405020304" pitchFamily="18" charset="0"/>
              </a:rPr>
              <a:t>Section 2 — AI-SRL: 13 items, five-point Likert scale</a:t>
            </a:r>
          </a:p>
          <a:p>
            <a:pPr algn="l">
              <a:lnSpc>
                <a:spcPct val="103000"/>
              </a:lnSpc>
              <a:buNone/>
              <a:defRPr sz="2025" b="0" i="0">
                <a:solidFill>
                  <a:srgbClr val="17233A"/>
                </a:solidFill>
                <a:latin typeface="Arial"/>
                <a:ea typeface="Arial"/>
                <a:cs typeface="Arial"/>
              </a:defRPr>
            </a:pPr>
            <a:r>
              <a:rPr sz="2025" b="0" i="0">
                <a:solidFill>
                  <a:srgbClr val="17233A"/>
                </a:solidFill>
                <a:latin typeface="Times New Roman" panose="02020603050405020304" pitchFamily="18" charset="0"/>
                <a:ea typeface="Arial"/>
                <a:cs typeface="Times New Roman" panose="02020603050405020304" pitchFamily="18" charset="0"/>
              </a:rPr>
              <a:t>Forethought • Performance • Self-reflection</a:t>
            </a:r>
          </a:p>
          <a:p>
            <a:endParaRPr sz="2025" b="0" i="0">
              <a:solidFill>
                <a:srgbClr val="17233A"/>
              </a:solidFill>
              <a:latin typeface="Times New Roman" panose="02020603050405020304" pitchFamily="18" charset="0"/>
              <a:ea typeface="Arial"/>
              <a:cs typeface="Times New Roman" panose="02020603050405020304" pitchFamily="18" charset="0"/>
            </a:endParaRPr>
          </a:p>
          <a:p>
            <a:pPr algn="l">
              <a:lnSpc>
                <a:spcPct val="103000"/>
              </a:lnSpc>
              <a:buNone/>
              <a:defRPr sz="2025" b="0" i="0">
                <a:solidFill>
                  <a:srgbClr val="17233A"/>
                </a:solidFill>
                <a:latin typeface="Arial"/>
                <a:ea typeface="Arial"/>
                <a:cs typeface="Arial"/>
              </a:defRPr>
            </a:pPr>
            <a:r>
              <a:rPr sz="2025" b="0" i="0">
                <a:solidFill>
                  <a:srgbClr val="17233A"/>
                </a:solidFill>
                <a:latin typeface="Times New Roman" panose="02020603050405020304" pitchFamily="18" charset="0"/>
                <a:ea typeface="Arial"/>
                <a:cs typeface="Times New Roman" panose="02020603050405020304" pitchFamily="18" charset="0"/>
              </a:rPr>
              <a:t>Section 3 — Speaking self-efficacy: 12 items, five-point Likert scale</a:t>
            </a:r>
          </a:p>
          <a:p>
            <a:pPr algn="l">
              <a:lnSpc>
                <a:spcPct val="103000"/>
              </a:lnSpc>
              <a:buNone/>
              <a:defRPr sz="2025" b="0" i="0">
                <a:solidFill>
                  <a:srgbClr val="17233A"/>
                </a:solidFill>
                <a:latin typeface="Arial"/>
                <a:ea typeface="Arial"/>
                <a:cs typeface="Arial"/>
              </a:defRPr>
            </a:pPr>
            <a:r>
              <a:rPr sz="2025" b="0" i="0">
                <a:solidFill>
                  <a:srgbClr val="17233A"/>
                </a:solidFill>
                <a:latin typeface="Times New Roman" panose="02020603050405020304" pitchFamily="18" charset="0"/>
                <a:ea typeface="Arial"/>
                <a:cs typeface="Times New Roman" panose="02020603050405020304" pitchFamily="18" charset="0"/>
              </a:rPr>
              <a:t>Perceived capability to perform English-speaking tasks</a:t>
            </a:r>
          </a:p>
        </p:txBody>
      </p:sp>
      <p:sp>
        <p:nvSpPr>
          <p:cNvPr id="55" name="Header Scale Quality Checks">
            <a:extLst>
              <a:ext uri="{FF2B5EF4-FFF2-40B4-BE49-F238E27FC236}">
                <a16:creationId xmlns:a16="http://schemas.microsoft.com/office/drawing/2014/main" id="{FCEFC7C3-FF49-4667-8DC1-530E66D33FF3}"/>
              </a:ext>
            </a:extLst>
          </p:cNvPr>
          <p:cNvSpPr>
            <a:spLocks noGrp="1"/>
          </p:cNvSpPr>
          <p:nvPr/>
        </p:nvSpPr>
        <p:spPr>
          <a:xfrm>
            <a:off x="10953750" y="15373350"/>
            <a:ext cx="8362950" cy="647700"/>
          </a:xfrm>
          <a:prstGeom prst="roundRect">
            <a:avLst>
              <a:gd name="adj" fmla="val 20588"/>
            </a:avLst>
          </a:prstGeom>
          <a:solidFill>
            <a:srgbClr val="E51E2A"/>
          </a:solidFill>
          <a:ln w="0">
            <a:solidFill>
              <a:srgbClr val="E51E2A"/>
            </a:solidFill>
            <a:prstDash val="solid"/>
          </a:ln>
        </p:spPr>
      </p:sp>
      <p:sp>
        <p:nvSpPr>
          <p:cNvPr id="56" name="Header text Scale Quality Checks">
            <a:extLst>
              <a:ext uri="{FF2B5EF4-FFF2-40B4-BE49-F238E27FC236}">
                <a16:creationId xmlns:a16="http://schemas.microsoft.com/office/drawing/2014/main" id="{76CA9D89-08B0-4277-83AE-5385F74EA09A}"/>
              </a:ext>
            </a:extLst>
          </p:cNvPr>
          <p:cNvSpPr>
            <a:spLocks noGrp="1"/>
          </p:cNvSpPr>
          <p:nvPr/>
        </p:nvSpPr>
        <p:spPr>
          <a:xfrm>
            <a:off x="11106150" y="15392400"/>
            <a:ext cx="8058150" cy="609600"/>
          </a:xfrm>
          <a:prstGeom prst="rect">
            <a:avLst/>
          </a:prstGeom>
          <a:noFill/>
          <a:ln w="0">
            <a:noFill/>
            <a:prstDash val="solid"/>
          </a:ln>
        </p:spPr>
        <p:txBody>
          <a:bodyPr lIns="76200" tIns="19050" rIns="76200" bIns="19050" anchor="ctr">
            <a:normAutofit/>
          </a:bodyPr>
          <a:lstStyle/>
          <a:p>
            <a:pPr algn="l">
              <a:lnSpc>
                <a:spcPct val="105000"/>
              </a:lnSpc>
              <a:buNone/>
              <a:defRPr sz="2550" b="1" i="0">
                <a:solidFill>
                  <a:srgbClr val="FFFFFF"/>
                </a:solidFill>
                <a:latin typeface="Arial"/>
                <a:ea typeface="Arial"/>
                <a:cs typeface="Arial"/>
              </a:defRPr>
            </a:pPr>
            <a:r>
              <a:rPr sz="2550" b="1" i="0">
                <a:solidFill>
                  <a:srgbClr val="FFFFFF"/>
                </a:solidFill>
                <a:latin typeface="Times New Roman" panose="02020603050405020304" pitchFamily="18" charset="0"/>
                <a:ea typeface="Arial"/>
                <a:cs typeface="Times New Roman" panose="02020603050405020304" pitchFamily="18" charset="0"/>
              </a:rPr>
              <a:t>SCALE QUALITY CHECKS</a:t>
            </a:r>
          </a:p>
        </p:txBody>
      </p:sp>
      <p:sp>
        <p:nvSpPr>
          <p:cNvPr id="57" name="Quality panel">
            <a:extLst>
              <a:ext uri="{FF2B5EF4-FFF2-40B4-BE49-F238E27FC236}">
                <a16:creationId xmlns:a16="http://schemas.microsoft.com/office/drawing/2014/main" id="{52EAF2CF-B65A-41DB-AB60-C4349262B8D3}"/>
              </a:ext>
            </a:extLst>
          </p:cNvPr>
          <p:cNvSpPr>
            <a:spLocks noGrp="1"/>
          </p:cNvSpPr>
          <p:nvPr/>
        </p:nvSpPr>
        <p:spPr>
          <a:xfrm>
            <a:off x="10953750" y="16173450"/>
            <a:ext cx="8362950" cy="4857750"/>
          </a:xfrm>
          <a:prstGeom prst="roundRect">
            <a:avLst>
              <a:gd name="adj" fmla="val 3529"/>
            </a:avLst>
          </a:prstGeom>
          <a:solidFill>
            <a:srgbClr val="FFFFFF"/>
          </a:solidFill>
          <a:ln w="19050">
            <a:solidFill>
              <a:srgbClr val="C9D7E6"/>
            </a:solidFill>
            <a:prstDash val="solid"/>
          </a:ln>
        </p:spPr>
      </p:sp>
      <p:sp>
        <p:nvSpPr>
          <p:cNvPr id="58" name="Alpha AI">
            <a:extLst>
              <a:ext uri="{FF2B5EF4-FFF2-40B4-BE49-F238E27FC236}">
                <a16:creationId xmlns:a16="http://schemas.microsoft.com/office/drawing/2014/main" id="{74D06CE8-203A-4A2C-A625-DEC29895443F}"/>
              </a:ext>
            </a:extLst>
          </p:cNvPr>
          <p:cNvSpPr>
            <a:spLocks noGrp="1"/>
          </p:cNvSpPr>
          <p:nvPr/>
        </p:nvSpPr>
        <p:spPr>
          <a:xfrm>
            <a:off x="11201400" y="16421100"/>
            <a:ext cx="2400300" cy="1524000"/>
          </a:xfrm>
          <a:prstGeom prst="roundRect">
            <a:avLst>
              <a:gd name="adj" fmla="val 8750"/>
            </a:avLst>
          </a:prstGeom>
          <a:solidFill>
            <a:srgbClr val="EAF3FA"/>
          </a:solidFill>
          <a:ln w="0">
            <a:noFill/>
            <a:prstDash val="solid"/>
          </a:ln>
        </p:spPr>
        <p:txBody>
          <a:bodyPr lIns="95250" tIns="76200" rIns="95250" bIns="76200" anchor="ctr">
            <a:normAutofit/>
          </a:bodyPr>
          <a:lstStyle/>
          <a:p>
            <a:pPr algn="ctr">
              <a:lnSpc>
                <a:spcPct val="105000"/>
              </a:lnSpc>
              <a:buNone/>
              <a:defRPr sz="2400" b="1" i="0">
                <a:solidFill>
                  <a:srgbClr val="17233A"/>
                </a:solidFill>
                <a:latin typeface="Arial"/>
                <a:ea typeface="Arial"/>
                <a:cs typeface="Arial"/>
              </a:defRPr>
            </a:pPr>
            <a:r>
              <a:rPr sz="2400" b="1" i="0">
                <a:solidFill>
                  <a:srgbClr val="17233A"/>
                </a:solidFill>
                <a:latin typeface="Times New Roman" panose="02020603050405020304" pitchFamily="18" charset="0"/>
                <a:ea typeface="Arial"/>
                <a:cs typeface="Times New Roman" panose="02020603050405020304" pitchFamily="18" charset="0"/>
              </a:rPr>
              <a:t>α = .808</a:t>
            </a:r>
          </a:p>
          <a:p>
            <a:pPr algn="ctr">
              <a:lnSpc>
                <a:spcPct val="105000"/>
              </a:lnSpc>
              <a:buNone/>
              <a:defRPr sz="2400" b="1" i="0">
                <a:solidFill>
                  <a:srgbClr val="17233A"/>
                </a:solidFill>
                <a:latin typeface="Arial"/>
                <a:ea typeface="Arial"/>
                <a:cs typeface="Arial"/>
              </a:defRPr>
            </a:pPr>
            <a:r>
              <a:rPr sz="2400" b="1" i="0">
                <a:solidFill>
                  <a:srgbClr val="17233A"/>
                </a:solidFill>
                <a:latin typeface="Times New Roman" panose="02020603050405020304" pitchFamily="18" charset="0"/>
                <a:ea typeface="Arial"/>
                <a:cs typeface="Times New Roman" panose="02020603050405020304" pitchFamily="18" charset="0"/>
              </a:rPr>
              <a:t>AI-SRL</a:t>
            </a:r>
          </a:p>
          <a:p>
            <a:pPr algn="ctr">
              <a:lnSpc>
                <a:spcPct val="105000"/>
              </a:lnSpc>
              <a:buNone/>
              <a:defRPr sz="2400" b="1" i="0">
                <a:solidFill>
                  <a:srgbClr val="17233A"/>
                </a:solidFill>
                <a:latin typeface="Arial"/>
                <a:ea typeface="Arial"/>
                <a:cs typeface="Arial"/>
              </a:defRPr>
            </a:pPr>
            <a:r>
              <a:rPr sz="2400" b="1" i="0">
                <a:solidFill>
                  <a:srgbClr val="17233A"/>
                </a:solidFill>
                <a:latin typeface="Times New Roman" panose="02020603050405020304" pitchFamily="18" charset="0"/>
                <a:ea typeface="Arial"/>
                <a:cs typeface="Times New Roman" panose="02020603050405020304" pitchFamily="18" charset="0"/>
              </a:rPr>
              <a:t>13 items</a:t>
            </a:r>
          </a:p>
        </p:txBody>
      </p:sp>
      <p:sp>
        <p:nvSpPr>
          <p:cNvPr id="59" name="Alpha SSE">
            <a:extLst>
              <a:ext uri="{FF2B5EF4-FFF2-40B4-BE49-F238E27FC236}">
                <a16:creationId xmlns:a16="http://schemas.microsoft.com/office/drawing/2014/main" id="{3894FFD1-12A6-4A5C-B1EA-AF063DDD9652}"/>
              </a:ext>
            </a:extLst>
          </p:cNvPr>
          <p:cNvSpPr>
            <a:spLocks noGrp="1"/>
          </p:cNvSpPr>
          <p:nvPr/>
        </p:nvSpPr>
        <p:spPr>
          <a:xfrm>
            <a:off x="13935075" y="16421100"/>
            <a:ext cx="2400300" cy="1524000"/>
          </a:xfrm>
          <a:prstGeom prst="roundRect">
            <a:avLst>
              <a:gd name="adj" fmla="val 8750"/>
            </a:avLst>
          </a:prstGeom>
          <a:solidFill>
            <a:srgbClr val="FFF4D6"/>
          </a:solidFill>
          <a:ln w="0">
            <a:noFill/>
            <a:prstDash val="solid"/>
          </a:ln>
        </p:spPr>
        <p:txBody>
          <a:bodyPr lIns="95250" tIns="76200" rIns="95250" bIns="76200" anchor="ctr">
            <a:normAutofit fontScale="91701" lnSpcReduction="10000"/>
          </a:bodyPr>
          <a:lstStyle/>
          <a:p>
            <a:pPr algn="ctr">
              <a:lnSpc>
                <a:spcPct val="105000"/>
              </a:lnSpc>
              <a:buNone/>
              <a:defRPr sz="2400" b="1" i="0">
                <a:solidFill>
                  <a:srgbClr val="17233A"/>
                </a:solidFill>
                <a:latin typeface="Arial"/>
                <a:ea typeface="Arial"/>
                <a:cs typeface="Arial"/>
              </a:defRPr>
            </a:pPr>
            <a:r>
              <a:rPr sz="2400" b="1" i="0">
                <a:solidFill>
                  <a:srgbClr val="17233A"/>
                </a:solidFill>
                <a:latin typeface="Times New Roman" panose="02020603050405020304" pitchFamily="18" charset="0"/>
                <a:ea typeface="Arial"/>
                <a:cs typeface="Times New Roman" panose="02020603050405020304" pitchFamily="18" charset="0"/>
              </a:rPr>
              <a:t>α = .832</a:t>
            </a:r>
          </a:p>
          <a:p>
            <a:pPr algn="ctr">
              <a:lnSpc>
                <a:spcPct val="105000"/>
              </a:lnSpc>
              <a:buNone/>
              <a:defRPr sz="2400" b="1" i="0">
                <a:solidFill>
                  <a:srgbClr val="17233A"/>
                </a:solidFill>
                <a:latin typeface="Arial"/>
                <a:ea typeface="Arial"/>
                <a:cs typeface="Arial"/>
              </a:defRPr>
            </a:pPr>
            <a:r>
              <a:rPr sz="2400" b="1" i="0">
                <a:solidFill>
                  <a:srgbClr val="17233A"/>
                </a:solidFill>
                <a:latin typeface="Times New Roman" panose="02020603050405020304" pitchFamily="18" charset="0"/>
                <a:ea typeface="Arial"/>
                <a:cs typeface="Times New Roman" panose="02020603050405020304" pitchFamily="18" charset="0"/>
              </a:rPr>
              <a:t>Speaking self-efficacy</a:t>
            </a:r>
          </a:p>
          <a:p>
            <a:pPr algn="ctr">
              <a:lnSpc>
                <a:spcPct val="105000"/>
              </a:lnSpc>
              <a:buNone/>
              <a:defRPr sz="2400" b="1" i="0">
                <a:solidFill>
                  <a:srgbClr val="17233A"/>
                </a:solidFill>
                <a:latin typeface="Arial"/>
                <a:ea typeface="Arial"/>
                <a:cs typeface="Arial"/>
              </a:defRPr>
            </a:pPr>
            <a:r>
              <a:rPr sz="2400" b="1" i="0">
                <a:solidFill>
                  <a:srgbClr val="17233A"/>
                </a:solidFill>
                <a:latin typeface="Times New Roman" panose="02020603050405020304" pitchFamily="18" charset="0"/>
                <a:ea typeface="Arial"/>
                <a:cs typeface="Times New Roman" panose="02020603050405020304" pitchFamily="18" charset="0"/>
              </a:rPr>
              <a:t>12 items</a:t>
            </a:r>
          </a:p>
        </p:txBody>
      </p:sp>
      <p:sp>
        <p:nvSpPr>
          <p:cNvPr id="60" name="KMO">
            <a:extLst>
              <a:ext uri="{FF2B5EF4-FFF2-40B4-BE49-F238E27FC236}">
                <a16:creationId xmlns:a16="http://schemas.microsoft.com/office/drawing/2014/main" id="{2E888977-2881-4289-B4FD-6AAD2CF40284}"/>
              </a:ext>
            </a:extLst>
          </p:cNvPr>
          <p:cNvSpPr>
            <a:spLocks noGrp="1"/>
          </p:cNvSpPr>
          <p:nvPr/>
        </p:nvSpPr>
        <p:spPr>
          <a:xfrm>
            <a:off x="16668750" y="16421100"/>
            <a:ext cx="2400300" cy="1524000"/>
          </a:xfrm>
          <a:prstGeom prst="roundRect">
            <a:avLst>
              <a:gd name="adj" fmla="val 8750"/>
            </a:avLst>
          </a:prstGeom>
          <a:solidFill>
            <a:srgbClr val="EAF3FA"/>
          </a:solidFill>
          <a:ln w="0">
            <a:noFill/>
            <a:prstDash val="solid"/>
          </a:ln>
        </p:spPr>
        <p:txBody>
          <a:bodyPr lIns="95250" tIns="76200" rIns="95250" bIns="76200" anchor="ctr">
            <a:normAutofit/>
          </a:bodyPr>
          <a:lstStyle/>
          <a:p>
            <a:pPr algn="ctr">
              <a:lnSpc>
                <a:spcPct val="105000"/>
              </a:lnSpc>
              <a:buNone/>
              <a:defRPr sz="2325" b="1" i="0">
                <a:solidFill>
                  <a:srgbClr val="17233A"/>
                </a:solidFill>
                <a:latin typeface="Arial"/>
                <a:ea typeface="Arial"/>
                <a:cs typeface="Arial"/>
              </a:defRPr>
            </a:pPr>
            <a:r>
              <a:rPr sz="2325" b="1" i="0">
                <a:solidFill>
                  <a:srgbClr val="17233A"/>
                </a:solidFill>
                <a:latin typeface="Times New Roman" panose="02020603050405020304" pitchFamily="18" charset="0"/>
                <a:ea typeface="Arial"/>
                <a:cs typeface="Times New Roman" panose="02020603050405020304" pitchFamily="18" charset="0"/>
              </a:rPr>
              <a:t>KMO = .773</a:t>
            </a:r>
          </a:p>
          <a:p>
            <a:pPr algn="ctr">
              <a:lnSpc>
                <a:spcPct val="105000"/>
              </a:lnSpc>
              <a:buNone/>
              <a:defRPr sz="2325" b="1" i="0">
                <a:solidFill>
                  <a:srgbClr val="17233A"/>
                </a:solidFill>
                <a:latin typeface="Arial"/>
                <a:ea typeface="Arial"/>
                <a:cs typeface="Arial"/>
              </a:defRPr>
            </a:pPr>
            <a:r>
              <a:rPr sz="2325" b="1" i="0">
                <a:solidFill>
                  <a:srgbClr val="17233A"/>
                </a:solidFill>
                <a:latin typeface="Times New Roman" panose="02020603050405020304" pitchFamily="18" charset="0"/>
                <a:ea typeface="Arial"/>
                <a:cs typeface="Times New Roman" panose="02020603050405020304" pitchFamily="18" charset="0"/>
              </a:rPr>
              <a:t>Bartlett’s p &lt; .001</a:t>
            </a:r>
          </a:p>
        </p:txBody>
      </p:sp>
      <p:sp>
        <p:nvSpPr>
          <p:cNvPr id="61" name="EFA">
            <a:extLst>
              <a:ext uri="{FF2B5EF4-FFF2-40B4-BE49-F238E27FC236}">
                <a16:creationId xmlns:a16="http://schemas.microsoft.com/office/drawing/2014/main" id="{2BE54E60-A8E7-477F-A516-DEFADCAFA236}"/>
              </a:ext>
            </a:extLst>
          </p:cNvPr>
          <p:cNvSpPr>
            <a:spLocks noGrp="1"/>
          </p:cNvSpPr>
          <p:nvPr/>
        </p:nvSpPr>
        <p:spPr>
          <a:xfrm>
            <a:off x="11220450" y="18221325"/>
            <a:ext cx="7829550" cy="2381250"/>
          </a:xfrm>
          <a:prstGeom prst="roundRect">
            <a:avLst>
              <a:gd name="adj" fmla="val 5600"/>
            </a:avLst>
          </a:prstGeom>
          <a:solidFill>
            <a:srgbClr val="F6F8FB"/>
          </a:solidFill>
          <a:ln w="0">
            <a:noFill/>
            <a:prstDash val="solid"/>
          </a:ln>
        </p:spPr>
        <p:txBody>
          <a:bodyPr lIns="95250" tIns="76200" rIns="95250" bIns="76200" anchor="t">
            <a:normAutofit fontScale="93588"/>
          </a:bodyPr>
          <a:lstStyle/>
          <a:p>
            <a:pPr algn="l">
              <a:lnSpc>
                <a:spcPct val="105000"/>
              </a:lnSpc>
              <a:buNone/>
              <a:defRPr sz="2175" b="0" i="0">
                <a:solidFill>
                  <a:srgbClr val="17233A"/>
                </a:solidFill>
                <a:latin typeface="Arial"/>
                <a:ea typeface="Arial"/>
                <a:cs typeface="Arial"/>
              </a:defRPr>
            </a:pPr>
            <a:r>
              <a:rPr sz="2175" b="0" i="0">
                <a:solidFill>
                  <a:srgbClr val="17233A"/>
                </a:solidFill>
                <a:latin typeface="Times New Roman" panose="02020603050405020304" pitchFamily="18" charset="0"/>
                <a:ea typeface="Arial"/>
                <a:cs typeface="Times New Roman" panose="02020603050405020304" pitchFamily="18" charset="0"/>
              </a:rPr>
              <a:t>EFA RESULT</a:t>
            </a:r>
          </a:p>
          <a:p>
            <a:pPr algn="l">
              <a:lnSpc>
                <a:spcPct val="105000"/>
              </a:lnSpc>
              <a:buNone/>
              <a:defRPr sz="2175" b="0" i="0">
                <a:solidFill>
                  <a:srgbClr val="17233A"/>
                </a:solidFill>
                <a:latin typeface="Arial"/>
                <a:ea typeface="Arial"/>
                <a:cs typeface="Arial"/>
              </a:defRPr>
            </a:pPr>
            <a:r>
              <a:rPr sz="2175" b="0" i="0">
                <a:solidFill>
                  <a:srgbClr val="17233A"/>
                </a:solidFill>
                <a:latin typeface="Times New Roman" panose="02020603050405020304" pitchFamily="18" charset="0"/>
                <a:ea typeface="Arial"/>
                <a:cs typeface="Times New Roman" panose="02020603050405020304" pitchFamily="18" charset="0"/>
              </a:rPr>
              <a:t>Total variance explained = 40.04%</a:t>
            </a:r>
          </a:p>
          <a:p>
            <a:endParaRPr sz="2175" b="0" i="0">
              <a:solidFill>
                <a:srgbClr val="17233A"/>
              </a:solidFill>
              <a:latin typeface="Times New Roman" panose="02020603050405020304" pitchFamily="18" charset="0"/>
              <a:ea typeface="Arial"/>
              <a:cs typeface="Times New Roman" panose="02020603050405020304" pitchFamily="18" charset="0"/>
            </a:endParaRPr>
          </a:p>
          <a:p>
            <a:pPr algn="l">
              <a:lnSpc>
                <a:spcPct val="105000"/>
              </a:lnSpc>
              <a:buNone/>
              <a:defRPr sz="2175" b="0" i="0">
                <a:solidFill>
                  <a:srgbClr val="17233A"/>
                </a:solidFill>
                <a:latin typeface="Arial"/>
                <a:ea typeface="Arial"/>
                <a:cs typeface="Arial"/>
              </a:defRPr>
            </a:pPr>
            <a:r>
              <a:rPr sz="2175" b="0" i="0">
                <a:solidFill>
                  <a:srgbClr val="17233A"/>
                </a:solidFill>
                <a:latin typeface="Times New Roman" panose="02020603050405020304" pitchFamily="18" charset="0"/>
                <a:ea typeface="Arial"/>
                <a:cs typeface="Times New Roman" panose="02020603050405020304" pitchFamily="18" charset="0"/>
              </a:rPr>
              <a:t>Interpretation: EFA provided preliminary—not definitive—evidence for the AI-SRL scale. The theoretically grounded composite was retained, but further scale validation is required.</a:t>
            </a:r>
          </a:p>
        </p:txBody>
      </p:sp>
      <p:sp>
        <p:nvSpPr>
          <p:cNvPr id="62" name="Header Key Findings">
            <a:extLst>
              <a:ext uri="{FF2B5EF4-FFF2-40B4-BE49-F238E27FC236}">
                <a16:creationId xmlns:a16="http://schemas.microsoft.com/office/drawing/2014/main" id="{1E53B03A-620A-4756-879F-1BCAEE5DF1C9}"/>
              </a:ext>
            </a:extLst>
          </p:cNvPr>
          <p:cNvSpPr>
            <a:spLocks noGrp="1"/>
          </p:cNvSpPr>
          <p:nvPr/>
        </p:nvSpPr>
        <p:spPr>
          <a:xfrm>
            <a:off x="10953750" y="21221700"/>
            <a:ext cx="8362950" cy="647700"/>
          </a:xfrm>
          <a:prstGeom prst="roundRect">
            <a:avLst>
              <a:gd name="adj" fmla="val 20588"/>
            </a:avLst>
          </a:prstGeom>
          <a:solidFill>
            <a:srgbClr val="292B6D"/>
          </a:solidFill>
          <a:ln w="0">
            <a:solidFill>
              <a:srgbClr val="292B6D"/>
            </a:solidFill>
            <a:prstDash val="solid"/>
          </a:ln>
        </p:spPr>
      </p:sp>
      <p:sp>
        <p:nvSpPr>
          <p:cNvPr id="63" name="Header text Key Findings">
            <a:extLst>
              <a:ext uri="{FF2B5EF4-FFF2-40B4-BE49-F238E27FC236}">
                <a16:creationId xmlns:a16="http://schemas.microsoft.com/office/drawing/2014/main" id="{7FE0B122-A184-4185-BD6C-E9173CFA8F60}"/>
              </a:ext>
            </a:extLst>
          </p:cNvPr>
          <p:cNvSpPr>
            <a:spLocks noGrp="1"/>
          </p:cNvSpPr>
          <p:nvPr/>
        </p:nvSpPr>
        <p:spPr>
          <a:xfrm>
            <a:off x="11106150" y="21240750"/>
            <a:ext cx="8058150" cy="609600"/>
          </a:xfrm>
          <a:prstGeom prst="rect">
            <a:avLst/>
          </a:prstGeom>
          <a:noFill/>
          <a:ln w="0">
            <a:noFill/>
            <a:prstDash val="solid"/>
          </a:ln>
        </p:spPr>
        <p:txBody>
          <a:bodyPr lIns="76200" tIns="19050" rIns="76200" bIns="19050" anchor="ctr">
            <a:normAutofit/>
          </a:bodyPr>
          <a:lstStyle/>
          <a:p>
            <a:pPr algn="l">
              <a:lnSpc>
                <a:spcPct val="105000"/>
              </a:lnSpc>
              <a:buNone/>
              <a:defRPr sz="2550" b="1" i="0">
                <a:solidFill>
                  <a:srgbClr val="FFFFFF"/>
                </a:solidFill>
                <a:latin typeface="Arial"/>
                <a:ea typeface="Arial"/>
                <a:cs typeface="Arial"/>
              </a:defRPr>
            </a:pPr>
            <a:r>
              <a:rPr sz="2550" b="1" i="0">
                <a:solidFill>
                  <a:srgbClr val="FFFFFF"/>
                </a:solidFill>
                <a:latin typeface="Times New Roman" panose="02020603050405020304" pitchFamily="18" charset="0"/>
                <a:ea typeface="Arial"/>
                <a:cs typeface="Times New Roman" panose="02020603050405020304" pitchFamily="18" charset="0"/>
              </a:rPr>
              <a:t>KEY FINDINGS</a:t>
            </a:r>
          </a:p>
        </p:txBody>
      </p:sp>
      <p:sp>
        <p:nvSpPr>
          <p:cNvPr id="64" name="Findings panel">
            <a:extLst>
              <a:ext uri="{FF2B5EF4-FFF2-40B4-BE49-F238E27FC236}">
                <a16:creationId xmlns:a16="http://schemas.microsoft.com/office/drawing/2014/main" id="{EE57D11B-F748-4285-863D-C703181E9B89}"/>
              </a:ext>
            </a:extLst>
          </p:cNvPr>
          <p:cNvSpPr>
            <a:spLocks noGrp="1"/>
          </p:cNvSpPr>
          <p:nvPr/>
        </p:nvSpPr>
        <p:spPr>
          <a:xfrm>
            <a:off x="10953750" y="22021800"/>
            <a:ext cx="8362950" cy="10953750"/>
          </a:xfrm>
          <a:prstGeom prst="roundRect">
            <a:avLst>
              <a:gd name="adj" fmla="val 2050"/>
            </a:avLst>
          </a:prstGeom>
          <a:solidFill>
            <a:srgbClr val="EAF3FA"/>
          </a:solidFill>
          <a:ln w="19050">
            <a:solidFill>
              <a:srgbClr val="C9D7E6"/>
            </a:solidFill>
            <a:prstDash val="solid"/>
          </a:ln>
        </p:spPr>
      </p:sp>
      <p:sp>
        <p:nvSpPr>
          <p:cNvPr id="65" name="RQ1 answer title">
            <a:extLst>
              <a:ext uri="{FF2B5EF4-FFF2-40B4-BE49-F238E27FC236}">
                <a16:creationId xmlns:a16="http://schemas.microsoft.com/office/drawing/2014/main" id="{8360787E-C524-4F89-A507-69C6DF97DCA1}"/>
              </a:ext>
            </a:extLst>
          </p:cNvPr>
          <p:cNvSpPr>
            <a:spLocks noGrp="1"/>
          </p:cNvSpPr>
          <p:nvPr/>
        </p:nvSpPr>
        <p:spPr>
          <a:xfrm>
            <a:off x="11239500" y="22259925"/>
            <a:ext cx="7791450" cy="571500"/>
          </a:xfrm>
          <a:prstGeom prst="rect">
            <a:avLst/>
          </a:prstGeom>
          <a:noFill/>
          <a:ln w="0">
            <a:noFill/>
            <a:prstDash val="solid"/>
          </a:ln>
        </p:spPr>
        <p:txBody>
          <a:bodyPr lIns="95250" tIns="76200" rIns="95250" bIns="76200" anchor="ctr">
            <a:noAutofit/>
          </a:bodyPr>
          <a:lstStyle/>
          <a:p>
            <a:pPr algn="ctr">
              <a:lnSpc>
                <a:spcPct val="105000"/>
              </a:lnSpc>
              <a:buNone/>
              <a:defRPr sz="2175" b="1" i="0">
                <a:solidFill>
                  <a:srgbClr val="292B6D"/>
                </a:solidFill>
                <a:latin typeface="Arial"/>
                <a:ea typeface="Arial"/>
                <a:cs typeface="Arial"/>
              </a:defRPr>
            </a:pPr>
            <a:r>
              <a:rPr sz="2175" b="1" i="0">
                <a:solidFill>
                  <a:srgbClr val="292B6D"/>
                </a:solidFill>
                <a:latin typeface="Times New Roman" panose="02020603050405020304" pitchFamily="18" charset="0"/>
                <a:ea typeface="Arial"/>
                <a:cs typeface="Times New Roman" panose="02020603050405020304" pitchFamily="18" charset="0"/>
              </a:rPr>
              <a:t>RQ1  BOTH CONSTRUCTS WERE ABOVE THE SCALE MIDPOINT</a:t>
            </a:r>
          </a:p>
        </p:txBody>
      </p:sp>
      <p:sp>
        <p:nvSpPr>
          <p:cNvPr id="66" name="Mean AI">
            <a:extLst>
              <a:ext uri="{FF2B5EF4-FFF2-40B4-BE49-F238E27FC236}">
                <a16:creationId xmlns:a16="http://schemas.microsoft.com/office/drawing/2014/main" id="{3867DADA-C1AF-4CF7-B46B-7183DBD87294}"/>
              </a:ext>
            </a:extLst>
          </p:cNvPr>
          <p:cNvSpPr>
            <a:spLocks noGrp="1"/>
          </p:cNvSpPr>
          <p:nvPr/>
        </p:nvSpPr>
        <p:spPr>
          <a:xfrm>
            <a:off x="11477625" y="23088600"/>
            <a:ext cx="3238500" cy="2190750"/>
          </a:xfrm>
          <a:prstGeom prst="roundRect">
            <a:avLst>
              <a:gd name="adj" fmla="val 8696"/>
            </a:avLst>
          </a:prstGeom>
          <a:solidFill>
            <a:srgbClr val="292B6D"/>
          </a:solidFill>
          <a:ln w="0">
            <a:noFill/>
            <a:prstDash val="solid"/>
          </a:ln>
        </p:spPr>
        <p:txBody>
          <a:bodyPr lIns="95250" tIns="76200" rIns="95250" bIns="76200" anchor="ctr">
            <a:normAutofit/>
          </a:bodyPr>
          <a:lstStyle/>
          <a:p>
            <a:pPr algn="ctr">
              <a:lnSpc>
                <a:spcPct val="105000"/>
              </a:lnSpc>
              <a:buNone/>
              <a:defRPr sz="3900" b="1" i="0">
                <a:solidFill>
                  <a:srgbClr val="FFFFFF"/>
                </a:solidFill>
                <a:latin typeface="Arial"/>
                <a:ea typeface="Arial"/>
                <a:cs typeface="Arial"/>
              </a:defRPr>
            </a:pPr>
            <a:r>
              <a:rPr sz="3900" b="1" i="0">
                <a:solidFill>
                  <a:srgbClr val="FFFFFF"/>
                </a:solidFill>
                <a:latin typeface="Times New Roman" panose="02020603050405020304" pitchFamily="18" charset="0"/>
                <a:ea typeface="Arial"/>
                <a:cs typeface="Times New Roman" panose="02020603050405020304" pitchFamily="18" charset="0"/>
              </a:rPr>
              <a:t>3.65</a:t>
            </a:r>
          </a:p>
          <a:p>
            <a:pPr algn="ctr">
              <a:lnSpc>
                <a:spcPct val="105000"/>
              </a:lnSpc>
              <a:buNone/>
              <a:defRPr sz="3900" b="1" i="0">
                <a:solidFill>
                  <a:srgbClr val="FFFFFF"/>
                </a:solidFill>
                <a:latin typeface="Arial"/>
                <a:ea typeface="Arial"/>
                <a:cs typeface="Arial"/>
              </a:defRPr>
            </a:pPr>
            <a:r>
              <a:rPr sz="3900" b="1" i="0">
                <a:solidFill>
                  <a:srgbClr val="FFFFFF"/>
                </a:solidFill>
                <a:latin typeface="Times New Roman" panose="02020603050405020304" pitchFamily="18" charset="0"/>
                <a:ea typeface="Arial"/>
                <a:cs typeface="Times New Roman" panose="02020603050405020304" pitchFamily="18" charset="0"/>
              </a:rPr>
              <a:t>AI-SRL</a:t>
            </a:r>
          </a:p>
        </p:txBody>
      </p:sp>
      <p:sp>
        <p:nvSpPr>
          <p:cNvPr id="67" name="Mean SSE">
            <a:extLst>
              <a:ext uri="{FF2B5EF4-FFF2-40B4-BE49-F238E27FC236}">
                <a16:creationId xmlns:a16="http://schemas.microsoft.com/office/drawing/2014/main" id="{6BB91D22-6502-4689-B74C-AD7C057BF91A}"/>
              </a:ext>
            </a:extLst>
          </p:cNvPr>
          <p:cNvSpPr>
            <a:spLocks noGrp="1"/>
          </p:cNvSpPr>
          <p:nvPr/>
        </p:nvSpPr>
        <p:spPr>
          <a:xfrm>
            <a:off x="15554325" y="23088600"/>
            <a:ext cx="3238500" cy="2190750"/>
          </a:xfrm>
          <a:prstGeom prst="roundRect">
            <a:avLst>
              <a:gd name="adj" fmla="val 8696"/>
            </a:avLst>
          </a:prstGeom>
          <a:solidFill>
            <a:srgbClr val="F5C65B"/>
          </a:solidFill>
          <a:ln w="0">
            <a:noFill/>
            <a:prstDash val="solid"/>
          </a:ln>
        </p:spPr>
        <p:txBody>
          <a:bodyPr lIns="95250" tIns="76200" rIns="95250" bIns="76200" anchor="ctr">
            <a:normAutofit/>
          </a:bodyPr>
          <a:lstStyle/>
          <a:p>
            <a:pPr algn="ctr">
              <a:lnSpc>
                <a:spcPct val="105000"/>
              </a:lnSpc>
              <a:buNone/>
              <a:defRPr sz="3600" b="1" i="0">
                <a:solidFill>
                  <a:srgbClr val="172E57"/>
                </a:solidFill>
                <a:latin typeface="Arial"/>
                <a:ea typeface="Arial"/>
                <a:cs typeface="Arial"/>
              </a:defRPr>
            </a:pPr>
            <a:r>
              <a:rPr sz="3600" b="1" i="0">
                <a:solidFill>
                  <a:srgbClr val="172E57"/>
                </a:solidFill>
                <a:latin typeface="Times New Roman" panose="02020603050405020304" pitchFamily="18" charset="0"/>
                <a:ea typeface="Arial"/>
                <a:cs typeface="Times New Roman" panose="02020603050405020304" pitchFamily="18" charset="0"/>
              </a:rPr>
              <a:t>3.62</a:t>
            </a:r>
          </a:p>
          <a:p>
            <a:pPr algn="ctr">
              <a:lnSpc>
                <a:spcPct val="105000"/>
              </a:lnSpc>
              <a:buNone/>
              <a:defRPr sz="3600" b="1" i="0">
                <a:solidFill>
                  <a:srgbClr val="172E57"/>
                </a:solidFill>
                <a:latin typeface="Arial"/>
                <a:ea typeface="Arial"/>
                <a:cs typeface="Arial"/>
              </a:defRPr>
            </a:pPr>
            <a:r>
              <a:rPr sz="3600" b="1" i="0">
                <a:solidFill>
                  <a:srgbClr val="172E57"/>
                </a:solidFill>
                <a:latin typeface="Times New Roman" panose="02020603050405020304" pitchFamily="18" charset="0"/>
                <a:ea typeface="Arial"/>
                <a:cs typeface="Times New Roman" panose="02020603050405020304" pitchFamily="18" charset="0"/>
              </a:rPr>
              <a:t>Speaking</a:t>
            </a:r>
          </a:p>
          <a:p>
            <a:pPr algn="ctr">
              <a:lnSpc>
                <a:spcPct val="105000"/>
              </a:lnSpc>
              <a:buNone/>
              <a:defRPr sz="3600" b="1" i="0">
                <a:solidFill>
                  <a:srgbClr val="172E57"/>
                </a:solidFill>
                <a:latin typeface="Arial"/>
                <a:ea typeface="Arial"/>
                <a:cs typeface="Arial"/>
              </a:defRPr>
            </a:pPr>
            <a:r>
              <a:rPr sz="3600" b="1" i="0">
                <a:solidFill>
                  <a:srgbClr val="172E57"/>
                </a:solidFill>
                <a:latin typeface="Times New Roman" panose="02020603050405020304" pitchFamily="18" charset="0"/>
                <a:ea typeface="Arial"/>
                <a:cs typeface="Times New Roman" panose="02020603050405020304" pitchFamily="18" charset="0"/>
              </a:rPr>
              <a:t>self-efficacy</a:t>
            </a:r>
          </a:p>
        </p:txBody>
      </p:sp>
      <p:sp>
        <p:nvSpPr>
          <p:cNvPr id="68" name="Midpoint">
            <a:extLst>
              <a:ext uri="{FF2B5EF4-FFF2-40B4-BE49-F238E27FC236}">
                <a16:creationId xmlns:a16="http://schemas.microsoft.com/office/drawing/2014/main" id="{2A5BFAB2-1D11-4F5D-B085-EE1ABF3A50EB}"/>
              </a:ext>
            </a:extLst>
          </p:cNvPr>
          <p:cNvSpPr>
            <a:spLocks noGrp="1"/>
          </p:cNvSpPr>
          <p:nvPr/>
        </p:nvSpPr>
        <p:spPr>
          <a:xfrm>
            <a:off x="11811000" y="25450800"/>
            <a:ext cx="6648450" cy="628650"/>
          </a:xfrm>
          <a:prstGeom prst="rect">
            <a:avLst/>
          </a:prstGeom>
          <a:noFill/>
          <a:ln w="0">
            <a:noFill/>
            <a:prstDash val="solid"/>
          </a:ln>
        </p:spPr>
        <p:txBody>
          <a:bodyPr lIns="95250" tIns="76200" rIns="95250" bIns="76200" anchor="t">
            <a:normAutofit/>
          </a:bodyPr>
          <a:lstStyle/>
          <a:p>
            <a:pPr algn="ctr">
              <a:lnSpc>
                <a:spcPct val="105000"/>
              </a:lnSpc>
              <a:buNone/>
              <a:defRPr sz="2025" b="1" i="0">
                <a:solidFill>
                  <a:srgbClr val="17233A"/>
                </a:solidFill>
                <a:latin typeface="Arial"/>
                <a:ea typeface="Arial"/>
                <a:cs typeface="Arial"/>
              </a:defRPr>
            </a:pPr>
            <a:r>
              <a:rPr sz="2025" b="1" i="0">
                <a:solidFill>
                  <a:srgbClr val="17233A"/>
                </a:solidFill>
                <a:latin typeface="Times New Roman" panose="02020603050405020304" pitchFamily="18" charset="0"/>
                <a:ea typeface="Arial"/>
                <a:cs typeface="Times New Roman" panose="02020603050405020304" pitchFamily="18" charset="0"/>
              </a:rPr>
              <a:t>Five-point scale midpoint = 3.00</a:t>
            </a:r>
          </a:p>
        </p:txBody>
      </p:sp>
      <p:sp>
        <p:nvSpPr>
          <p:cNvPr id="69" name="Correlation lead">
            <a:extLst>
              <a:ext uri="{FF2B5EF4-FFF2-40B4-BE49-F238E27FC236}">
                <a16:creationId xmlns:a16="http://schemas.microsoft.com/office/drawing/2014/main" id="{D522B447-EAE0-4443-9B45-3DEAE7D2BE72}"/>
              </a:ext>
            </a:extLst>
          </p:cNvPr>
          <p:cNvSpPr>
            <a:spLocks noGrp="1"/>
          </p:cNvSpPr>
          <p:nvPr/>
        </p:nvSpPr>
        <p:spPr>
          <a:xfrm>
            <a:off x="11287125" y="26308050"/>
            <a:ext cx="7696200" cy="647700"/>
          </a:xfrm>
          <a:prstGeom prst="rect">
            <a:avLst/>
          </a:prstGeom>
          <a:noFill/>
          <a:ln w="0">
            <a:noFill/>
            <a:prstDash val="solid"/>
          </a:ln>
        </p:spPr>
        <p:txBody>
          <a:bodyPr lIns="95250" tIns="76200" rIns="95250" bIns="76200" anchor="ctr">
            <a:normAutofit/>
          </a:bodyPr>
          <a:lstStyle/>
          <a:p>
            <a:pPr algn="ctr">
              <a:lnSpc>
                <a:spcPct val="105000"/>
              </a:lnSpc>
              <a:buNone/>
              <a:defRPr sz="2325" b="1" i="0">
                <a:solidFill>
                  <a:srgbClr val="E51E2A"/>
                </a:solidFill>
                <a:latin typeface="Arial"/>
                <a:ea typeface="Arial"/>
                <a:cs typeface="Arial"/>
              </a:defRPr>
            </a:pPr>
            <a:r>
              <a:rPr sz="2325" b="1" i="0">
                <a:solidFill>
                  <a:srgbClr val="E51E2A"/>
                </a:solidFill>
                <a:latin typeface="Times New Roman" panose="02020603050405020304" pitchFamily="18" charset="0"/>
                <a:ea typeface="Arial"/>
                <a:cs typeface="Times New Roman" panose="02020603050405020304" pitchFamily="18" charset="0"/>
              </a:rPr>
              <a:t>RQ2  A MODERATE POSITIVE ASSOCIATION</a:t>
            </a:r>
          </a:p>
        </p:txBody>
      </p:sp>
      <p:sp>
        <p:nvSpPr>
          <p:cNvPr id="70" name="Correlation">
            <a:extLst>
              <a:ext uri="{FF2B5EF4-FFF2-40B4-BE49-F238E27FC236}">
                <a16:creationId xmlns:a16="http://schemas.microsoft.com/office/drawing/2014/main" id="{E2320BB0-166E-4DBF-8D80-3F23AB8EDC92}"/>
              </a:ext>
            </a:extLst>
          </p:cNvPr>
          <p:cNvSpPr>
            <a:spLocks noGrp="1"/>
          </p:cNvSpPr>
          <p:nvPr/>
        </p:nvSpPr>
        <p:spPr>
          <a:xfrm>
            <a:off x="12382500" y="27212925"/>
            <a:ext cx="5505450" cy="2714625"/>
          </a:xfrm>
          <a:prstGeom prst="roundRect">
            <a:avLst>
              <a:gd name="adj" fmla="val 9825"/>
            </a:avLst>
          </a:prstGeom>
          <a:solidFill>
            <a:srgbClr val="172E57"/>
          </a:solidFill>
          <a:ln w="0">
            <a:noFill/>
            <a:prstDash val="solid"/>
          </a:ln>
        </p:spPr>
        <p:txBody>
          <a:bodyPr lIns="95250" tIns="76200" rIns="95250" bIns="76200" anchor="ctr">
            <a:normAutofit/>
          </a:bodyPr>
          <a:lstStyle/>
          <a:p>
            <a:pPr algn="ctr">
              <a:lnSpc>
                <a:spcPct val="105000"/>
              </a:lnSpc>
              <a:buNone/>
              <a:defRPr sz="5100" b="1" i="0">
                <a:solidFill>
                  <a:srgbClr val="FFFFFF"/>
                </a:solidFill>
                <a:latin typeface="Arial"/>
                <a:ea typeface="Arial"/>
                <a:cs typeface="Arial"/>
              </a:defRPr>
            </a:pPr>
            <a:r>
              <a:rPr sz="5100" b="1" i="0">
                <a:solidFill>
                  <a:srgbClr val="FFFFFF"/>
                </a:solidFill>
                <a:latin typeface="Times New Roman" panose="02020603050405020304" pitchFamily="18" charset="0"/>
                <a:ea typeface="Arial"/>
                <a:cs typeface="Times New Roman" panose="02020603050405020304" pitchFamily="18" charset="0"/>
              </a:rPr>
              <a:t>r = .458</a:t>
            </a:r>
          </a:p>
          <a:p>
            <a:pPr algn="ctr">
              <a:lnSpc>
                <a:spcPct val="105000"/>
              </a:lnSpc>
              <a:buNone/>
              <a:defRPr sz="5100" b="1" i="0">
                <a:solidFill>
                  <a:srgbClr val="FFFFFF"/>
                </a:solidFill>
                <a:latin typeface="Arial"/>
                <a:ea typeface="Arial"/>
                <a:cs typeface="Arial"/>
              </a:defRPr>
            </a:pPr>
            <a:r>
              <a:rPr sz="5100" b="1" i="0">
                <a:solidFill>
                  <a:srgbClr val="FFFFFF"/>
                </a:solidFill>
                <a:latin typeface="Times New Roman" panose="02020603050405020304" pitchFamily="18" charset="0"/>
                <a:ea typeface="Arial"/>
                <a:cs typeface="Times New Roman" panose="02020603050405020304" pitchFamily="18" charset="0"/>
              </a:rPr>
              <a:t>p &lt; .001</a:t>
            </a:r>
          </a:p>
        </p:txBody>
      </p:sp>
      <p:sp>
        <p:nvSpPr>
          <p:cNvPr id="71" name="Finding interpretation">
            <a:extLst>
              <a:ext uri="{FF2B5EF4-FFF2-40B4-BE49-F238E27FC236}">
                <a16:creationId xmlns:a16="http://schemas.microsoft.com/office/drawing/2014/main" id="{4BC1815C-9803-4552-BD95-4BB96724711E}"/>
              </a:ext>
            </a:extLst>
          </p:cNvPr>
          <p:cNvSpPr>
            <a:spLocks noGrp="1"/>
          </p:cNvSpPr>
          <p:nvPr/>
        </p:nvSpPr>
        <p:spPr>
          <a:xfrm>
            <a:off x="11382375" y="30213300"/>
            <a:ext cx="7505700" cy="1952625"/>
          </a:xfrm>
          <a:prstGeom prst="roundRect">
            <a:avLst>
              <a:gd name="adj" fmla="val 6829"/>
            </a:avLst>
          </a:prstGeom>
          <a:solidFill>
            <a:srgbClr val="FFFFFF"/>
          </a:solidFill>
          <a:ln w="0">
            <a:noFill/>
            <a:prstDash val="solid"/>
          </a:ln>
        </p:spPr>
        <p:txBody>
          <a:bodyPr lIns="95250" tIns="76200" rIns="95250" bIns="76200" anchor="t">
            <a:normAutofit fontScale="90315"/>
          </a:bodyPr>
          <a:lstStyle/>
          <a:p>
            <a:pPr algn="l">
              <a:lnSpc>
                <a:spcPct val="104000"/>
              </a:lnSpc>
              <a:buNone/>
              <a:defRPr sz="2250" b="0" i="0">
                <a:solidFill>
                  <a:srgbClr val="17233A"/>
                </a:solidFill>
                <a:latin typeface="Arial"/>
                <a:ea typeface="Arial"/>
                <a:cs typeface="Arial"/>
              </a:defRPr>
            </a:pPr>
            <a:r>
              <a:rPr sz="2250" b="0" i="0">
                <a:solidFill>
                  <a:srgbClr val="17233A"/>
                </a:solidFill>
                <a:latin typeface="Times New Roman" panose="02020603050405020304" pitchFamily="18" charset="0"/>
                <a:ea typeface="Arial"/>
                <a:cs typeface="Times New Roman" panose="02020603050405020304" pitchFamily="18" charset="0"/>
              </a:rPr>
              <a:t>Students reporting stronger goal setting, planning, monitoring, evaluation, and reflection while using AI also reported stronger beliefs in their capability to perform English-speaking tasks.</a:t>
            </a:r>
          </a:p>
          <a:p>
            <a:endParaRPr sz="2250" b="0" i="0">
              <a:solidFill>
                <a:srgbClr val="17233A"/>
              </a:solidFill>
              <a:latin typeface="Times New Roman" panose="02020603050405020304" pitchFamily="18" charset="0"/>
              <a:ea typeface="Arial"/>
              <a:cs typeface="Times New Roman" panose="02020603050405020304" pitchFamily="18" charset="0"/>
            </a:endParaRPr>
          </a:p>
          <a:p>
            <a:pPr algn="l">
              <a:lnSpc>
                <a:spcPct val="104000"/>
              </a:lnSpc>
              <a:buNone/>
              <a:defRPr sz="2250" b="0" i="0">
                <a:solidFill>
                  <a:srgbClr val="17233A"/>
                </a:solidFill>
                <a:latin typeface="Arial"/>
                <a:ea typeface="Arial"/>
                <a:cs typeface="Arial"/>
              </a:defRPr>
            </a:pPr>
            <a:r>
              <a:rPr sz="2250" b="0" i="0">
                <a:solidFill>
                  <a:srgbClr val="17233A"/>
                </a:solidFill>
                <a:latin typeface="Times New Roman" panose="02020603050405020304" pitchFamily="18" charset="0"/>
                <a:ea typeface="Arial"/>
                <a:cs typeface="Times New Roman" panose="02020603050405020304" pitchFamily="18" charset="0"/>
              </a:rPr>
              <a:t>This is an association within the sample; causality cannot be inferred.</a:t>
            </a:r>
          </a:p>
        </p:txBody>
      </p:sp>
      <p:sp>
        <p:nvSpPr>
          <p:cNvPr id="72" name="Header Interpretation">
            <a:extLst>
              <a:ext uri="{FF2B5EF4-FFF2-40B4-BE49-F238E27FC236}">
                <a16:creationId xmlns:a16="http://schemas.microsoft.com/office/drawing/2014/main" id="{EF071A6C-9B33-449D-AED4-5F179B7FEC5F}"/>
              </a:ext>
            </a:extLst>
          </p:cNvPr>
          <p:cNvSpPr>
            <a:spLocks noGrp="1"/>
          </p:cNvSpPr>
          <p:nvPr/>
        </p:nvSpPr>
        <p:spPr>
          <a:xfrm>
            <a:off x="19640550" y="7048500"/>
            <a:ext cx="8362950" cy="647700"/>
          </a:xfrm>
          <a:prstGeom prst="roundRect">
            <a:avLst>
              <a:gd name="adj" fmla="val 20588"/>
            </a:avLst>
          </a:prstGeom>
          <a:solidFill>
            <a:srgbClr val="E51E2A"/>
          </a:solidFill>
          <a:ln w="0">
            <a:solidFill>
              <a:srgbClr val="E51E2A"/>
            </a:solidFill>
            <a:prstDash val="solid"/>
          </a:ln>
        </p:spPr>
      </p:sp>
      <p:sp>
        <p:nvSpPr>
          <p:cNvPr id="73" name="Header text Interpretation">
            <a:extLst>
              <a:ext uri="{FF2B5EF4-FFF2-40B4-BE49-F238E27FC236}">
                <a16:creationId xmlns:a16="http://schemas.microsoft.com/office/drawing/2014/main" id="{72D3153C-2CF6-4FE2-82B8-53F8C62B49BE}"/>
              </a:ext>
            </a:extLst>
          </p:cNvPr>
          <p:cNvSpPr>
            <a:spLocks noGrp="1"/>
          </p:cNvSpPr>
          <p:nvPr/>
        </p:nvSpPr>
        <p:spPr>
          <a:xfrm>
            <a:off x="19792950" y="7067550"/>
            <a:ext cx="8058150" cy="609600"/>
          </a:xfrm>
          <a:prstGeom prst="rect">
            <a:avLst/>
          </a:prstGeom>
          <a:noFill/>
          <a:ln w="0">
            <a:noFill/>
            <a:prstDash val="solid"/>
          </a:ln>
        </p:spPr>
        <p:txBody>
          <a:bodyPr lIns="76200" tIns="19050" rIns="76200" bIns="19050" anchor="ctr">
            <a:normAutofit/>
          </a:bodyPr>
          <a:lstStyle/>
          <a:p>
            <a:pPr algn="l">
              <a:lnSpc>
                <a:spcPct val="105000"/>
              </a:lnSpc>
              <a:buNone/>
              <a:defRPr sz="2550" b="1" i="0">
                <a:solidFill>
                  <a:srgbClr val="FFFFFF"/>
                </a:solidFill>
                <a:latin typeface="Arial"/>
                <a:ea typeface="Arial"/>
                <a:cs typeface="Arial"/>
              </a:defRPr>
            </a:pPr>
            <a:r>
              <a:rPr sz="2550" b="1" i="0">
                <a:solidFill>
                  <a:srgbClr val="FFFFFF"/>
                </a:solidFill>
                <a:latin typeface="Times New Roman" panose="02020603050405020304" pitchFamily="18" charset="0"/>
                <a:ea typeface="Arial"/>
                <a:cs typeface="Times New Roman" panose="02020603050405020304" pitchFamily="18" charset="0"/>
              </a:rPr>
              <a:t>INTERPRETATION</a:t>
            </a:r>
          </a:p>
        </p:txBody>
      </p:sp>
      <p:sp>
        <p:nvSpPr>
          <p:cNvPr id="74" name="Interpretation panel">
            <a:extLst>
              <a:ext uri="{FF2B5EF4-FFF2-40B4-BE49-F238E27FC236}">
                <a16:creationId xmlns:a16="http://schemas.microsoft.com/office/drawing/2014/main" id="{A325BC88-D5E4-4894-9254-40E38C520CAD}"/>
              </a:ext>
            </a:extLst>
          </p:cNvPr>
          <p:cNvSpPr>
            <a:spLocks noGrp="1"/>
          </p:cNvSpPr>
          <p:nvPr/>
        </p:nvSpPr>
        <p:spPr>
          <a:xfrm>
            <a:off x="19640550" y="7848600"/>
            <a:ext cx="8362950" cy="4953000"/>
          </a:xfrm>
          <a:prstGeom prst="roundRect">
            <a:avLst>
              <a:gd name="adj" fmla="val 3462"/>
            </a:avLst>
          </a:prstGeom>
          <a:solidFill>
            <a:srgbClr val="FFFFFF"/>
          </a:solidFill>
          <a:ln w="19050">
            <a:solidFill>
              <a:srgbClr val="C9D7E6"/>
            </a:solidFill>
            <a:prstDash val="solid"/>
          </a:ln>
        </p:spPr>
      </p:sp>
      <p:sp>
        <p:nvSpPr>
          <p:cNvPr id="75" name="Interpretation body">
            <a:extLst>
              <a:ext uri="{FF2B5EF4-FFF2-40B4-BE49-F238E27FC236}">
                <a16:creationId xmlns:a16="http://schemas.microsoft.com/office/drawing/2014/main" id="{7773CC2E-AD05-485B-818F-16B6F6C97547}"/>
              </a:ext>
            </a:extLst>
          </p:cNvPr>
          <p:cNvSpPr>
            <a:spLocks noGrp="1"/>
          </p:cNvSpPr>
          <p:nvPr/>
        </p:nvSpPr>
        <p:spPr>
          <a:xfrm>
            <a:off x="19888200" y="8039100"/>
            <a:ext cx="7867650" cy="4524375"/>
          </a:xfrm>
          <a:prstGeom prst="rect">
            <a:avLst/>
          </a:prstGeom>
          <a:noFill/>
          <a:ln w="0">
            <a:noFill/>
            <a:prstDash val="solid"/>
          </a:ln>
        </p:spPr>
        <p:txBody>
          <a:bodyPr lIns="95250" tIns="76200" rIns="95250" bIns="76200" anchor="t">
            <a:normAutofit/>
          </a:bodyPr>
          <a:lstStyle/>
          <a:p>
            <a:pPr algn="l">
              <a:lnSpc>
                <a:spcPct val="103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1  AI USE NEEDS DIRECTION</a:t>
            </a:r>
          </a:p>
          <a:p>
            <a:pPr algn="l">
              <a:lnSpc>
                <a:spcPct val="103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AI affordances become educationally meaningful when students set goals and use feedback purposefully.</a:t>
            </a:r>
          </a:p>
          <a:p>
            <a:endParaRPr sz="2100" b="0" i="0">
              <a:solidFill>
                <a:srgbClr val="17233A"/>
              </a:solidFill>
              <a:latin typeface="Times New Roman" panose="02020603050405020304" pitchFamily="18" charset="0"/>
              <a:ea typeface="Arial"/>
              <a:cs typeface="Times New Roman" panose="02020603050405020304" pitchFamily="18" charset="0"/>
            </a:endParaRPr>
          </a:p>
          <a:p>
            <a:pPr algn="l">
              <a:lnSpc>
                <a:spcPct val="103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2  EFFICACY IS TASK-SPECIFIC</a:t>
            </a:r>
          </a:p>
          <a:p>
            <a:pPr algn="l">
              <a:lnSpc>
                <a:spcPct val="103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Speaking self-efficacy represents perceived capability—not measured proficiency, general confidence, willingness to communicate, or speaking anxiety.</a:t>
            </a:r>
          </a:p>
          <a:p>
            <a:endParaRPr sz="2100" b="0" i="0">
              <a:solidFill>
                <a:srgbClr val="17233A"/>
              </a:solidFill>
              <a:latin typeface="Times New Roman" panose="02020603050405020304" pitchFamily="18" charset="0"/>
              <a:ea typeface="Arial"/>
              <a:cs typeface="Times New Roman" panose="02020603050405020304" pitchFamily="18" charset="0"/>
            </a:endParaRPr>
          </a:p>
          <a:p>
            <a:pPr algn="l">
              <a:lnSpc>
                <a:spcPct val="103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3  ASSOCIATION, NOT CAUSATION</a:t>
            </a:r>
          </a:p>
          <a:p>
            <a:pPr algn="l">
              <a:lnSpc>
                <a:spcPct val="103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The result demonstrates that the two constructs are related within this sample.</a:t>
            </a:r>
          </a:p>
        </p:txBody>
      </p:sp>
      <p:sp>
        <p:nvSpPr>
          <p:cNvPr id="76" name="Header Pedagogical Implications">
            <a:extLst>
              <a:ext uri="{FF2B5EF4-FFF2-40B4-BE49-F238E27FC236}">
                <a16:creationId xmlns:a16="http://schemas.microsoft.com/office/drawing/2014/main" id="{3B8EEC2C-2672-4B28-B0B2-0E224EFB327C}"/>
              </a:ext>
            </a:extLst>
          </p:cNvPr>
          <p:cNvSpPr>
            <a:spLocks noGrp="1"/>
          </p:cNvSpPr>
          <p:nvPr/>
        </p:nvSpPr>
        <p:spPr>
          <a:xfrm>
            <a:off x="19640550" y="12992100"/>
            <a:ext cx="8362950" cy="647700"/>
          </a:xfrm>
          <a:prstGeom prst="roundRect">
            <a:avLst>
              <a:gd name="adj" fmla="val 20588"/>
            </a:avLst>
          </a:prstGeom>
          <a:solidFill>
            <a:srgbClr val="292B6D"/>
          </a:solidFill>
          <a:ln w="0">
            <a:solidFill>
              <a:srgbClr val="292B6D"/>
            </a:solidFill>
            <a:prstDash val="solid"/>
          </a:ln>
        </p:spPr>
      </p:sp>
      <p:sp>
        <p:nvSpPr>
          <p:cNvPr id="77" name="Header text Pedagogical Implications">
            <a:extLst>
              <a:ext uri="{FF2B5EF4-FFF2-40B4-BE49-F238E27FC236}">
                <a16:creationId xmlns:a16="http://schemas.microsoft.com/office/drawing/2014/main" id="{165BBB30-AD05-4A44-BAF8-73FBD245DCC7}"/>
              </a:ext>
            </a:extLst>
          </p:cNvPr>
          <p:cNvSpPr>
            <a:spLocks noGrp="1"/>
          </p:cNvSpPr>
          <p:nvPr/>
        </p:nvSpPr>
        <p:spPr>
          <a:xfrm>
            <a:off x="19792950" y="13011150"/>
            <a:ext cx="8058150" cy="609600"/>
          </a:xfrm>
          <a:prstGeom prst="rect">
            <a:avLst/>
          </a:prstGeom>
          <a:noFill/>
          <a:ln w="0">
            <a:noFill/>
            <a:prstDash val="solid"/>
          </a:ln>
        </p:spPr>
        <p:txBody>
          <a:bodyPr lIns="76200" tIns="19050" rIns="76200" bIns="19050" anchor="ctr">
            <a:normAutofit/>
          </a:bodyPr>
          <a:lstStyle/>
          <a:p>
            <a:pPr algn="l">
              <a:lnSpc>
                <a:spcPct val="105000"/>
              </a:lnSpc>
              <a:buNone/>
              <a:defRPr sz="2550" b="1" i="0">
                <a:solidFill>
                  <a:srgbClr val="FFFFFF"/>
                </a:solidFill>
                <a:latin typeface="Arial"/>
                <a:ea typeface="Arial"/>
                <a:cs typeface="Arial"/>
              </a:defRPr>
            </a:pPr>
            <a:r>
              <a:rPr sz="2550" b="1" i="0">
                <a:solidFill>
                  <a:srgbClr val="FFFFFF"/>
                </a:solidFill>
                <a:latin typeface="Times New Roman" panose="02020603050405020304" pitchFamily="18" charset="0"/>
                <a:ea typeface="Arial"/>
                <a:cs typeface="Times New Roman" panose="02020603050405020304" pitchFamily="18" charset="0"/>
              </a:rPr>
              <a:t>PEDAGOGICAL IMPLICATIONS</a:t>
            </a:r>
          </a:p>
        </p:txBody>
      </p:sp>
      <p:sp>
        <p:nvSpPr>
          <p:cNvPr id="78" name="Implications panel">
            <a:extLst>
              <a:ext uri="{FF2B5EF4-FFF2-40B4-BE49-F238E27FC236}">
                <a16:creationId xmlns:a16="http://schemas.microsoft.com/office/drawing/2014/main" id="{65F07C4F-5C15-4B79-9CC4-1F5A8A68D566}"/>
              </a:ext>
            </a:extLst>
          </p:cNvPr>
          <p:cNvSpPr>
            <a:spLocks noGrp="1"/>
          </p:cNvSpPr>
          <p:nvPr/>
        </p:nvSpPr>
        <p:spPr>
          <a:xfrm>
            <a:off x="19640550" y="13792200"/>
            <a:ext cx="8362950" cy="8382000"/>
          </a:xfrm>
          <a:prstGeom prst="roundRect">
            <a:avLst>
              <a:gd name="adj" fmla="val 2050"/>
            </a:avLst>
          </a:prstGeom>
          <a:solidFill>
            <a:srgbClr val="EAF3FA"/>
          </a:solidFill>
          <a:ln w="19050">
            <a:solidFill>
              <a:srgbClr val="C9D7E6"/>
            </a:solidFill>
            <a:prstDash val="solid"/>
          </a:ln>
        </p:spPr>
      </p:sp>
      <p:sp>
        <p:nvSpPr>
          <p:cNvPr id="79" name="Students implications">
            <a:extLst>
              <a:ext uri="{FF2B5EF4-FFF2-40B4-BE49-F238E27FC236}">
                <a16:creationId xmlns:a16="http://schemas.microsoft.com/office/drawing/2014/main" id="{ECF35F07-3EC5-48B7-A62F-CC291C3D613C}"/>
              </a:ext>
            </a:extLst>
          </p:cNvPr>
          <p:cNvSpPr>
            <a:spLocks noGrp="1"/>
          </p:cNvSpPr>
          <p:nvPr/>
        </p:nvSpPr>
        <p:spPr>
          <a:xfrm>
            <a:off x="19907250" y="14001750"/>
            <a:ext cx="7829550" cy="2238375"/>
          </a:xfrm>
          <a:prstGeom prst="roundRect">
            <a:avLst>
              <a:gd name="adj" fmla="val 5957"/>
            </a:avLst>
          </a:prstGeom>
          <a:solidFill>
            <a:srgbClr val="FFFFFF"/>
          </a:solidFill>
          <a:ln w="0">
            <a:noFill/>
            <a:prstDash val="solid"/>
          </a:ln>
        </p:spPr>
        <p:txBody>
          <a:bodyPr lIns="95250" tIns="76200" rIns="95250" bIns="76200" anchor="t">
            <a:normAutofit/>
          </a:bodyPr>
          <a:lstStyle/>
          <a:p>
            <a:pPr algn="l">
              <a:lnSpc>
                <a:spcPct val="102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FOR STUDENTS</a:t>
            </a:r>
          </a:p>
          <a:p>
            <a:pPr algn="l">
              <a:lnSpc>
                <a:spcPct val="102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 Set specific speaking goals.</a:t>
            </a:r>
          </a:p>
          <a:p>
            <a:pPr algn="l">
              <a:lnSpc>
                <a:spcPct val="102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 Choose suitable AI-supported tasks.</a:t>
            </a:r>
          </a:p>
          <a:p>
            <a:pPr algn="l">
              <a:lnSpc>
                <a:spcPct val="102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 Monitor fluency, pronunciation, vocabulary, and communicative effectiveness.</a:t>
            </a:r>
          </a:p>
          <a:p>
            <a:pPr algn="l">
              <a:lnSpc>
                <a:spcPct val="102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 Evaluate AI feedback critically.</a:t>
            </a:r>
          </a:p>
        </p:txBody>
      </p:sp>
      <p:sp>
        <p:nvSpPr>
          <p:cNvPr id="80" name="Teachers implications">
            <a:extLst>
              <a:ext uri="{FF2B5EF4-FFF2-40B4-BE49-F238E27FC236}">
                <a16:creationId xmlns:a16="http://schemas.microsoft.com/office/drawing/2014/main" id="{F29CAEBE-8D8E-4B3C-8569-2E73B623F6DC}"/>
              </a:ext>
            </a:extLst>
          </p:cNvPr>
          <p:cNvSpPr>
            <a:spLocks noGrp="1"/>
          </p:cNvSpPr>
          <p:nvPr/>
        </p:nvSpPr>
        <p:spPr>
          <a:xfrm>
            <a:off x="19907250" y="16459200"/>
            <a:ext cx="7829550" cy="2238375"/>
          </a:xfrm>
          <a:prstGeom prst="roundRect">
            <a:avLst>
              <a:gd name="adj" fmla="val 5957"/>
            </a:avLst>
          </a:prstGeom>
          <a:solidFill>
            <a:srgbClr val="FFFFFF"/>
          </a:solidFill>
          <a:ln w="0">
            <a:noFill/>
            <a:prstDash val="solid"/>
          </a:ln>
        </p:spPr>
        <p:txBody>
          <a:bodyPr lIns="95250" tIns="76200" rIns="95250" bIns="76200" anchor="t">
            <a:normAutofit/>
          </a:bodyPr>
          <a:lstStyle/>
          <a:p>
            <a:pPr algn="l">
              <a:lnSpc>
                <a:spcPct val="102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FOR TEACHERS</a:t>
            </a:r>
          </a:p>
          <a:p>
            <a:pPr algn="l">
              <a:lnSpc>
                <a:spcPct val="102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 Provide explicit SRL guidance.</a:t>
            </a:r>
          </a:p>
          <a:p>
            <a:pPr algn="l">
              <a:lnSpc>
                <a:spcPct val="102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 Structure AI-assisted speaking tasks.</a:t>
            </a:r>
          </a:p>
          <a:p>
            <a:pPr algn="l">
              <a:lnSpc>
                <a:spcPct val="102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 Ask learners to explain how feedback was used.</a:t>
            </a:r>
          </a:p>
          <a:p>
            <a:pPr algn="l">
              <a:lnSpc>
                <a:spcPct val="102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 Prevent passive dependence on AI output.</a:t>
            </a:r>
          </a:p>
        </p:txBody>
      </p:sp>
      <p:sp>
        <p:nvSpPr>
          <p:cNvPr id="81" name="Institutions implications">
            <a:extLst>
              <a:ext uri="{FF2B5EF4-FFF2-40B4-BE49-F238E27FC236}">
                <a16:creationId xmlns:a16="http://schemas.microsoft.com/office/drawing/2014/main" id="{69348A32-8706-44B9-8C62-F29A2D188FA6}"/>
              </a:ext>
            </a:extLst>
          </p:cNvPr>
          <p:cNvSpPr>
            <a:spLocks noGrp="1"/>
          </p:cNvSpPr>
          <p:nvPr/>
        </p:nvSpPr>
        <p:spPr>
          <a:xfrm>
            <a:off x="19907250" y="18916650"/>
            <a:ext cx="7829550" cy="1952625"/>
          </a:xfrm>
          <a:prstGeom prst="roundRect">
            <a:avLst>
              <a:gd name="adj" fmla="val 6829"/>
            </a:avLst>
          </a:prstGeom>
          <a:solidFill>
            <a:srgbClr val="FFF4D6"/>
          </a:solidFill>
          <a:ln w="0">
            <a:noFill/>
            <a:prstDash val="solid"/>
          </a:ln>
        </p:spPr>
        <p:txBody>
          <a:bodyPr lIns="95250" tIns="76200" rIns="95250" bIns="76200" anchor="t">
            <a:normAutofit/>
          </a:bodyPr>
          <a:lstStyle/>
          <a:p>
            <a:pPr algn="l">
              <a:lnSpc>
                <a:spcPct val="102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FOR INSTITUTIONS</a:t>
            </a:r>
          </a:p>
          <a:p>
            <a:pPr algn="l">
              <a:lnSpc>
                <a:spcPct val="102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 Support responsible AI use and teacher training.</a:t>
            </a:r>
          </a:p>
          <a:p>
            <a:pPr algn="l">
              <a:lnSpc>
                <a:spcPct val="102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 Address feedback accuracy and academic integrity.</a:t>
            </a:r>
          </a:p>
          <a:p>
            <a:pPr algn="l">
              <a:lnSpc>
                <a:spcPct val="102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 Integrate AI into structured learning cycles.</a:t>
            </a:r>
          </a:p>
        </p:txBody>
      </p:sp>
      <p:sp>
        <p:nvSpPr>
          <p:cNvPr id="82" name="Implication caution">
            <a:extLst>
              <a:ext uri="{FF2B5EF4-FFF2-40B4-BE49-F238E27FC236}">
                <a16:creationId xmlns:a16="http://schemas.microsoft.com/office/drawing/2014/main" id="{A043CA76-9543-4BAD-A061-F9F2D27C7272}"/>
              </a:ext>
            </a:extLst>
          </p:cNvPr>
          <p:cNvSpPr>
            <a:spLocks noGrp="1"/>
          </p:cNvSpPr>
          <p:nvPr/>
        </p:nvSpPr>
        <p:spPr>
          <a:xfrm>
            <a:off x="20002500" y="21078825"/>
            <a:ext cx="7639050" cy="809625"/>
          </a:xfrm>
          <a:prstGeom prst="rect">
            <a:avLst/>
          </a:prstGeom>
          <a:noFill/>
          <a:ln w="0">
            <a:noFill/>
            <a:prstDash val="solid"/>
          </a:ln>
        </p:spPr>
        <p:txBody>
          <a:bodyPr lIns="95250" tIns="76200" rIns="95250" bIns="76200" anchor="ctr">
            <a:normAutofit/>
          </a:bodyPr>
          <a:lstStyle/>
          <a:p>
            <a:pPr algn="ctr">
              <a:lnSpc>
                <a:spcPct val="105000"/>
              </a:lnSpc>
              <a:buNone/>
              <a:defRPr sz="2025" b="1" i="0">
                <a:solidFill>
                  <a:srgbClr val="E51E2A"/>
                </a:solidFill>
                <a:latin typeface="Arial"/>
                <a:ea typeface="Arial"/>
                <a:cs typeface="Arial"/>
              </a:defRPr>
            </a:pPr>
            <a:r>
              <a:rPr sz="2025" b="1" i="0">
                <a:solidFill>
                  <a:srgbClr val="E51E2A"/>
                </a:solidFill>
                <a:latin typeface="Times New Roman" panose="02020603050405020304" pitchFamily="18" charset="0"/>
                <a:ea typeface="Arial"/>
                <a:cs typeface="Times New Roman" panose="02020603050405020304" pitchFamily="18" charset="0"/>
              </a:rPr>
              <a:t>These implications are informed by correlational—not intervention—evidence.</a:t>
            </a:r>
          </a:p>
        </p:txBody>
      </p:sp>
      <p:sp>
        <p:nvSpPr>
          <p:cNvPr id="83" name="Header Limitations &amp; Future Research">
            <a:extLst>
              <a:ext uri="{FF2B5EF4-FFF2-40B4-BE49-F238E27FC236}">
                <a16:creationId xmlns:a16="http://schemas.microsoft.com/office/drawing/2014/main" id="{620F8274-ED07-48F3-842D-853371D0334B}"/>
              </a:ext>
            </a:extLst>
          </p:cNvPr>
          <p:cNvSpPr>
            <a:spLocks noGrp="1"/>
          </p:cNvSpPr>
          <p:nvPr/>
        </p:nvSpPr>
        <p:spPr>
          <a:xfrm>
            <a:off x="19640550" y="22364700"/>
            <a:ext cx="8362950" cy="647700"/>
          </a:xfrm>
          <a:prstGeom prst="roundRect">
            <a:avLst>
              <a:gd name="adj" fmla="val 20588"/>
            </a:avLst>
          </a:prstGeom>
          <a:solidFill>
            <a:srgbClr val="E51E2A"/>
          </a:solidFill>
          <a:ln w="0">
            <a:solidFill>
              <a:srgbClr val="E51E2A"/>
            </a:solidFill>
            <a:prstDash val="solid"/>
          </a:ln>
        </p:spPr>
      </p:sp>
      <p:sp>
        <p:nvSpPr>
          <p:cNvPr id="84" name="Header text Limitations &amp; Future Research">
            <a:extLst>
              <a:ext uri="{FF2B5EF4-FFF2-40B4-BE49-F238E27FC236}">
                <a16:creationId xmlns:a16="http://schemas.microsoft.com/office/drawing/2014/main" id="{C93605E3-33D8-4D7E-B3D6-660B04A9CBE3}"/>
              </a:ext>
            </a:extLst>
          </p:cNvPr>
          <p:cNvSpPr>
            <a:spLocks noGrp="1"/>
          </p:cNvSpPr>
          <p:nvPr/>
        </p:nvSpPr>
        <p:spPr>
          <a:xfrm>
            <a:off x="19792950" y="22383750"/>
            <a:ext cx="8058150" cy="609600"/>
          </a:xfrm>
          <a:prstGeom prst="rect">
            <a:avLst/>
          </a:prstGeom>
          <a:noFill/>
          <a:ln w="0">
            <a:noFill/>
            <a:prstDash val="solid"/>
          </a:ln>
        </p:spPr>
        <p:txBody>
          <a:bodyPr lIns="76200" tIns="19050" rIns="76200" bIns="19050" anchor="ctr">
            <a:normAutofit/>
          </a:bodyPr>
          <a:lstStyle/>
          <a:p>
            <a:pPr algn="l">
              <a:lnSpc>
                <a:spcPct val="105000"/>
              </a:lnSpc>
              <a:buNone/>
              <a:defRPr sz="2550" b="1" i="0">
                <a:solidFill>
                  <a:srgbClr val="FFFFFF"/>
                </a:solidFill>
                <a:latin typeface="Arial"/>
                <a:ea typeface="Arial"/>
                <a:cs typeface="Arial"/>
              </a:defRPr>
            </a:pPr>
            <a:r>
              <a:rPr sz="2550" b="1" i="0">
                <a:solidFill>
                  <a:srgbClr val="FFFFFF"/>
                </a:solidFill>
                <a:latin typeface="Times New Roman" panose="02020603050405020304" pitchFamily="18" charset="0"/>
                <a:ea typeface="Arial"/>
                <a:cs typeface="Times New Roman" panose="02020603050405020304" pitchFamily="18" charset="0"/>
              </a:rPr>
              <a:t>LIMITATIONS &amp; FUTURE RESEARCH</a:t>
            </a:r>
          </a:p>
        </p:txBody>
      </p:sp>
      <p:sp>
        <p:nvSpPr>
          <p:cNvPr id="85" name="Limitations panel">
            <a:extLst>
              <a:ext uri="{FF2B5EF4-FFF2-40B4-BE49-F238E27FC236}">
                <a16:creationId xmlns:a16="http://schemas.microsoft.com/office/drawing/2014/main" id="{84D48EA6-E556-42BC-B1C4-CDD0F6F4B6F6}"/>
              </a:ext>
            </a:extLst>
          </p:cNvPr>
          <p:cNvSpPr>
            <a:spLocks noGrp="1"/>
          </p:cNvSpPr>
          <p:nvPr/>
        </p:nvSpPr>
        <p:spPr>
          <a:xfrm>
            <a:off x="19640550" y="23164800"/>
            <a:ext cx="8362950" cy="5810250"/>
          </a:xfrm>
          <a:prstGeom prst="roundRect">
            <a:avLst>
              <a:gd name="adj" fmla="val 2951"/>
            </a:avLst>
          </a:prstGeom>
          <a:solidFill>
            <a:srgbClr val="FFFFFF"/>
          </a:solidFill>
          <a:ln w="19050">
            <a:solidFill>
              <a:srgbClr val="C9D7E6"/>
            </a:solidFill>
            <a:prstDash val="solid"/>
          </a:ln>
        </p:spPr>
      </p:sp>
      <p:sp>
        <p:nvSpPr>
          <p:cNvPr id="86" name="Limitations body">
            <a:extLst>
              <a:ext uri="{FF2B5EF4-FFF2-40B4-BE49-F238E27FC236}">
                <a16:creationId xmlns:a16="http://schemas.microsoft.com/office/drawing/2014/main" id="{18248423-48EA-4EFD-9D10-FC2C1A29EBCB}"/>
              </a:ext>
            </a:extLst>
          </p:cNvPr>
          <p:cNvSpPr>
            <a:spLocks noGrp="1"/>
          </p:cNvSpPr>
          <p:nvPr/>
        </p:nvSpPr>
        <p:spPr>
          <a:xfrm>
            <a:off x="19878675" y="23336250"/>
            <a:ext cx="7886700" cy="3810000"/>
          </a:xfrm>
          <a:prstGeom prst="rect">
            <a:avLst/>
          </a:prstGeom>
          <a:noFill/>
          <a:ln w="0">
            <a:noFill/>
            <a:prstDash val="solid"/>
          </a:ln>
        </p:spPr>
        <p:txBody>
          <a:bodyPr lIns="95250" tIns="76200" rIns="95250" bIns="76200" anchor="t">
            <a:normAutofit/>
          </a:bodyPr>
          <a:lstStyle/>
          <a:p>
            <a:pPr algn="l">
              <a:lnSpc>
                <a:spcPct val="106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 Cross-sectional design: causal direction cannot be determined.</a:t>
            </a:r>
          </a:p>
          <a:p>
            <a:pPr algn="l">
              <a:lnSpc>
                <a:spcPct val="106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 Self-report data may involve over- or underestimation.</a:t>
            </a:r>
          </a:p>
          <a:p>
            <a:pPr algn="l">
              <a:lnSpc>
                <a:spcPct val="106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 Speaking self-efficacy was measured as perceived capability, not actual proficiency.</a:t>
            </a:r>
          </a:p>
          <a:p>
            <a:pPr algn="l">
              <a:lnSpc>
                <a:spcPct val="106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 The AI-SRL scale requires further validation.</a:t>
            </a:r>
          </a:p>
          <a:p>
            <a:pPr algn="l">
              <a:lnSpc>
                <a:spcPct val="106000"/>
              </a:lnSpc>
              <a:buNone/>
              <a:defRPr sz="2100" b="0" i="0">
                <a:solidFill>
                  <a:srgbClr val="17233A"/>
                </a:solidFill>
                <a:latin typeface="Arial"/>
                <a:ea typeface="Arial"/>
                <a:cs typeface="Arial"/>
              </a:defRPr>
            </a:pPr>
            <a:r>
              <a:rPr sz="2100" b="0" i="0">
                <a:solidFill>
                  <a:srgbClr val="17233A"/>
                </a:solidFill>
                <a:latin typeface="Times New Roman" panose="02020603050405020304" pitchFamily="18" charset="0"/>
                <a:ea typeface="Arial"/>
                <a:cs typeface="Times New Roman" panose="02020603050405020304" pitchFamily="18" charset="0"/>
              </a:rPr>
              <a:t>• One private university limits generalisability.</a:t>
            </a:r>
          </a:p>
        </p:txBody>
      </p:sp>
      <p:sp>
        <p:nvSpPr>
          <p:cNvPr id="87" name="Future">
            <a:extLst>
              <a:ext uri="{FF2B5EF4-FFF2-40B4-BE49-F238E27FC236}">
                <a16:creationId xmlns:a16="http://schemas.microsoft.com/office/drawing/2014/main" id="{F42977D6-94DA-432C-ACFF-CE7ECA37C1AE}"/>
              </a:ext>
            </a:extLst>
          </p:cNvPr>
          <p:cNvSpPr>
            <a:spLocks noGrp="1"/>
          </p:cNvSpPr>
          <p:nvPr/>
        </p:nvSpPr>
        <p:spPr>
          <a:xfrm>
            <a:off x="19878675" y="27308175"/>
            <a:ext cx="7886700" cy="1381125"/>
          </a:xfrm>
          <a:prstGeom prst="roundRect">
            <a:avLst>
              <a:gd name="adj" fmla="val 8276"/>
            </a:avLst>
          </a:prstGeom>
          <a:solidFill>
            <a:srgbClr val="EAF3FA"/>
          </a:solidFill>
          <a:ln w="0">
            <a:noFill/>
            <a:prstDash val="solid"/>
          </a:ln>
        </p:spPr>
        <p:txBody>
          <a:bodyPr lIns="95250" tIns="76200" rIns="95250" bIns="76200" anchor="t">
            <a:normAutofit fontScale="93635"/>
          </a:bodyPr>
          <a:lstStyle/>
          <a:p>
            <a:pPr algn="l">
              <a:lnSpc>
                <a:spcPct val="102000"/>
              </a:lnSpc>
              <a:buNone/>
              <a:defRPr sz="2025" b="1" i="0">
                <a:solidFill>
                  <a:srgbClr val="17233A"/>
                </a:solidFill>
                <a:latin typeface="Arial"/>
                <a:ea typeface="Arial"/>
                <a:cs typeface="Arial"/>
              </a:defRPr>
            </a:pPr>
            <a:r>
              <a:rPr sz="2025" b="1" i="0">
                <a:solidFill>
                  <a:srgbClr val="17233A"/>
                </a:solidFill>
                <a:latin typeface="Times New Roman" panose="02020603050405020304" pitchFamily="18" charset="0"/>
                <a:ea typeface="Arial"/>
                <a:cs typeface="Times New Roman" panose="02020603050405020304" pitchFamily="18" charset="0"/>
              </a:rPr>
              <a:t>FUTURE RESEARCH</a:t>
            </a:r>
          </a:p>
          <a:p>
            <a:pPr algn="l">
              <a:lnSpc>
                <a:spcPct val="102000"/>
              </a:lnSpc>
              <a:buNone/>
              <a:defRPr sz="2025" b="1" i="0">
                <a:solidFill>
                  <a:srgbClr val="17233A"/>
                </a:solidFill>
                <a:latin typeface="Arial"/>
                <a:ea typeface="Arial"/>
                <a:cs typeface="Arial"/>
              </a:defRPr>
            </a:pPr>
            <a:r>
              <a:rPr sz="2025" b="1" i="0">
                <a:solidFill>
                  <a:srgbClr val="17233A"/>
                </a:solidFill>
                <a:latin typeface="Times New Roman" panose="02020603050405020304" pitchFamily="18" charset="0"/>
                <a:ea typeface="Arial"/>
                <a:cs typeface="Times New Roman" panose="02020603050405020304" pitchFamily="18" charset="0"/>
              </a:rPr>
              <a:t>Longitudinal, experimental, multi-institutional, and mixed-methods studies should examine how both constructs develop over time.</a:t>
            </a:r>
          </a:p>
        </p:txBody>
      </p:sp>
      <p:sp>
        <p:nvSpPr>
          <p:cNvPr id="88" name="Header Conclusion">
            <a:extLst>
              <a:ext uri="{FF2B5EF4-FFF2-40B4-BE49-F238E27FC236}">
                <a16:creationId xmlns:a16="http://schemas.microsoft.com/office/drawing/2014/main" id="{7C60D4B6-7C72-4ECB-8B51-823D33C7B19B}"/>
              </a:ext>
            </a:extLst>
          </p:cNvPr>
          <p:cNvSpPr>
            <a:spLocks noGrp="1"/>
          </p:cNvSpPr>
          <p:nvPr/>
        </p:nvSpPr>
        <p:spPr>
          <a:xfrm>
            <a:off x="19640550" y="29165550"/>
            <a:ext cx="8362950" cy="647700"/>
          </a:xfrm>
          <a:prstGeom prst="roundRect">
            <a:avLst>
              <a:gd name="adj" fmla="val 20588"/>
            </a:avLst>
          </a:prstGeom>
          <a:solidFill>
            <a:srgbClr val="292B6D"/>
          </a:solidFill>
          <a:ln w="0">
            <a:solidFill>
              <a:srgbClr val="292B6D"/>
            </a:solidFill>
            <a:prstDash val="solid"/>
          </a:ln>
        </p:spPr>
      </p:sp>
      <p:sp>
        <p:nvSpPr>
          <p:cNvPr id="89" name="Header text Conclusion">
            <a:extLst>
              <a:ext uri="{FF2B5EF4-FFF2-40B4-BE49-F238E27FC236}">
                <a16:creationId xmlns:a16="http://schemas.microsoft.com/office/drawing/2014/main" id="{3F734A78-12DA-4ECD-8E51-CB27FB973F19}"/>
              </a:ext>
            </a:extLst>
          </p:cNvPr>
          <p:cNvSpPr>
            <a:spLocks noGrp="1"/>
          </p:cNvSpPr>
          <p:nvPr/>
        </p:nvSpPr>
        <p:spPr>
          <a:xfrm>
            <a:off x="19792950" y="29184600"/>
            <a:ext cx="8058150" cy="609600"/>
          </a:xfrm>
          <a:prstGeom prst="rect">
            <a:avLst/>
          </a:prstGeom>
          <a:noFill/>
          <a:ln w="0">
            <a:noFill/>
            <a:prstDash val="solid"/>
          </a:ln>
        </p:spPr>
        <p:txBody>
          <a:bodyPr lIns="76200" tIns="19050" rIns="76200" bIns="19050" anchor="ctr">
            <a:normAutofit/>
          </a:bodyPr>
          <a:lstStyle/>
          <a:p>
            <a:pPr algn="l">
              <a:lnSpc>
                <a:spcPct val="105000"/>
              </a:lnSpc>
              <a:buNone/>
              <a:defRPr sz="2550" b="1" i="0">
                <a:solidFill>
                  <a:srgbClr val="FFFFFF"/>
                </a:solidFill>
                <a:latin typeface="Arial"/>
                <a:ea typeface="Arial"/>
                <a:cs typeface="Arial"/>
              </a:defRPr>
            </a:pPr>
            <a:r>
              <a:rPr sz="2550" b="1" i="0">
                <a:solidFill>
                  <a:srgbClr val="FFFFFF"/>
                </a:solidFill>
                <a:latin typeface="Times New Roman" panose="02020603050405020304" pitchFamily="18" charset="0"/>
                <a:ea typeface="Arial"/>
                <a:cs typeface="Times New Roman" panose="02020603050405020304" pitchFamily="18" charset="0"/>
              </a:rPr>
              <a:t>CONCLUSION</a:t>
            </a:r>
          </a:p>
        </p:txBody>
      </p:sp>
      <p:sp>
        <p:nvSpPr>
          <p:cNvPr id="90" name="Conclusion panel">
            <a:extLst>
              <a:ext uri="{FF2B5EF4-FFF2-40B4-BE49-F238E27FC236}">
                <a16:creationId xmlns:a16="http://schemas.microsoft.com/office/drawing/2014/main" id="{20841DA2-77F9-43BD-83BD-1512ED31FDD7}"/>
              </a:ext>
            </a:extLst>
          </p:cNvPr>
          <p:cNvSpPr>
            <a:spLocks noGrp="1"/>
          </p:cNvSpPr>
          <p:nvPr/>
        </p:nvSpPr>
        <p:spPr>
          <a:xfrm>
            <a:off x="19640550" y="29965650"/>
            <a:ext cx="8362950" cy="4095750"/>
          </a:xfrm>
          <a:prstGeom prst="roundRect">
            <a:avLst>
              <a:gd name="adj" fmla="val 4186"/>
            </a:avLst>
          </a:prstGeom>
          <a:solidFill>
            <a:srgbClr val="FFF4D6"/>
          </a:solidFill>
          <a:ln w="19050">
            <a:solidFill>
              <a:srgbClr val="F5C65B"/>
            </a:solidFill>
            <a:prstDash val="solid"/>
          </a:ln>
        </p:spPr>
      </p:sp>
      <p:sp>
        <p:nvSpPr>
          <p:cNvPr id="91" name="Conclusion body">
            <a:extLst>
              <a:ext uri="{FF2B5EF4-FFF2-40B4-BE49-F238E27FC236}">
                <a16:creationId xmlns:a16="http://schemas.microsoft.com/office/drawing/2014/main" id="{ED26976F-AF93-4C64-ACE0-028E9EF1EC90}"/>
              </a:ext>
            </a:extLst>
          </p:cNvPr>
          <p:cNvSpPr>
            <a:spLocks noGrp="1"/>
          </p:cNvSpPr>
          <p:nvPr/>
        </p:nvSpPr>
        <p:spPr>
          <a:xfrm>
            <a:off x="19907250" y="30156150"/>
            <a:ext cx="7829550" cy="3714750"/>
          </a:xfrm>
          <a:prstGeom prst="rect">
            <a:avLst/>
          </a:prstGeom>
          <a:noFill/>
          <a:ln w="0">
            <a:noFill/>
            <a:prstDash val="solid"/>
          </a:ln>
        </p:spPr>
        <p:txBody>
          <a:bodyPr lIns="95250" tIns="76200" rIns="95250" bIns="76200" anchor="ctr">
            <a:normAutofit/>
          </a:bodyPr>
          <a:lstStyle/>
          <a:p>
            <a:pPr algn="ctr">
              <a:lnSpc>
                <a:spcPct val="106000"/>
              </a:lnSpc>
              <a:buNone/>
              <a:defRPr sz="2250" b="1" i="0">
                <a:solidFill>
                  <a:srgbClr val="17233A"/>
                </a:solidFill>
                <a:latin typeface="Arial"/>
                <a:ea typeface="Arial"/>
                <a:cs typeface="Arial"/>
              </a:defRPr>
            </a:pPr>
            <a:r>
              <a:rPr sz="2250" b="1" i="0">
                <a:solidFill>
                  <a:srgbClr val="17233A"/>
                </a:solidFill>
                <a:latin typeface="Times New Roman" panose="02020603050405020304" pitchFamily="18" charset="0"/>
                <a:ea typeface="Arial"/>
                <a:cs typeface="Times New Roman" panose="02020603050405020304" pitchFamily="18" charset="0"/>
              </a:rPr>
              <a:t>Among 186 Vietnamese EFL university students, reported AI-SRL and speaking self-efficacy were both above the scale midpoint and moderately positively correlated.</a:t>
            </a:r>
          </a:p>
          <a:p>
            <a:endParaRPr sz="2250" b="1" i="0">
              <a:solidFill>
                <a:srgbClr val="17233A"/>
              </a:solidFill>
              <a:latin typeface="Times New Roman" panose="02020603050405020304" pitchFamily="18" charset="0"/>
              <a:ea typeface="Arial"/>
              <a:cs typeface="Times New Roman" panose="02020603050405020304" pitchFamily="18" charset="0"/>
            </a:endParaRPr>
          </a:p>
          <a:p>
            <a:pPr algn="ctr">
              <a:lnSpc>
                <a:spcPct val="106000"/>
              </a:lnSpc>
              <a:buNone/>
              <a:defRPr sz="2250" b="1" i="0">
                <a:solidFill>
                  <a:srgbClr val="17233A"/>
                </a:solidFill>
                <a:latin typeface="Arial"/>
                <a:ea typeface="Arial"/>
                <a:cs typeface="Arial"/>
              </a:defRPr>
            </a:pPr>
            <a:r>
              <a:rPr sz="2250" b="1" i="0">
                <a:solidFill>
                  <a:srgbClr val="17233A"/>
                </a:solidFill>
                <a:latin typeface="Times New Roman" panose="02020603050405020304" pitchFamily="18" charset="0"/>
                <a:ea typeface="Arial"/>
                <a:cs typeface="Times New Roman" panose="02020603050405020304" pitchFamily="18" charset="0"/>
              </a:rPr>
              <a:t>AI is not automatically educational. Its value depends on purposeful, critical, and reflective learner regulation.</a:t>
            </a:r>
          </a:p>
        </p:txBody>
      </p:sp>
      <p:sp>
        <p:nvSpPr>
          <p:cNvPr id="92" name="Header References">
            <a:extLst>
              <a:ext uri="{FF2B5EF4-FFF2-40B4-BE49-F238E27FC236}">
                <a16:creationId xmlns:a16="http://schemas.microsoft.com/office/drawing/2014/main" id="{9CBFC72F-987C-47C1-B0DA-93258520C8CF}"/>
              </a:ext>
            </a:extLst>
          </p:cNvPr>
          <p:cNvSpPr>
            <a:spLocks noGrp="1"/>
          </p:cNvSpPr>
          <p:nvPr/>
        </p:nvSpPr>
        <p:spPr>
          <a:xfrm>
            <a:off x="19640550" y="34251900"/>
            <a:ext cx="8362950" cy="647700"/>
          </a:xfrm>
          <a:prstGeom prst="roundRect">
            <a:avLst>
              <a:gd name="adj" fmla="val 20588"/>
            </a:avLst>
          </a:prstGeom>
          <a:solidFill>
            <a:srgbClr val="E51E2A"/>
          </a:solidFill>
          <a:ln w="0">
            <a:solidFill>
              <a:srgbClr val="E51E2A"/>
            </a:solidFill>
            <a:prstDash val="solid"/>
          </a:ln>
        </p:spPr>
      </p:sp>
      <p:sp>
        <p:nvSpPr>
          <p:cNvPr id="93" name="Header text References">
            <a:extLst>
              <a:ext uri="{FF2B5EF4-FFF2-40B4-BE49-F238E27FC236}">
                <a16:creationId xmlns:a16="http://schemas.microsoft.com/office/drawing/2014/main" id="{169F2F88-0899-4188-9936-A4F360DB5A63}"/>
              </a:ext>
            </a:extLst>
          </p:cNvPr>
          <p:cNvSpPr>
            <a:spLocks noGrp="1"/>
          </p:cNvSpPr>
          <p:nvPr/>
        </p:nvSpPr>
        <p:spPr>
          <a:xfrm>
            <a:off x="19792950" y="34270950"/>
            <a:ext cx="8058150" cy="609600"/>
          </a:xfrm>
          <a:prstGeom prst="rect">
            <a:avLst/>
          </a:prstGeom>
          <a:noFill/>
          <a:ln w="0">
            <a:noFill/>
            <a:prstDash val="solid"/>
          </a:ln>
        </p:spPr>
        <p:txBody>
          <a:bodyPr lIns="76200" tIns="19050" rIns="76200" bIns="19050" anchor="ctr">
            <a:normAutofit/>
          </a:bodyPr>
          <a:lstStyle/>
          <a:p>
            <a:pPr algn="l">
              <a:lnSpc>
                <a:spcPct val="105000"/>
              </a:lnSpc>
              <a:buNone/>
              <a:defRPr sz="2550" b="1" i="0">
                <a:solidFill>
                  <a:srgbClr val="FFFFFF"/>
                </a:solidFill>
                <a:latin typeface="Arial"/>
                <a:ea typeface="Arial"/>
                <a:cs typeface="Arial"/>
              </a:defRPr>
            </a:pPr>
            <a:r>
              <a:rPr sz="2550" b="1" i="0">
                <a:solidFill>
                  <a:srgbClr val="FFFFFF"/>
                </a:solidFill>
                <a:latin typeface="Times New Roman" panose="02020603050405020304" pitchFamily="18" charset="0"/>
                <a:ea typeface="Arial"/>
                <a:cs typeface="Times New Roman" panose="02020603050405020304" pitchFamily="18" charset="0"/>
              </a:rPr>
              <a:t>REFERENCES</a:t>
            </a:r>
          </a:p>
        </p:txBody>
      </p:sp>
      <p:sp>
        <p:nvSpPr>
          <p:cNvPr id="94" name="References panel">
            <a:extLst>
              <a:ext uri="{FF2B5EF4-FFF2-40B4-BE49-F238E27FC236}">
                <a16:creationId xmlns:a16="http://schemas.microsoft.com/office/drawing/2014/main" id="{BA9CA657-C025-4D2B-87DF-A85353245B22}"/>
              </a:ext>
            </a:extLst>
          </p:cNvPr>
          <p:cNvSpPr>
            <a:spLocks noGrp="1"/>
          </p:cNvSpPr>
          <p:nvPr/>
        </p:nvSpPr>
        <p:spPr>
          <a:xfrm>
            <a:off x="19640550" y="35052000"/>
            <a:ext cx="8362950" cy="5191125"/>
          </a:xfrm>
          <a:prstGeom prst="roundRect">
            <a:avLst>
              <a:gd name="adj" fmla="val 3303"/>
            </a:avLst>
          </a:prstGeom>
          <a:solidFill>
            <a:srgbClr val="FFFFFF"/>
          </a:solidFill>
          <a:ln w="19050">
            <a:solidFill>
              <a:srgbClr val="C9D7E6"/>
            </a:solidFill>
            <a:prstDash val="solid"/>
          </a:ln>
        </p:spPr>
      </p:sp>
      <p:sp>
        <p:nvSpPr>
          <p:cNvPr id="95" name="References body">
            <a:extLst>
              <a:ext uri="{FF2B5EF4-FFF2-40B4-BE49-F238E27FC236}">
                <a16:creationId xmlns:a16="http://schemas.microsoft.com/office/drawing/2014/main" id="{E4898945-0FF4-4508-AAC5-017C08C4AFE6}"/>
              </a:ext>
            </a:extLst>
          </p:cNvPr>
          <p:cNvSpPr>
            <a:spLocks noGrp="1"/>
          </p:cNvSpPr>
          <p:nvPr/>
        </p:nvSpPr>
        <p:spPr>
          <a:xfrm>
            <a:off x="19831050" y="35166300"/>
            <a:ext cx="7981950" cy="4953000"/>
          </a:xfrm>
          <a:prstGeom prst="rect">
            <a:avLst/>
          </a:prstGeom>
          <a:noFill/>
          <a:ln w="0">
            <a:noFill/>
            <a:prstDash val="solid"/>
          </a:ln>
        </p:spPr>
        <p:txBody>
          <a:bodyPr lIns="95250" tIns="76200" rIns="95250" bIns="76200" anchor="t">
            <a:normAutofit/>
          </a:bodyPr>
          <a:lstStyle/>
          <a:p>
            <a:pPr algn="l">
              <a:lnSpc>
                <a:spcPct val="100000"/>
              </a:lnSpc>
              <a:buNone/>
              <a:defRPr sz="1725" b="0" i="0">
                <a:solidFill>
                  <a:srgbClr val="17233A"/>
                </a:solidFill>
                <a:latin typeface="Arial"/>
                <a:ea typeface="Arial"/>
                <a:cs typeface="Arial"/>
              </a:defRPr>
            </a:pPr>
            <a:r>
              <a:rPr sz="1725" b="0" i="0">
                <a:solidFill>
                  <a:srgbClr val="17233A"/>
                </a:solidFill>
                <a:latin typeface="Times New Roman" panose="02020603050405020304" pitchFamily="18" charset="0"/>
                <a:ea typeface="Arial"/>
                <a:cs typeface="Times New Roman" panose="02020603050405020304" pitchFamily="18" charset="0"/>
              </a:rPr>
              <a:t>Asakereh, A., &amp; Dehghannezhad, M. (2015). Student satisfaction with EFL speaking classes: Relating speaking self-efficacy and skills achievement. Issues in Educational Research, 25(4), 345–363.</a:t>
            </a:r>
          </a:p>
          <a:p>
            <a:endParaRPr sz="1725" b="0" i="0">
              <a:solidFill>
                <a:srgbClr val="17233A"/>
              </a:solidFill>
              <a:latin typeface="Times New Roman" panose="02020603050405020304" pitchFamily="18" charset="0"/>
              <a:ea typeface="Arial"/>
              <a:cs typeface="Times New Roman" panose="02020603050405020304" pitchFamily="18" charset="0"/>
            </a:endParaRPr>
          </a:p>
          <a:p>
            <a:pPr algn="l">
              <a:lnSpc>
                <a:spcPct val="100000"/>
              </a:lnSpc>
              <a:buNone/>
              <a:defRPr sz="1725" b="0" i="0">
                <a:solidFill>
                  <a:srgbClr val="17233A"/>
                </a:solidFill>
                <a:latin typeface="Arial"/>
                <a:ea typeface="Arial"/>
                <a:cs typeface="Arial"/>
              </a:defRPr>
            </a:pPr>
            <a:r>
              <a:rPr sz="1725" b="0" i="0">
                <a:solidFill>
                  <a:srgbClr val="17233A"/>
                </a:solidFill>
                <a:latin typeface="Times New Roman" panose="02020603050405020304" pitchFamily="18" charset="0"/>
                <a:ea typeface="Arial"/>
                <a:cs typeface="Times New Roman" panose="02020603050405020304" pitchFamily="18" charset="0"/>
              </a:rPr>
              <a:t>Bandura, A. (1997). Self-efficacy: The exercise of control. W. H. Freeman.</a:t>
            </a:r>
          </a:p>
          <a:p>
            <a:endParaRPr sz="1725" b="0" i="0">
              <a:solidFill>
                <a:srgbClr val="17233A"/>
              </a:solidFill>
              <a:latin typeface="Times New Roman" panose="02020603050405020304" pitchFamily="18" charset="0"/>
              <a:ea typeface="Arial"/>
              <a:cs typeface="Times New Roman" panose="02020603050405020304" pitchFamily="18" charset="0"/>
            </a:endParaRPr>
          </a:p>
          <a:p>
            <a:pPr algn="l">
              <a:lnSpc>
                <a:spcPct val="100000"/>
              </a:lnSpc>
              <a:buNone/>
              <a:defRPr sz="1725" b="0" i="0">
                <a:solidFill>
                  <a:srgbClr val="17233A"/>
                </a:solidFill>
                <a:latin typeface="Arial"/>
                <a:ea typeface="Arial"/>
                <a:cs typeface="Arial"/>
              </a:defRPr>
            </a:pPr>
            <a:r>
              <a:rPr sz="1725" b="0" i="0">
                <a:solidFill>
                  <a:srgbClr val="17233A"/>
                </a:solidFill>
                <a:latin typeface="Times New Roman" panose="02020603050405020304" pitchFamily="18" charset="0"/>
                <a:ea typeface="Arial"/>
                <a:cs typeface="Times New Roman" panose="02020603050405020304" pitchFamily="18" charset="0"/>
              </a:rPr>
              <a:t>Chang, W.-L., &amp; Sun, J. C.-Y. (2024). Evaluating AI’s impact on self-regulated language learning: A systematic review. System, 126, 103484.</a:t>
            </a:r>
          </a:p>
          <a:p>
            <a:endParaRPr sz="1725" b="0" i="0">
              <a:solidFill>
                <a:srgbClr val="17233A"/>
              </a:solidFill>
              <a:latin typeface="Times New Roman" panose="02020603050405020304" pitchFamily="18" charset="0"/>
              <a:ea typeface="Arial"/>
              <a:cs typeface="Times New Roman" panose="02020603050405020304" pitchFamily="18" charset="0"/>
            </a:endParaRPr>
          </a:p>
          <a:p>
            <a:pPr algn="l">
              <a:lnSpc>
                <a:spcPct val="100000"/>
              </a:lnSpc>
              <a:buNone/>
              <a:defRPr sz="1725" b="0" i="0">
                <a:solidFill>
                  <a:srgbClr val="17233A"/>
                </a:solidFill>
                <a:latin typeface="Arial"/>
                <a:ea typeface="Arial"/>
                <a:cs typeface="Arial"/>
              </a:defRPr>
            </a:pPr>
            <a:r>
              <a:rPr sz="1725" b="0" i="0">
                <a:solidFill>
                  <a:srgbClr val="17233A"/>
                </a:solidFill>
                <a:latin typeface="Times New Roman" panose="02020603050405020304" pitchFamily="18" charset="0"/>
                <a:ea typeface="Arial"/>
                <a:cs typeface="Times New Roman" panose="02020603050405020304" pitchFamily="18" charset="0"/>
              </a:rPr>
              <a:t>Zimmerman, B. J. (2000). Attaining self-regulation: A social cognitive perspective. In M. Boekaerts et al. (Eds.), Handbook of self-regulation (pp. 13–39). Academic Press.</a:t>
            </a:r>
          </a:p>
        </p:txBody>
      </p:sp>
    </p:spTree>
    <p:extLst>
      <p:ext uri="{BB962C8B-B14F-4D97-AF65-F5344CB8AC3E}">
        <p14:creationId xmlns:p14="http://schemas.microsoft.com/office/powerpoint/2010/main" val="292312824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1045</Words>
  <Application>Microsoft Office PowerPoint</Application>
  <DocSecurity>0</DocSecurity>
  <PresentationFormat>Custom</PresentationFormat>
  <Paragraphs>132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Hoàng Thế Hải Nguyên</cp:lastModifiedBy>
  <cp:revision>1</cp:revision>
  <dcterms:created xsi:type="dcterms:W3CDTF">2026-08-26T05:11:26Z</dcterms:created>
  <dcterms:modified xsi:type="dcterms:W3CDTF">2026-08-26T05:14:44Z</dcterms:modified>
</cp:coreProperties>
</file>