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6" r:id="rId2"/>
  </p:sldMasterIdLst>
  <p:notesMasterIdLst>
    <p:notesMasterId r:id="rId29"/>
  </p:notesMasterIdLst>
  <p:sldIdLst>
    <p:sldId id="256" r:id="rId3"/>
    <p:sldId id="257" r:id="rId4"/>
    <p:sldId id="282"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462" y="5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p:cNvSpPr>
            <a:spLocks noGrp="1"/>
          </p:cNvSpPr>
          <p:nvPr>
            <p:ph type="hdr" sz="quarter"/>
          </p:nvPr>
        </p:nvSpPr>
        <p:spPr>
          <a:prstGeom prst="rect">
            <a:avLst/>
          </a:prstGeom>
        </p:spPr>
        <p:txBody>
          <a:bodyPr/>
          <a:lstStyle/>
          <a:p>
            <a:endParaRPr/>
          </a:p>
        </p:txBody>
      </p:sp>
      <p:sp>
        <p:nvSpPr>
          <p:cNvPr id="3" name="Date Placeholder"/>
          <p:cNvSpPr>
            <a:spLocks noGrp="1"/>
          </p:cNvSpPr>
          <p:nvPr>
            <p:ph type="dt" sz="quarter" idx="1"/>
          </p:nvPr>
        </p:nvSpPr>
        <p:spPr>
          <a:prstGeom prst="rect">
            <a:avLst/>
          </a:prstGeom>
        </p:spPr>
        <p:txBody>
          <a:bodyPr/>
          <a:lstStyle/>
          <a:p>
            <a:endParaRPr/>
          </a:p>
        </p:txBody>
      </p:sp>
      <p:sp>
        <p:nvSpPr>
          <p:cNvPr id="4" name="Slide Image Placeholder"/>
          <p:cNvSpPr>
            <a:spLocks noGrp="1" noRot="1" noChangeAspect="1"/>
          </p:cNvSpPr>
          <p:nvPr>
            <p:ph type="sldImg" idx="2"/>
          </p:nvPr>
        </p:nvSpPr>
        <p:spPr>
          <a:prstGeom prst="rect">
            <a:avLst/>
          </a:prstGeom>
        </p:spPr>
        <p:txBody>
          <a:bodyPr/>
          <a:lstStyle/>
          <a:p>
            <a:endParaRPr/>
          </a:p>
        </p:txBody>
      </p:sp>
      <p:sp>
        <p:nvSpPr>
          <p:cNvPr id="5" name="Notes Placeholder"/>
          <p:cNvSpPr>
            <a:spLocks noGrp="1"/>
          </p:cNvSpPr>
          <p:nvPr>
            <p:ph type="body" sz="quarter" idx="3"/>
          </p:nvPr>
        </p:nvSpPr>
        <p:spPr>
          <a:prstGeom prst="rect">
            <a:avLst/>
          </a:prstGeom>
        </p:spPr>
        <p:txBody>
          <a:bodyPr/>
          <a:lstStyle/>
          <a:p>
            <a:endParaRPr/>
          </a:p>
        </p:txBody>
      </p:sp>
      <p:sp>
        <p:nvSpPr>
          <p:cNvPr id="6" name="Footer Placeholder"/>
          <p:cNvSpPr>
            <a:spLocks noGrp="1"/>
          </p:cNvSpPr>
          <p:nvPr>
            <p:ph type="ftr" sz="quarter" idx="4"/>
          </p:nvPr>
        </p:nvSpPr>
        <p:spPr>
          <a:prstGeom prst="rect">
            <a:avLst/>
          </a:prstGeom>
        </p:spPr>
        <p:txBody>
          <a:bodyPr/>
          <a:lstStyle/>
          <a:p>
            <a:endParaRPr/>
          </a:p>
        </p:txBody>
      </p:sp>
      <p:sp>
        <p:nvSpPr>
          <p:cNvPr id="7" name="Slide Number Placeholder"/>
          <p:cNvSpPr>
            <a:spLocks noGrp="1"/>
          </p:cNvSpPr>
          <p:nvPr>
            <p:ph type="sldNum" sz="quarter" idx="5"/>
          </p:nvPr>
        </p:nvSpPr>
        <p:spPr>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Good afternoon. Before I begin, I would like you to hold one question in mind: if a lecturer has a B2 or C1 certificate, are they ready to teach a complex disciplinary concept through English? My study began because the answer seemed less straightforward than our policies and staffing criteria sometimes suggest. Today, I will argue that readiness is not simply something a lecturer possesses before entering the classroom. It is something produced—or sometimes undermined—through the interaction of lecturer resources, students, classroom demands, institutional arrangements, and policy expectations.</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four evidence streams were not collected as parallel datasets. They were sequenced and aligned. Documents first established the institutional and policy context. Interviews explored lecturers’ experiences and perceived resources. Observations then examined how readiness was enacted. Finally, post-observation reflections focused on a salient or discrepant episode, asking why a choice was made and whether it was planned or adaptive. This sequence allowed the analysis to move from reported readiness to enacted readiness and then to contextual explanation. The next four slides clarify why each source was necessary and how it contributed a distinct form of evidence.</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first source was the semi-structured interview. Why was it needed? Readiness includes experiences, confidence, concerns, and perceived affordances that cannot be inferred from observation alone. How was it used? All fifteen lecturers completed interviews lasting approximately forty-five to seventy minutes. The guide was adapted from established EMI protocols and organised around resources, student conditions, institutional support, and agency. Questions remained open and experience-oriented, with probes used only when needed. The interview therefore provided the lecturers’ own theory of their readiness: what they believed they could do, what challenged them, and what they considered supportive or constraining.</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second source was classroom observation. Why was it needed? Self-report can tell us how lecturers understand their practice, but it cannot establish what was enacted in a particular lesson. How was it used? I conducted non-participant observations using focused indicators for linguistic, pedagogical, and observable psychological readiness, while also recording student and contextual influences. The sheet combined structured ratings with open evidence. I noted one especially salient or discrepant episode for later reflection. Observation contributed evidence of explanation, scaffolding, language choice, interaction, comprehension checking, pacing, and adaptation. It made it possible to compare stated readiness with enacted readiness without assuming that either source was automatically more truthful.</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third source was the post-observation reflection. Why was it needed? The same visible practice can carry very different meanings. Vietnamese may be strategic scaffolding or habitual compensation. Silence may indicate confusion, anxiety, or simply time for thinking. How was it used? Shortly after the lesson, each lecturer reflected for about ten to fifteen minutes on one salient or discrepant episode. I asked what happened, why the lecturer responded in that way, and whether the response was planned or adaptive. This source did not produce a second general interview. Its specific contribution was to reveal situated pedagogical reasoning and to prevent the researcher from over-interpreting observation.</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fourth source was document analysis. Why was it needed? An ecological claim cannot rest only on lecturer accounts. We also need to know what policies and institutions formally expect, enable, recognise, or leave unspecified. How was it used? I reviewed relevant national policies and institutional documents on EMI programmes, lecturer qualifications, student entry requirements, training, incentives, workload, and quality assurance. For each site, I produced a contextual summary and compared documented direction, documented support, and the analytical gap. Documents therefore located classroom practice within the formal system and exposed a key tension: strong ambition for EMI expansion was not always matched by operational support for pedagogy.</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Analysis proceeded in four stages. First, I coded iteratively across shared domains while remaining open to emergent patterns. Second, abductive theme development moved between the ecological framework and the data. Third, within-case matrices preserved the configuration of resources and conditions at each university. Fourth, cross-case synthesis identified recurring patterns, contrasts, and negative cases. Importantly, triangulation did not mean forcing all sources to agree. Convergence strengthened an interpretation; complementarity added a missing layer; divergence often revealed the most important mechanism. For example, confident self-report alongside tightly controlled classroom discourse was treated as an analytical finding, not an error to be removed.</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first finding is that English proficiency was necessary, but pedagogical language competence was more consequential. Lecturers rarely struggled to read textbooks or recognise terminology. The harder task was converting disciplinary knowledge into accurate, accessible, and responsive classroom discourse. Several B2 lecturers reported anxiety but nevertheless delivered comprehensible lessons. Conversely, fluent English did not automatically produce rephrasing, diagnostic questioning, or responsiveness. Strategic Vietnamese also mattered. Its value depended on purpose and sequence: was it temporary scaffolding followed by re-engagement in English, or routine compensation? This finding qualifies threshold models. B2 or C1 may indicate access to English, but not the ability to mediate disciplinary learning.</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second finding emerged from a divergence. Many lecturers said EMI teaching was basically the same as Vietnamese-medium teaching, with only the language changed. Yet observations showed systematic adaptation: segmenting content, rephrasing, visual support, slower pacing, comprehension checks, and acceptance of imperfect English. EMI-specific pedagogy was therefore enacted more often than it was recognised. This tacit competence is useful, but it creates two tensions. More scaffolding can preserve comprehension while reducing student autonomy. Simplifying language can support access while risking simplification of disciplinary ideas. The discussion point is that EMI pedagogy is not a separate teaching method; it is an additional layer of planning and contingent decision-making that should be made visible in professional learning.</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third finding concerns experience and confidence. Because only three lecturers had recorded EMI-related professional development, experience became the main preparation mechanism for most participants. Repeated teaching produced reusable explanations, anticipation of difficulty, strategic bilingual routines, and reduced anxiety. However, experience was valuable when it included opportunities to rehearse, observe, receive feedback, and reflect—not simply more months of teaching. Confidence also remained conditional. Lecturers could appear composed while reporting doubled preparation time or anxiety about accuracy. Confidence rose or fell with familiar content, student responsiveness, materials, peer support, and lesson type. Psychological readiness was therefore not a stable personality trait; it was relationally produced in the classroom ecology.</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fourth finding is that student readiness was the most immediate ecological condition shaping lecturer readiness. Proficiency influenced language choice and comprehension. Preparation influenced pace and content coverage. Participation provided diagnostic evidence and determined how much interaction was possible. Importantly, mixed proficiency changed not only the language of teaching, but also the epistemic breadth of the lesson. When students were prepared and responsive, lecturers could move faster, extend discussion, and maintain disciplinary challenge. When students were silent or heterogeneous, lecturers often translated, simplified, or increased teacher talk. Silence itself was ambiguous, so effective adaptation required diagnosis rather than an automatic shift to Vietnamese or more explanation.</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Let us make the problem concrete. Imagine the same lecturer teaching the same subject in two classes. In the first, students have prepared the reading and respond actively. In the second, proficiency is mixed and silence is common. The lecturer has not changed, but what they can enact changes immediately: the pace, the language choice, the depth of explanation, and the amount of interaction. This simple contrast is the attention point for the study. If readiness changes across situations, then it cannot be explained only by a language score or a self-report of confidence.</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fifth finding moves to the institutional layer. Across all five sites, documents articulated strong ambitions for internationalisation and English-medium provision. However, operational support varied. Professional learning was often short, uneven, or language-focused. Workload recognition did not consistently reflect the additional preparation required. Student support was also insufficiently differentiated. The central divergence was between clear statements about why EMI should expand and limited specification of how disciplinary explanation, interaction, assessment, and student support should be enacted. Policy therefore created legitimacy and opportunity, but it also transferred hidden labour to lecturers. The discussion is not that institutions provided nothing; it is that enabling inputs did not always match the contingent pedagogical problems visible in classrooms.</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sixth finding identifies adaptive agency as the mechanism connecting resources and conditions. Lecturers made EMI workable through rephrasing, bilingual explanation, examples, visualisation, pacing, group work, flexible questioning, and digital tools. But adaptation had two faces. Responsive adaptation targeted a specific learning need, supported participation, and maintained disciplinary meaning. Compensatory adaptation allowed the lesson to continue while substituting for missing system support—for example, routine translation because students lacked preparation, reduced task demand, or extensive work absorbed into personal time. This distinction is important. Teacher agency is valuable, but if we celebrate all adaptation as resilience, we may conceal institutional under-capacity and make unsustainable labour appear normal.</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Taken together, the six findings answer both research questions. Readiness was enacted through a configuration of linguistic, instructional, experiential, and psychological resources—not through the independent possession of any one resource. Those resources were continually reshaped by student participation, lesson demands, institutional support, and policy expectations. Strong English could coexist with limited responsiveness. Moderate English could become workable through preparation and scaffolding. Policy support could expand provision without ensuring classroom capacity. The key theoretical claim is therefore a change in the unit of explanation: from the isolated lecturer to the lecturer-in-ecology. Readiness is a contingent ecological accomplishment produced through alignment.</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discussion makes three contributions. Conceptually, it shifts readiness from a threshold model to an ecological configuration model. Methodologically, it shows why discrepancies are valuable. Differences between what lecturers said, what they did, why they said they did it, and what documents promised often revealed the mechanism of readiness. Practically, it distinguishes responsive agency from compensation for structural gaps. This prevents institutions from interpreting lecturer adaptation as proof that the system is ready. The broader proposition is that readiness assessment should combine capability, enactment, and ecological support. A certificate, a survey, or a single observation can each contribute evidence, but none is sufficient alone.</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implications follow directly from the findings. For lecturers, professional learning should be practice-based and discipline-sensitive: explanation, diagnostic questioning, interaction in mixed-proficiency classes, principled multilingual support, and episode-based reflection. For students, institutions need diagnostic placement, staged EMI exposure, and embedded academic-language support. At programme level, curriculum, assessment, materials, workload, and coordination between content and language specialists must be aligned. At policy level, monitoring should move beyond programme numbers and formal qualifications to learning quality, inclusion, participation, and sustainability. In short, EMI readiness is a programme responsibility, not a burden that can be delegated to individual lecturers.</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I would like to leave you with three messages. First, readiness is enacted, not merely possessed. What matters is whether lecturers can mobilise their resources in a specific classroom. Second, student readiness immediately reshapes lecturer readiness by altering pace, language choice, interaction, and disciplinary depth. Third, adaptive agency needs ecological support to remain sustainable. Lecturers can make EMI work, but their compensation should not become the institution’s implementation model. These points lead back to the opening question. A B2 or C1 certificate may be necessary, but readiness only becomes real when the wider ecology allows disciplinary learning through English to happen.</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Thank you very much for your attention. My closing proposition is simple: pedagogical readiness for EMI is not a threshold to be crossed, but an ecology to be built. I would be very interested in your questions, particularly about how we can distinguish productive lecturer adaptation from compensation for missing programme support, and how this ecological framework might apply in other disciplines or national contexts.</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Let us make the problem concrete. Imagine the same lecturer teaching the same subject in two classes. In the first, students have prepared the reading and respond actively. In the second, proficiency is mixed and silence is common. The lecturer has not changed, but what they can enact changes immediately: the pace, the language choice, the depth of explanation, and the amount of interaction. This simple contrast is the attention point for the study. If readiness changes across situations, then it cannot be explained only by a language score or a self-report of confidence.</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extLst>
      <p:ext uri="{BB962C8B-B14F-4D97-AF65-F5344CB8AC3E}">
        <p14:creationId xmlns:p14="http://schemas.microsoft.com/office/powerpoint/2010/main" val="24414074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This question is particularly important in Vietnam. The national English-as-a-second-language direction creates legitimate spaces for using English beyond the language classroom. EMI can contribute by providing sustained use of English for disciplinary learning and academic communication. However, policy expansion does not automatically create pedagogical capacity. If provision grows faster than lecturer preparation, student support, materials, or workload recognition, EMI may become symbolic compliance rather than high-quality learning. Therefore, the study is not asking whether EMI should expand in the abstract. It asks what conditions make that expansion workable, sustainable, and educationally meaningful.</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literature gives us three important starting points. First, EMI is a pedagogical reconfiguration, not a neutral substitution of English for Vietnamese. Lecturers must mediate concepts, monitor comprehension, design interaction, and adjust assessment. Second, readiness is multidimensional. General English is necessary, but so are EMI-specific pedagogy, experience, confidence, and willingness to adapt. Third, context matters. The same competence can lead to different classroom practice depending on students, time, materials, workload, and institutional support. Together, these points consolidate a relational view of readiness. Yet they do not fully explain how those relationships actually operate in Vietnamese classrooms.</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gap is not that readiness has never been studied. The gap is in how it has been studied. Internationally, surveys, self-report, and inventories of lecturer attributes remain dominant. In Vietnam, recent work identifies linguistic, pedagogical, and support needs, but much of it is single-site or perception-based. We therefore know more about what lecturers say they need than what they actually do, why they make particular choices, and how formal policy and institutional arrangements shape those choices. The field lacks a multi-site account that connects four layers of evidence: perceived readiness, enacted practice, episode-specific reasoning, and formal ecological conditions. This is the precise gap addressed here.</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ecological framework makes the conceptual move from the ready lecturer to the lecturer-in-context. On the left are four lecturer resource domains: linguistic, EMI-specific instructional, experiential, and psychological. On the right are ecological conditions: students, classroom demands, institutional arrangements, and policy expectations. The multiplication sign is deliberate. These are not two separate lists to be added together. Their interaction determines what becomes possible in a specific lesson. Readiness is therefore treated as situated enactment: a developmental capacity realised through alignment, rather than a fixed inventory possessed in advance.</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The study was guided by two connected questions. The first asks how lecturers perceive and enact readiness through their four resource domains. The wording “perceive and enact” is important because reported confidence and observed practice may not align. The second asks how conditions enable, constrain, or reshape those resources across five institutional contexts. Together, the questions move from resources to enactment and then to ecological explanation. They also require evidence that can capture not only what lecturers report, but what occurs in classrooms, how lecturers interpret critical moments, and what institutions formally provide or expect.</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t>Methodologically, I used a qualitative multi-site case study. Fifteen lecturers from five anonymised Vietnamese universities participated, with three lecturers at each site. Their EMI experience ranged from six to twenty-eight months, and only three had recorded EMI-related professional development. Each institution was treated as a bounded case, so the analysis could preserve local conditions before comparing across cases. The design was appropriate because the purpose was not to rank universities or estimate prevalence. It was to explain how readiness was configured differently across settings and how similar lecturer resources could produce different classroom enactments.</a:t>
            </a:r>
          </a:p>
          <a:p>
            <a:endParaRPr/>
          </a:p>
          <a:p>
            <a:r>
              <a:t>[Sources]</a:t>
            </a:r>
          </a:p>
          <a:p>
            <a:r>
              <a:t>- Supplied manuscript: EMI_Complete_Manuscript_Standardized (3)(2).docx</a:t>
            </a:r>
          </a:p>
          <a:p>
            <a:r>
              <a:t>- Supplied VietTESOL presentation template</a:t>
            </a:r>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1"/>
          <p:cNvPicPr>
            <a:picLocks noChangeAspect="1"/>
          </p:cNvPicPr>
          <p:nvPr/>
        </p:nvPicPr>
        <p:blipFill>
          <a:blip r:embed="rId2"/>
          <a:stretch>
            <a:fillRect/>
          </a:stretch>
        </p:blipFill>
        <p:spPr>
          <a:xfrm>
            <a:off x="0" y="0"/>
            <a:ext cx="12192000" cy="6858000"/>
          </a:xfrm>
          <a:prstGeom prst="rect">
            <a:avLst/>
          </a:prstGeom>
        </p:spPr>
      </p:pic>
      <p:pic>
        <p:nvPicPr>
          <p:cNvPr id="9" name="Picture 2"/>
          <p:cNvPicPr>
            <a:picLocks noChangeAspect="1"/>
          </p:cNvPicPr>
          <p:nvPr/>
        </p:nvPicPr>
        <p:blipFill>
          <a:blip r:embed="rId3"/>
          <a:stretch>
            <a:fillRect/>
          </a:stretch>
        </p:blipFill>
        <p:spPr>
          <a:xfrm>
            <a:off x="595619" y="3612208"/>
            <a:ext cx="12192000" cy="3352800"/>
          </a:xfrm>
          <a:prstGeom prst="rect">
            <a:avLst/>
          </a:prstGeom>
        </p:spPr>
      </p:pic>
      <p:pic>
        <p:nvPicPr>
          <p:cNvPr id="10" name="Picture 3"/>
          <p:cNvPicPr>
            <a:picLocks noChangeAspect="1"/>
          </p:cNvPicPr>
          <p:nvPr/>
        </p:nvPicPr>
        <p:blipFill>
          <a:blip r:embed="rId4"/>
          <a:stretch>
            <a:fillRect/>
          </a:stretch>
        </p:blipFill>
        <p:spPr>
          <a:xfrm>
            <a:off x="-251053" y="4129839"/>
            <a:ext cx="3606650" cy="2904330"/>
          </a:xfrm>
          <a:prstGeom prst="rect">
            <a:avLst/>
          </a:prstGeom>
        </p:spPr>
      </p:pic>
      <p:pic>
        <p:nvPicPr>
          <p:cNvPr id="11" name="Picture 4"/>
          <p:cNvPicPr>
            <a:picLocks noChangeAspect="1"/>
          </p:cNvPicPr>
          <p:nvPr/>
        </p:nvPicPr>
        <p:blipFill rotWithShape="1">
          <a:blip r:embed="rId5"/>
          <a:srcRect l="4775" t="3148" r="6152" b="67435"/>
          <a:stretch/>
        </p:blipFill>
        <p:spPr>
          <a:xfrm>
            <a:off x="2553920" y="1645768"/>
            <a:ext cx="7084159" cy="686371"/>
          </a:xfrm>
          <a:prstGeom prst="rect">
            <a:avLst/>
          </a:prstGeom>
        </p:spPr>
      </p:pic>
      <p:pic>
        <p:nvPicPr>
          <p:cNvPr id="12" name="Picture 5"/>
          <p:cNvPicPr>
            <a:picLocks noChangeAspect="1"/>
          </p:cNvPicPr>
          <p:nvPr/>
        </p:nvPicPr>
        <p:blipFill>
          <a:blip r:embed="rId6"/>
          <a:stretch>
            <a:fillRect/>
          </a:stretch>
        </p:blipFill>
        <p:spPr>
          <a:xfrm>
            <a:off x="8791915" y="171045"/>
            <a:ext cx="2461449" cy="1314286"/>
          </a:xfrm>
          <a:prstGeom prst="rect">
            <a:avLst/>
          </a:prstGeom>
        </p:spPr>
      </p:pic>
      <p:pic>
        <p:nvPicPr>
          <p:cNvPr id="13" name="Picture 6"/>
          <p:cNvPicPr>
            <a:picLocks noChangeAspect="1"/>
          </p:cNvPicPr>
          <p:nvPr/>
        </p:nvPicPr>
        <p:blipFill>
          <a:blip r:embed="rId7"/>
          <a:stretch>
            <a:fillRect/>
          </a:stretch>
        </p:blipFill>
        <p:spPr>
          <a:xfrm>
            <a:off x="756986" y="171044"/>
            <a:ext cx="3000872" cy="1386193"/>
          </a:xfrm>
          <a:prstGeom prst="rect">
            <a:avLst/>
          </a:prstGeom>
        </p:spPr>
      </p:pic>
      <p:pic>
        <p:nvPicPr>
          <p:cNvPr id="14" name="Picture 7"/>
          <p:cNvPicPr>
            <a:picLocks noChangeAspect="1"/>
          </p:cNvPicPr>
          <p:nvPr/>
        </p:nvPicPr>
        <p:blipFill>
          <a:blip r:embed="rId8"/>
          <a:stretch>
            <a:fillRect/>
          </a:stretch>
        </p:blipFill>
        <p:spPr>
          <a:xfrm>
            <a:off x="4814188" y="88531"/>
            <a:ext cx="2824229" cy="1386193"/>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68795F-2E9F-4B4A-9412-63E99D83FD38}"/>
              </a:ext>
            </a:extLst>
          </p:cNvPr>
          <p:cNvSpPr>
            <a:spLocks noGrp="1"/>
          </p:cNvSpPr>
          <p:nvPr>
            <p:ph type="title"/>
          </p:nvPr>
        </p:nvSpPr>
        <p:spPr/>
        <p:txBody>
          <a:bodyPr/>
          <a:lstStyle/>
          <a:p>
            <a:r>
              <a:t>Click to edit Master title style</a:t>
            </a:r>
            <a:endParaRPr/>
          </a:p>
        </p:txBody>
      </p:sp>
      <p:sp>
        <p:nvSpPr>
          <p:cNvPr id="3" name="Content Placeholder 2">
            <a:extLst>
              <a:ext uri="{FF2B5EF4-FFF2-40B4-BE49-F238E27FC236}">
                <a16:creationId xmlns:a16="http://schemas.microsoft.com/office/drawing/2014/main" id="{00541D61-56A8-454E-AE8E-001BA2942464}"/>
              </a:ext>
            </a:extLst>
          </p:cNvPr>
          <p:cNvSpPr>
            <a:spLocks noGrp="1"/>
          </p:cNvSpPr>
          <p:nvPr>
            <p:ph idx="1"/>
          </p:nvPr>
        </p:nvSpPr>
        <p:spPr>
          <a:xfrm>
            <a:off x="838200" y="1825625"/>
            <a:ext cx="5181600" cy="4351338"/>
          </a:xfrm>
        </p:spPr>
        <p:txBody>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endParaRPr/>
          </a:p>
        </p:txBody>
      </p:sp>
      <p:sp>
        <p:nvSpPr>
          <p:cNvPr id="4" name="Content Placeholder 3">
            <a:extLst>
              <a:ext uri="{FF2B5EF4-FFF2-40B4-BE49-F238E27FC236}">
                <a16:creationId xmlns:a16="http://schemas.microsoft.com/office/drawing/2014/main" id="{616476EA-27D6-4BB6-8FFF-F9BF46EEE674}"/>
              </a:ext>
            </a:extLst>
          </p:cNvPr>
          <p:cNvSpPr>
            <a:spLocks noGrp="1"/>
          </p:cNvSpPr>
          <p:nvPr>
            <p:ph idx="2"/>
          </p:nvPr>
        </p:nvSpPr>
        <p:spPr>
          <a:xfrm>
            <a:off x="6172200" y="1825625"/>
            <a:ext cx="5181600" cy="4351338"/>
          </a:xfrm>
        </p:spPr>
        <p:txBody>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endParaRPr/>
          </a:p>
        </p:txBody>
      </p:sp>
      <p:sp>
        <p:nvSpPr>
          <p:cNvPr id="5" name="Date Placeholder 4">
            <a:extLst>
              <a:ext uri="{FF2B5EF4-FFF2-40B4-BE49-F238E27FC236}">
                <a16:creationId xmlns:a16="http://schemas.microsoft.com/office/drawing/2014/main" id="{73E6E166-54ED-4676-9EF4-83C8BAF5FA44}"/>
              </a:ext>
            </a:extLst>
          </p:cNvPr>
          <p:cNvSpPr>
            <a:spLocks noGrp="1"/>
          </p:cNvSpPr>
          <p:nvPr>
            <p:ph type="dt" idx="10"/>
          </p:nvPr>
        </p:nvSpPr>
        <p:spPr/>
        <p:txBody>
          <a:bodyPr/>
          <a:lstStyle/>
          <a:p>
            <a:fld id="{F567CB12-469E-4238-BFD0-91FDC57358D9}" type="datetimeFigureOut">
              <a:t>8/28/2026</a:t>
            </a:fld>
            <a:endParaRPr/>
          </a:p>
        </p:txBody>
      </p:sp>
      <p:sp>
        <p:nvSpPr>
          <p:cNvPr id="6" name="Footer Placeholder 5">
            <a:extLst>
              <a:ext uri="{FF2B5EF4-FFF2-40B4-BE49-F238E27FC236}">
                <a16:creationId xmlns:a16="http://schemas.microsoft.com/office/drawing/2014/main" id="{E52341F5-7960-4E66-9E6B-23346FB19DFA}"/>
              </a:ext>
            </a:extLst>
          </p:cNvPr>
          <p:cNvSpPr>
            <a:spLocks noGrp="1"/>
          </p:cNvSpPr>
          <p:nvPr>
            <p:ph type="ftr" idx="11"/>
          </p:nvPr>
        </p:nvSpPr>
        <p:spPr/>
        <p:txBody>
          <a:bodyPr/>
          <a:lstStyle/>
          <a:p>
            <a:endParaRPr/>
          </a:p>
        </p:txBody>
      </p:sp>
      <p:sp>
        <p:nvSpPr>
          <p:cNvPr id="7" name="Slide Number Placeholder 6">
            <a:extLst>
              <a:ext uri="{FF2B5EF4-FFF2-40B4-BE49-F238E27FC236}">
                <a16:creationId xmlns:a16="http://schemas.microsoft.com/office/drawing/2014/main" id="{25D464B6-24C8-49F5-B842-117A6FE8CDC2}"/>
              </a:ext>
            </a:extLst>
          </p:cNvPr>
          <p:cNvSpPr>
            <a:spLocks noGrp="1"/>
          </p:cNvSpPr>
          <p:nvPr>
            <p:ph type="sldNum" idx="12"/>
          </p:nvPr>
        </p:nvSpPr>
        <p:spPr/>
        <p:txBody>
          <a:bodyPr/>
          <a:lstStyle/>
          <a:p>
            <a:fld id="{656D4F19-8C8B-4E91-B1F2-265406E5981C}" type="slidenum">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E7475-4DBA-4A48-9838-B4DE0A30D3C5}"/>
              </a:ext>
            </a:extLst>
          </p:cNvPr>
          <p:cNvSpPr>
            <a:spLocks noGrp="1"/>
          </p:cNvSpPr>
          <p:nvPr>
            <p:ph type="title"/>
          </p:nvPr>
        </p:nvSpPr>
        <p:spPr>
          <a:xfrm>
            <a:off x="839788" y="365125"/>
            <a:ext cx="10515600" cy="1325563"/>
          </a:xfrm>
        </p:spPr>
        <p:txBody>
          <a:bodyPr/>
          <a:lstStyle/>
          <a:p>
            <a:r>
              <a:t>Click to edit Master title style</a:t>
            </a:r>
            <a:endParaRPr/>
          </a:p>
        </p:txBody>
      </p:sp>
      <p:sp>
        <p:nvSpPr>
          <p:cNvPr id="3" name="Text Placeholder 2">
            <a:extLst>
              <a:ext uri="{FF2B5EF4-FFF2-40B4-BE49-F238E27FC236}">
                <a16:creationId xmlns:a16="http://schemas.microsoft.com/office/drawing/2014/main" id="{25518F38-9FC4-455D-96CF-C44C8FA7D56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buNone/>
            </a:pPr>
            <a:r>
              <a:t>Click to edit Master text styles</a:t>
            </a:r>
          </a:p>
        </p:txBody>
      </p:sp>
      <p:sp>
        <p:nvSpPr>
          <p:cNvPr id="4" name="Content Placeholder 3">
            <a:extLst>
              <a:ext uri="{FF2B5EF4-FFF2-40B4-BE49-F238E27FC236}">
                <a16:creationId xmlns:a16="http://schemas.microsoft.com/office/drawing/2014/main" id="{87FFCF75-480B-467A-9675-90404E17D5A8}"/>
              </a:ext>
            </a:extLst>
          </p:cNvPr>
          <p:cNvSpPr>
            <a:spLocks noGrp="1"/>
          </p:cNvSpPr>
          <p:nvPr>
            <p:ph idx="2"/>
          </p:nvPr>
        </p:nvSpPr>
        <p:spPr>
          <a:xfrm>
            <a:off x="839788" y="2505075"/>
            <a:ext cx="5157787" cy="3684588"/>
          </a:xfrm>
        </p:spPr>
        <p:txBody>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endParaRPr/>
          </a:p>
        </p:txBody>
      </p:sp>
      <p:sp>
        <p:nvSpPr>
          <p:cNvPr id="5" name="Text Placeholder 4">
            <a:extLst>
              <a:ext uri="{FF2B5EF4-FFF2-40B4-BE49-F238E27FC236}">
                <a16:creationId xmlns:a16="http://schemas.microsoft.com/office/drawing/2014/main" id="{BFB27D20-225A-4FB8-AB8E-0231BBD0DC4A}"/>
              </a:ext>
            </a:extLst>
          </p:cNvPr>
          <p:cNvSpPr>
            <a:spLocks noGrp="1"/>
          </p:cNvSpPr>
          <p:nvPr>
            <p:ph type="body"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buNone/>
            </a:pPr>
            <a:r>
              <a:t>Click to edit Master text styles</a:t>
            </a:r>
          </a:p>
        </p:txBody>
      </p:sp>
      <p:sp>
        <p:nvSpPr>
          <p:cNvPr id="6" name="Content Placeholder 5">
            <a:extLst>
              <a:ext uri="{FF2B5EF4-FFF2-40B4-BE49-F238E27FC236}">
                <a16:creationId xmlns:a16="http://schemas.microsoft.com/office/drawing/2014/main" id="{97D53B65-433D-4996-A34F-F4C9CA4F8A22}"/>
              </a:ext>
            </a:extLst>
          </p:cNvPr>
          <p:cNvSpPr>
            <a:spLocks noGrp="1"/>
          </p:cNvSpPr>
          <p:nvPr>
            <p:ph idx="4"/>
          </p:nvPr>
        </p:nvSpPr>
        <p:spPr>
          <a:xfrm>
            <a:off x="6172200" y="2505075"/>
            <a:ext cx="5183188" cy="3684588"/>
          </a:xfrm>
        </p:spPr>
        <p:txBody>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endParaRPr/>
          </a:p>
        </p:txBody>
      </p:sp>
      <p:sp>
        <p:nvSpPr>
          <p:cNvPr id="7" name="Date Placeholder 6">
            <a:extLst>
              <a:ext uri="{FF2B5EF4-FFF2-40B4-BE49-F238E27FC236}">
                <a16:creationId xmlns:a16="http://schemas.microsoft.com/office/drawing/2014/main" id="{62C2057F-E1DF-4DC0-9157-0A20632A6DE1}"/>
              </a:ext>
            </a:extLst>
          </p:cNvPr>
          <p:cNvSpPr>
            <a:spLocks noGrp="1"/>
          </p:cNvSpPr>
          <p:nvPr>
            <p:ph type="dt" idx="10"/>
          </p:nvPr>
        </p:nvSpPr>
        <p:spPr/>
        <p:txBody>
          <a:bodyPr/>
          <a:lstStyle/>
          <a:p>
            <a:fld id="{F567CB12-469E-4238-BFD0-91FDC57358D9}" type="datetimeFigureOut">
              <a:t>8/28/2026</a:t>
            </a:fld>
            <a:endParaRPr/>
          </a:p>
        </p:txBody>
      </p:sp>
      <p:sp>
        <p:nvSpPr>
          <p:cNvPr id="8" name="Footer Placeholder 7">
            <a:extLst>
              <a:ext uri="{FF2B5EF4-FFF2-40B4-BE49-F238E27FC236}">
                <a16:creationId xmlns:a16="http://schemas.microsoft.com/office/drawing/2014/main" id="{9FB692F5-7236-4181-8C17-510FFB565B3A}"/>
              </a:ext>
            </a:extLst>
          </p:cNvPr>
          <p:cNvSpPr>
            <a:spLocks noGrp="1"/>
          </p:cNvSpPr>
          <p:nvPr>
            <p:ph type="ftr" idx="11"/>
          </p:nvPr>
        </p:nvSpPr>
        <p:spPr/>
        <p:txBody>
          <a:bodyPr/>
          <a:lstStyle/>
          <a:p>
            <a:endParaRPr/>
          </a:p>
        </p:txBody>
      </p:sp>
      <p:sp>
        <p:nvSpPr>
          <p:cNvPr id="9" name="Slide Number Placeholder 8">
            <a:extLst>
              <a:ext uri="{FF2B5EF4-FFF2-40B4-BE49-F238E27FC236}">
                <a16:creationId xmlns:a16="http://schemas.microsoft.com/office/drawing/2014/main" id="{66B7C9F8-44B3-4A25-9CE0-6D57DA69E27D}"/>
              </a:ext>
            </a:extLst>
          </p:cNvPr>
          <p:cNvSpPr>
            <a:spLocks noGrp="1"/>
          </p:cNvSpPr>
          <p:nvPr>
            <p:ph type="sldNum" idx="12"/>
          </p:nvPr>
        </p:nvSpPr>
        <p:spPr/>
        <p:txBody>
          <a:bodyPr/>
          <a:lstStyle/>
          <a:p>
            <a:fld id="{656D4F19-8C8B-4E91-B1F2-265406E5981C}" type="slidenum">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181CE-1402-4A4C-8E32-2480A2D97A99}"/>
              </a:ext>
            </a:extLst>
          </p:cNvPr>
          <p:cNvSpPr>
            <a:spLocks noGrp="1"/>
          </p:cNvSpPr>
          <p:nvPr>
            <p:ph type="title"/>
          </p:nvPr>
        </p:nvSpPr>
        <p:spPr/>
        <p:txBody>
          <a:bodyPr/>
          <a:lstStyle/>
          <a:p>
            <a:r>
              <a:t>Click to edit Master title style</a:t>
            </a:r>
            <a:endParaRPr/>
          </a:p>
        </p:txBody>
      </p:sp>
      <p:sp>
        <p:nvSpPr>
          <p:cNvPr id="3" name="Date Placeholder 2">
            <a:extLst>
              <a:ext uri="{FF2B5EF4-FFF2-40B4-BE49-F238E27FC236}">
                <a16:creationId xmlns:a16="http://schemas.microsoft.com/office/drawing/2014/main" id="{FF3BB387-9C39-400D-82B1-26F72C8234A0}"/>
              </a:ext>
            </a:extLst>
          </p:cNvPr>
          <p:cNvSpPr>
            <a:spLocks noGrp="1"/>
          </p:cNvSpPr>
          <p:nvPr>
            <p:ph type="dt" idx="10"/>
          </p:nvPr>
        </p:nvSpPr>
        <p:spPr/>
        <p:txBody>
          <a:bodyPr/>
          <a:lstStyle/>
          <a:p>
            <a:fld id="{F567CB12-469E-4238-BFD0-91FDC57358D9}" type="datetimeFigureOut">
              <a:t>8/28/2026</a:t>
            </a:fld>
            <a:endParaRPr/>
          </a:p>
        </p:txBody>
      </p:sp>
      <p:sp>
        <p:nvSpPr>
          <p:cNvPr id="4" name="Footer Placeholder 3">
            <a:extLst>
              <a:ext uri="{FF2B5EF4-FFF2-40B4-BE49-F238E27FC236}">
                <a16:creationId xmlns:a16="http://schemas.microsoft.com/office/drawing/2014/main" id="{EBF9295D-129F-462F-90C0-102A469F8580}"/>
              </a:ext>
            </a:extLst>
          </p:cNvPr>
          <p:cNvSpPr>
            <a:spLocks noGrp="1"/>
          </p:cNvSpPr>
          <p:nvPr>
            <p:ph type="ftr" idx="11"/>
          </p:nvPr>
        </p:nvSpPr>
        <p:spPr/>
        <p:txBody>
          <a:bodyPr/>
          <a:lstStyle/>
          <a:p>
            <a:endParaRPr/>
          </a:p>
        </p:txBody>
      </p:sp>
      <p:sp>
        <p:nvSpPr>
          <p:cNvPr id="5" name="Slide Number Placeholder 4">
            <a:extLst>
              <a:ext uri="{FF2B5EF4-FFF2-40B4-BE49-F238E27FC236}">
                <a16:creationId xmlns:a16="http://schemas.microsoft.com/office/drawing/2014/main" id="{03E26FCA-AB57-4FC1-81CC-747EE814AF2B}"/>
              </a:ext>
            </a:extLst>
          </p:cNvPr>
          <p:cNvSpPr>
            <a:spLocks noGrp="1"/>
          </p:cNvSpPr>
          <p:nvPr>
            <p:ph type="sldNum" idx="12"/>
          </p:nvPr>
        </p:nvSpPr>
        <p:spPr/>
        <p:txBody>
          <a:bodyPr/>
          <a:lstStyle/>
          <a:p>
            <a:fld id="{656D4F19-8C8B-4E91-B1F2-265406E5981C}" type="slidenum">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1F80E0-B573-404F-B9FA-B7B7703A49F3}"/>
              </a:ext>
            </a:extLst>
          </p:cNvPr>
          <p:cNvSpPr>
            <a:spLocks noGrp="1"/>
          </p:cNvSpPr>
          <p:nvPr>
            <p:ph type="dt" idx="10"/>
          </p:nvPr>
        </p:nvSpPr>
        <p:spPr/>
        <p:txBody>
          <a:bodyPr/>
          <a:lstStyle/>
          <a:p>
            <a:fld id="{F567CB12-469E-4238-BFD0-91FDC57358D9}" type="datetimeFigureOut">
              <a:t>8/28/2026</a:t>
            </a:fld>
            <a:endParaRPr/>
          </a:p>
        </p:txBody>
      </p:sp>
      <p:sp>
        <p:nvSpPr>
          <p:cNvPr id="3" name="Footer Placeholder 2">
            <a:extLst>
              <a:ext uri="{FF2B5EF4-FFF2-40B4-BE49-F238E27FC236}">
                <a16:creationId xmlns:a16="http://schemas.microsoft.com/office/drawing/2014/main" id="{7F8C0559-B0B4-4C13-8E27-95A2149EEE2B}"/>
              </a:ext>
            </a:extLst>
          </p:cNvPr>
          <p:cNvSpPr>
            <a:spLocks noGrp="1"/>
          </p:cNvSpPr>
          <p:nvPr>
            <p:ph type="ftr" idx="11"/>
          </p:nvPr>
        </p:nvSpPr>
        <p:spPr/>
        <p:txBody>
          <a:bodyPr/>
          <a:lstStyle/>
          <a:p>
            <a:endParaRPr/>
          </a:p>
        </p:txBody>
      </p:sp>
      <p:sp>
        <p:nvSpPr>
          <p:cNvPr id="4" name="Slide Number Placeholder 3">
            <a:extLst>
              <a:ext uri="{FF2B5EF4-FFF2-40B4-BE49-F238E27FC236}">
                <a16:creationId xmlns:a16="http://schemas.microsoft.com/office/drawing/2014/main" id="{DF102794-D01F-4280-9468-4A3E9D80A33C}"/>
              </a:ext>
            </a:extLst>
          </p:cNvPr>
          <p:cNvSpPr>
            <a:spLocks noGrp="1"/>
          </p:cNvSpPr>
          <p:nvPr>
            <p:ph type="sldNum" idx="12"/>
          </p:nvPr>
        </p:nvSpPr>
        <p:spPr/>
        <p:txBody>
          <a:bodyPr/>
          <a:lstStyle/>
          <a:p>
            <a:fld id="{656D4F19-8C8B-4E91-B1F2-265406E5981C}" type="slidenum">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0173F4-77AC-4C05-892C-BDBAB70F430C}"/>
              </a:ext>
            </a:extLst>
          </p:cNvPr>
          <p:cNvSpPr>
            <a:spLocks noGrp="1"/>
          </p:cNvSpPr>
          <p:nvPr>
            <p:ph type="title"/>
          </p:nvPr>
        </p:nvSpPr>
        <p:spPr>
          <a:xfrm>
            <a:off x="839788" y="457200"/>
            <a:ext cx="3932237" cy="1600200"/>
          </a:xfrm>
        </p:spPr>
        <p:txBody>
          <a:bodyPr anchor="b"/>
          <a:lstStyle>
            <a:lvl1pPr>
              <a:buNone/>
              <a:defRPr sz="3200"/>
            </a:lvl1pPr>
          </a:lstStyle>
          <a:p>
            <a:r>
              <a:t>Click to edit Master title style</a:t>
            </a:r>
            <a:endParaRPr/>
          </a:p>
        </p:txBody>
      </p:sp>
      <p:sp>
        <p:nvSpPr>
          <p:cNvPr id="3" name="Content Placeholder 2">
            <a:extLst>
              <a:ext uri="{FF2B5EF4-FFF2-40B4-BE49-F238E27FC236}">
                <a16:creationId xmlns:a16="http://schemas.microsoft.com/office/drawing/2014/main" id="{0EBECF04-6865-45FA-BA1C-75C06E235BC4}"/>
              </a:ext>
            </a:extLst>
          </p:cNvPr>
          <p:cNvSpPr>
            <a:spLocks noGrp="1"/>
          </p:cNvSpPr>
          <p:nvPr>
            <p:ph idx="1"/>
          </p:nvPr>
        </p:nvSpPr>
        <p:spPr>
          <a:xfrm>
            <a:off x="5183188" y="987425"/>
            <a:ext cx="6172200" cy="4873625"/>
          </a:xfrm>
        </p:spPr>
        <p:txBody>
          <a:bodyPr/>
          <a:lstStyle>
            <a:lvl1pPr>
              <a:buNone/>
              <a:defRPr sz="3200"/>
            </a:lvl1pPr>
            <a:lvl2pPr>
              <a:buNone/>
              <a:defRPr sz="2800"/>
            </a:lvl2pPr>
            <a:lvl3pPr>
              <a:buNone/>
              <a:defRPr sz="2400"/>
            </a:lvl3pPr>
            <a:lvl4pPr>
              <a:buNone/>
              <a:defRPr sz="2000"/>
            </a:lvl4pPr>
            <a:lvl5pPr>
              <a:buNone/>
              <a:defRPr sz="2000"/>
            </a:lvl5pPr>
            <a:lvl6pPr>
              <a:buNone/>
              <a:defRPr sz="2000"/>
            </a:lvl6pPr>
            <a:lvl7pPr>
              <a:buNone/>
              <a:defRPr sz="2000"/>
            </a:lvl7pPr>
            <a:lvl8pPr>
              <a:buNone/>
              <a:defRPr sz="2000"/>
            </a:lvl8pPr>
            <a:lvl9pPr>
              <a:buNone/>
              <a:defRPr sz="2000"/>
            </a:lvl9p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endParaRPr/>
          </a:p>
        </p:txBody>
      </p:sp>
      <p:sp>
        <p:nvSpPr>
          <p:cNvPr id="4" name="Text Placeholder 3">
            <a:extLst>
              <a:ext uri="{FF2B5EF4-FFF2-40B4-BE49-F238E27FC236}">
                <a16:creationId xmlns:a16="http://schemas.microsoft.com/office/drawing/2014/main" id="{9DE1316D-3976-4DFD-9F41-5834CDD5062B}"/>
              </a:ext>
            </a:extLst>
          </p:cNvPr>
          <p:cNvSpPr>
            <a:spLocks noGrp="1"/>
          </p:cNvSpPr>
          <p:nvPr>
            <p:ph type="body"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buNone/>
            </a:pPr>
            <a:r>
              <a:t>Click to edit Master text styles</a:t>
            </a:r>
          </a:p>
        </p:txBody>
      </p:sp>
      <p:sp>
        <p:nvSpPr>
          <p:cNvPr id="5" name="Date Placeholder 4">
            <a:extLst>
              <a:ext uri="{FF2B5EF4-FFF2-40B4-BE49-F238E27FC236}">
                <a16:creationId xmlns:a16="http://schemas.microsoft.com/office/drawing/2014/main" id="{25EB943E-90DA-4530-A7BD-B3B8FA212EDA}"/>
              </a:ext>
            </a:extLst>
          </p:cNvPr>
          <p:cNvSpPr>
            <a:spLocks noGrp="1"/>
          </p:cNvSpPr>
          <p:nvPr>
            <p:ph type="dt" idx="10"/>
          </p:nvPr>
        </p:nvSpPr>
        <p:spPr/>
        <p:txBody>
          <a:bodyPr/>
          <a:lstStyle/>
          <a:p>
            <a:fld id="{F567CB12-469E-4238-BFD0-91FDC57358D9}" type="datetimeFigureOut">
              <a:t>8/28/2026</a:t>
            </a:fld>
            <a:endParaRPr/>
          </a:p>
        </p:txBody>
      </p:sp>
      <p:sp>
        <p:nvSpPr>
          <p:cNvPr id="6" name="Footer Placeholder 5">
            <a:extLst>
              <a:ext uri="{FF2B5EF4-FFF2-40B4-BE49-F238E27FC236}">
                <a16:creationId xmlns:a16="http://schemas.microsoft.com/office/drawing/2014/main" id="{F3479601-5367-4CB6-885C-A743DA657E58}"/>
              </a:ext>
            </a:extLst>
          </p:cNvPr>
          <p:cNvSpPr>
            <a:spLocks noGrp="1"/>
          </p:cNvSpPr>
          <p:nvPr>
            <p:ph type="ftr" idx="11"/>
          </p:nvPr>
        </p:nvSpPr>
        <p:spPr/>
        <p:txBody>
          <a:bodyPr/>
          <a:lstStyle/>
          <a:p>
            <a:endParaRPr/>
          </a:p>
        </p:txBody>
      </p:sp>
      <p:sp>
        <p:nvSpPr>
          <p:cNvPr id="7" name="Slide Number Placeholder 6">
            <a:extLst>
              <a:ext uri="{FF2B5EF4-FFF2-40B4-BE49-F238E27FC236}">
                <a16:creationId xmlns:a16="http://schemas.microsoft.com/office/drawing/2014/main" id="{ACF088D7-7EB7-4E69-8221-EB3561E40343}"/>
              </a:ext>
            </a:extLst>
          </p:cNvPr>
          <p:cNvSpPr>
            <a:spLocks noGrp="1"/>
          </p:cNvSpPr>
          <p:nvPr>
            <p:ph type="sldNum" idx="12"/>
          </p:nvPr>
        </p:nvSpPr>
        <p:spPr/>
        <p:txBody>
          <a:bodyPr/>
          <a:lstStyle/>
          <a:p>
            <a:fld id="{656D4F19-8C8B-4E91-B1F2-265406E5981C}" type="slidenum">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AEEFE3-DA48-45C3-A4B4-8B48548BEACF}"/>
              </a:ext>
            </a:extLst>
          </p:cNvPr>
          <p:cNvSpPr>
            <a:spLocks noGrp="1"/>
          </p:cNvSpPr>
          <p:nvPr>
            <p:ph type="title"/>
          </p:nvPr>
        </p:nvSpPr>
        <p:spPr>
          <a:xfrm>
            <a:off x="839788" y="457200"/>
            <a:ext cx="3932237" cy="1600200"/>
          </a:xfrm>
        </p:spPr>
        <p:txBody>
          <a:bodyPr anchor="b"/>
          <a:lstStyle>
            <a:lvl1pPr>
              <a:buNone/>
              <a:defRPr sz="3200"/>
            </a:lvl1pPr>
          </a:lstStyle>
          <a:p>
            <a:r>
              <a:t>Click to edit Master title style</a:t>
            </a:r>
            <a:endParaRPr/>
          </a:p>
        </p:txBody>
      </p:sp>
      <p:sp>
        <p:nvSpPr>
          <p:cNvPr id="3" name="Picture Placeholder 2">
            <a:extLst>
              <a:ext uri="{FF2B5EF4-FFF2-40B4-BE49-F238E27FC236}">
                <a16:creationId xmlns:a16="http://schemas.microsoft.com/office/drawing/2014/main" id="{D037F8F6-FBF5-441B-BEB6-59DC1A19C5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Text Placeholder 3">
            <a:extLst>
              <a:ext uri="{FF2B5EF4-FFF2-40B4-BE49-F238E27FC236}">
                <a16:creationId xmlns:a16="http://schemas.microsoft.com/office/drawing/2014/main" id="{9E260F24-96C9-4EB5-97AA-14A0FB9B3B45}"/>
              </a:ext>
            </a:extLst>
          </p:cNvPr>
          <p:cNvSpPr>
            <a:spLocks noGrp="1"/>
          </p:cNvSpPr>
          <p:nvPr>
            <p:ph type="body"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buNone/>
            </a:pPr>
            <a:r>
              <a:t>Click to edit Master text styles</a:t>
            </a:r>
          </a:p>
        </p:txBody>
      </p:sp>
      <p:sp>
        <p:nvSpPr>
          <p:cNvPr id="5" name="Date Placeholder 4">
            <a:extLst>
              <a:ext uri="{FF2B5EF4-FFF2-40B4-BE49-F238E27FC236}">
                <a16:creationId xmlns:a16="http://schemas.microsoft.com/office/drawing/2014/main" id="{FD5851EE-C369-4C5C-9103-684CAA6162B7}"/>
              </a:ext>
            </a:extLst>
          </p:cNvPr>
          <p:cNvSpPr>
            <a:spLocks noGrp="1"/>
          </p:cNvSpPr>
          <p:nvPr>
            <p:ph type="dt" idx="10"/>
          </p:nvPr>
        </p:nvSpPr>
        <p:spPr/>
        <p:txBody>
          <a:bodyPr/>
          <a:lstStyle/>
          <a:p>
            <a:fld id="{F567CB12-469E-4238-BFD0-91FDC57358D9}" type="datetimeFigureOut">
              <a:t>8/28/2026</a:t>
            </a:fld>
            <a:endParaRPr/>
          </a:p>
        </p:txBody>
      </p:sp>
      <p:sp>
        <p:nvSpPr>
          <p:cNvPr id="6" name="Footer Placeholder 5">
            <a:extLst>
              <a:ext uri="{FF2B5EF4-FFF2-40B4-BE49-F238E27FC236}">
                <a16:creationId xmlns:a16="http://schemas.microsoft.com/office/drawing/2014/main" id="{1C5C14AB-F68A-4BD5-9C62-10AA19E889F8}"/>
              </a:ext>
            </a:extLst>
          </p:cNvPr>
          <p:cNvSpPr>
            <a:spLocks noGrp="1"/>
          </p:cNvSpPr>
          <p:nvPr>
            <p:ph type="ftr" idx="11"/>
          </p:nvPr>
        </p:nvSpPr>
        <p:spPr/>
        <p:txBody>
          <a:bodyPr/>
          <a:lstStyle/>
          <a:p>
            <a:endParaRPr/>
          </a:p>
        </p:txBody>
      </p:sp>
      <p:sp>
        <p:nvSpPr>
          <p:cNvPr id="7" name="Slide Number Placeholder 6">
            <a:extLst>
              <a:ext uri="{FF2B5EF4-FFF2-40B4-BE49-F238E27FC236}">
                <a16:creationId xmlns:a16="http://schemas.microsoft.com/office/drawing/2014/main" id="{76D9F8E4-139C-430C-9101-4EBC6E4F6948}"/>
              </a:ext>
            </a:extLst>
          </p:cNvPr>
          <p:cNvSpPr>
            <a:spLocks noGrp="1"/>
          </p:cNvSpPr>
          <p:nvPr>
            <p:ph type="sldNum" idx="12"/>
          </p:nvPr>
        </p:nvSpPr>
        <p:spPr/>
        <p:txBody>
          <a:bodyPr/>
          <a:lstStyle/>
          <a:p>
            <a:fld id="{656D4F19-8C8B-4E91-B1F2-265406E5981C}" type="slidenum">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A9BB4-2115-4A19-9777-EEFA14A53F2B}"/>
              </a:ext>
            </a:extLst>
          </p:cNvPr>
          <p:cNvSpPr>
            <a:spLocks noGrp="1"/>
          </p:cNvSpPr>
          <p:nvPr>
            <p:ph type="title"/>
          </p:nvPr>
        </p:nvSpPr>
        <p:spPr/>
        <p:txBody>
          <a:bodyPr/>
          <a:lstStyle/>
          <a:p>
            <a:r>
              <a:t>Click to edit Master title style</a:t>
            </a:r>
            <a:endParaRPr/>
          </a:p>
        </p:txBody>
      </p:sp>
      <p:sp>
        <p:nvSpPr>
          <p:cNvPr id="3" name="Vertical Text Placeholder 2">
            <a:extLst>
              <a:ext uri="{FF2B5EF4-FFF2-40B4-BE49-F238E27FC236}">
                <a16:creationId xmlns:a16="http://schemas.microsoft.com/office/drawing/2014/main" id="{0D867C59-78E4-4935-933E-D6B822105026}"/>
              </a:ext>
            </a:extLst>
          </p:cNvPr>
          <p:cNvSpPr>
            <a:spLocks noGrp="1"/>
          </p:cNvSpPr>
          <p:nvPr>
            <p:ph type="body" idx="1"/>
          </p:nvPr>
        </p:nvSpPr>
        <p:spPr/>
        <p:txBody>
          <a:bodyPr vert="eaVert"/>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endParaRPr/>
          </a:p>
        </p:txBody>
      </p:sp>
      <p:sp>
        <p:nvSpPr>
          <p:cNvPr id="4" name="Date Placeholder 3">
            <a:extLst>
              <a:ext uri="{FF2B5EF4-FFF2-40B4-BE49-F238E27FC236}">
                <a16:creationId xmlns:a16="http://schemas.microsoft.com/office/drawing/2014/main" id="{57F45B91-2B97-4556-AFE6-8B6C75BD531E}"/>
              </a:ext>
            </a:extLst>
          </p:cNvPr>
          <p:cNvSpPr>
            <a:spLocks noGrp="1"/>
          </p:cNvSpPr>
          <p:nvPr>
            <p:ph type="dt" idx="10"/>
          </p:nvPr>
        </p:nvSpPr>
        <p:spPr/>
        <p:txBody>
          <a:bodyPr/>
          <a:lstStyle/>
          <a:p>
            <a:fld id="{F567CB12-469E-4238-BFD0-91FDC57358D9}" type="datetimeFigureOut">
              <a:t>8/28/2026</a:t>
            </a:fld>
            <a:endParaRPr/>
          </a:p>
        </p:txBody>
      </p:sp>
      <p:sp>
        <p:nvSpPr>
          <p:cNvPr id="5" name="Footer Placeholder 4">
            <a:extLst>
              <a:ext uri="{FF2B5EF4-FFF2-40B4-BE49-F238E27FC236}">
                <a16:creationId xmlns:a16="http://schemas.microsoft.com/office/drawing/2014/main" id="{134F2063-BB16-4B98-B1EA-0F797394614F}"/>
              </a:ext>
            </a:extLst>
          </p:cNvPr>
          <p:cNvSpPr>
            <a:spLocks noGrp="1"/>
          </p:cNvSpPr>
          <p:nvPr>
            <p:ph type="ftr" idx="11"/>
          </p:nvPr>
        </p:nvSpPr>
        <p:spPr/>
        <p:txBody>
          <a:bodyPr/>
          <a:lstStyle/>
          <a:p>
            <a:endParaRPr/>
          </a:p>
        </p:txBody>
      </p:sp>
      <p:sp>
        <p:nvSpPr>
          <p:cNvPr id="6" name="Slide Number Placeholder 5">
            <a:extLst>
              <a:ext uri="{FF2B5EF4-FFF2-40B4-BE49-F238E27FC236}">
                <a16:creationId xmlns:a16="http://schemas.microsoft.com/office/drawing/2014/main" id="{3B5EC366-07F3-4C1B-98F0-8B8BA06E35C1}"/>
              </a:ext>
            </a:extLst>
          </p:cNvPr>
          <p:cNvSpPr>
            <a:spLocks noGrp="1"/>
          </p:cNvSpPr>
          <p:nvPr>
            <p:ph type="sldNum" idx="12"/>
          </p:nvPr>
        </p:nvSpPr>
        <p:spPr/>
        <p:txBody>
          <a:bodyPr/>
          <a:lstStyle/>
          <a:p>
            <a:fld id="{656D4F19-8C8B-4E91-B1F2-265406E5981C}" type="slidenum">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817108E-BA00-44E9-8C3D-1FDD43FDF2A9}"/>
              </a:ext>
            </a:extLst>
          </p:cNvPr>
          <p:cNvSpPr>
            <a:spLocks noGrp="1"/>
          </p:cNvSpPr>
          <p:nvPr>
            <p:ph type="title"/>
          </p:nvPr>
        </p:nvSpPr>
        <p:spPr>
          <a:xfrm>
            <a:off x="8724900" y="365125"/>
            <a:ext cx="2628900" cy="5811838"/>
          </a:xfrm>
        </p:spPr>
        <p:txBody>
          <a:bodyPr vert="eaVert"/>
          <a:lstStyle/>
          <a:p>
            <a:r>
              <a:t>Click to edit Master title style</a:t>
            </a:r>
            <a:endParaRPr/>
          </a:p>
        </p:txBody>
      </p:sp>
      <p:sp>
        <p:nvSpPr>
          <p:cNvPr id="3" name="Vertical Text Placeholder 2">
            <a:extLst>
              <a:ext uri="{FF2B5EF4-FFF2-40B4-BE49-F238E27FC236}">
                <a16:creationId xmlns:a16="http://schemas.microsoft.com/office/drawing/2014/main" id="{B2B55AB0-27B3-4618-A77E-F8E8156D296E}"/>
              </a:ext>
            </a:extLst>
          </p:cNvPr>
          <p:cNvSpPr>
            <a:spLocks noGrp="1"/>
          </p:cNvSpPr>
          <p:nvPr>
            <p:ph type="body" idx="1"/>
          </p:nvPr>
        </p:nvSpPr>
        <p:spPr>
          <a:xfrm>
            <a:off x="838200" y="365125"/>
            <a:ext cx="7734300" cy="5811838"/>
          </a:xfrm>
        </p:spPr>
        <p:txBody>
          <a:bodyPr vert="eaVert"/>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endParaRPr/>
          </a:p>
        </p:txBody>
      </p:sp>
      <p:sp>
        <p:nvSpPr>
          <p:cNvPr id="4" name="Date Placeholder 3">
            <a:extLst>
              <a:ext uri="{FF2B5EF4-FFF2-40B4-BE49-F238E27FC236}">
                <a16:creationId xmlns:a16="http://schemas.microsoft.com/office/drawing/2014/main" id="{1095AB41-EC12-4FD2-AFEF-6FEC3EA5E1B6}"/>
              </a:ext>
            </a:extLst>
          </p:cNvPr>
          <p:cNvSpPr>
            <a:spLocks noGrp="1"/>
          </p:cNvSpPr>
          <p:nvPr>
            <p:ph type="dt" idx="10"/>
          </p:nvPr>
        </p:nvSpPr>
        <p:spPr/>
        <p:txBody>
          <a:bodyPr/>
          <a:lstStyle/>
          <a:p>
            <a:fld id="{F567CB12-469E-4238-BFD0-91FDC57358D9}" type="datetimeFigureOut">
              <a:t>8/28/2026</a:t>
            </a:fld>
            <a:endParaRPr/>
          </a:p>
        </p:txBody>
      </p:sp>
      <p:sp>
        <p:nvSpPr>
          <p:cNvPr id="5" name="Footer Placeholder 4">
            <a:extLst>
              <a:ext uri="{FF2B5EF4-FFF2-40B4-BE49-F238E27FC236}">
                <a16:creationId xmlns:a16="http://schemas.microsoft.com/office/drawing/2014/main" id="{0C4F9F4E-1504-4EB8-BE66-F8FA2EC80647}"/>
              </a:ext>
            </a:extLst>
          </p:cNvPr>
          <p:cNvSpPr>
            <a:spLocks noGrp="1"/>
          </p:cNvSpPr>
          <p:nvPr>
            <p:ph type="ftr" idx="11"/>
          </p:nvPr>
        </p:nvSpPr>
        <p:spPr/>
        <p:txBody>
          <a:bodyPr/>
          <a:lstStyle/>
          <a:p>
            <a:endParaRPr/>
          </a:p>
        </p:txBody>
      </p:sp>
      <p:sp>
        <p:nvSpPr>
          <p:cNvPr id="6" name="Slide Number Placeholder 5">
            <a:extLst>
              <a:ext uri="{FF2B5EF4-FFF2-40B4-BE49-F238E27FC236}">
                <a16:creationId xmlns:a16="http://schemas.microsoft.com/office/drawing/2014/main" id="{67BA8796-7812-436F-92E7-55AA2689D776}"/>
              </a:ext>
            </a:extLst>
          </p:cNvPr>
          <p:cNvSpPr>
            <a:spLocks noGrp="1"/>
          </p:cNvSpPr>
          <p:nvPr>
            <p:ph type="sldNum" idx="12"/>
          </p:nvPr>
        </p:nvSpPr>
        <p:spPr/>
        <p:txBody>
          <a:bodyPr/>
          <a:lstStyle/>
          <a:p>
            <a:fld id="{656D4F19-8C8B-4E91-B1F2-265406E5981C}" type="slidenum">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4D6930-7809-8417-4F75-B05AAA40F061}"/>
              </a:ext>
            </a:extLst>
          </p:cNvPr>
          <p:cNvSpPr>
            <a:spLocks noGrp="1"/>
          </p:cNvSpPr>
          <p:nvPr>
            <p:ph type="ctrTitle"/>
          </p:nvPr>
        </p:nvSpPr>
        <p:spPr>
          <a:xfrm>
            <a:off x="1524000" y="1122363"/>
            <a:ext cx="9144000" cy="2387600"/>
          </a:xfrm>
        </p:spPr>
        <p:txBody>
          <a:bodyPr anchor="b"/>
          <a:lstStyle>
            <a:lvl1pPr algn="ctr">
              <a:buNone/>
              <a:defRPr sz="6000"/>
            </a:lvl1pPr>
          </a:lstStyle>
          <a:p>
            <a:r>
              <a:t>Click to edit Master title style</a:t>
            </a:r>
            <a:endParaRPr/>
          </a:p>
        </p:txBody>
      </p:sp>
      <p:sp>
        <p:nvSpPr>
          <p:cNvPr id="3" name="Subtitle 2">
            <a:extLst>
              <a:ext uri="{FF2B5EF4-FFF2-40B4-BE49-F238E27FC236}">
                <a16:creationId xmlns:a16="http://schemas.microsoft.com/office/drawing/2014/main" id="{B031180B-51C1-054C-DA02-65D40D27EF9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t>Click to edit Master subtitle style</a:t>
            </a:r>
            <a:endParaRPr/>
          </a:p>
        </p:txBody>
      </p:sp>
      <p:sp>
        <p:nvSpPr>
          <p:cNvPr id="4" name="Date Placeholder 3">
            <a:extLst>
              <a:ext uri="{FF2B5EF4-FFF2-40B4-BE49-F238E27FC236}">
                <a16:creationId xmlns:a16="http://schemas.microsoft.com/office/drawing/2014/main" id="{329690CC-111A-9FB9-96F3-C3B5817B286A}"/>
              </a:ext>
            </a:extLst>
          </p:cNvPr>
          <p:cNvSpPr>
            <a:spLocks noGrp="1"/>
          </p:cNvSpPr>
          <p:nvPr>
            <p:ph type="dt" idx="10"/>
          </p:nvPr>
        </p:nvSpPr>
        <p:spPr/>
        <p:txBody>
          <a:bodyPr/>
          <a:lstStyle/>
          <a:p>
            <a:fld id="{B40DF558-372D-3840-BD05-5D15AD7E3CB7}" type="datetimeFigureOut">
              <a:t>8/28/2026</a:t>
            </a:fld>
            <a:endParaRPr/>
          </a:p>
        </p:txBody>
      </p:sp>
      <p:sp>
        <p:nvSpPr>
          <p:cNvPr id="5" name="Footer Placeholder 4">
            <a:extLst>
              <a:ext uri="{FF2B5EF4-FFF2-40B4-BE49-F238E27FC236}">
                <a16:creationId xmlns:a16="http://schemas.microsoft.com/office/drawing/2014/main" id="{1ADB9CFD-7807-3E09-B9FA-6D57E72D928D}"/>
              </a:ext>
            </a:extLst>
          </p:cNvPr>
          <p:cNvSpPr>
            <a:spLocks noGrp="1"/>
          </p:cNvSpPr>
          <p:nvPr>
            <p:ph type="ftr" idx="11"/>
          </p:nvPr>
        </p:nvSpPr>
        <p:spPr/>
        <p:txBody>
          <a:bodyPr/>
          <a:lstStyle/>
          <a:p>
            <a:endParaRPr/>
          </a:p>
        </p:txBody>
      </p:sp>
      <p:sp>
        <p:nvSpPr>
          <p:cNvPr id="6" name="Slide Number Placeholder 5">
            <a:extLst>
              <a:ext uri="{FF2B5EF4-FFF2-40B4-BE49-F238E27FC236}">
                <a16:creationId xmlns:a16="http://schemas.microsoft.com/office/drawing/2014/main" id="{350B85F9-5013-4C9F-D9DA-433EBD8B4D7C}"/>
              </a:ext>
            </a:extLst>
          </p:cNvPr>
          <p:cNvSpPr>
            <a:spLocks noGrp="1"/>
          </p:cNvSpPr>
          <p:nvPr>
            <p:ph type="sldNum" idx="12"/>
          </p:nvPr>
        </p:nvSpPr>
        <p:spPr/>
        <p:txBody>
          <a:bodyPr/>
          <a:lstStyle/>
          <a:p>
            <a:fld id="{237D1752-175C-6347-9221-06362F652918}" type="slidenum">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154FD-6B69-425C-89B6-75108D2795F3}"/>
              </a:ext>
            </a:extLst>
          </p:cNvPr>
          <p:cNvSpPr>
            <a:spLocks noGrp="1"/>
          </p:cNvSpPr>
          <p:nvPr>
            <p:ph type="title"/>
          </p:nvPr>
        </p:nvSpPr>
        <p:spPr/>
        <p:txBody>
          <a:bodyPr/>
          <a:lstStyle/>
          <a:p>
            <a:r>
              <a:t>Click to edit Master title style</a:t>
            </a:r>
            <a:endParaRPr/>
          </a:p>
        </p:txBody>
      </p:sp>
      <p:sp>
        <p:nvSpPr>
          <p:cNvPr id="3" name="Content Placeholder 2">
            <a:extLst>
              <a:ext uri="{FF2B5EF4-FFF2-40B4-BE49-F238E27FC236}">
                <a16:creationId xmlns:a16="http://schemas.microsoft.com/office/drawing/2014/main" id="{BD042D70-0D39-A8F8-9263-E7740C4D7F07}"/>
              </a:ext>
            </a:extLst>
          </p:cNvPr>
          <p:cNvSpPr>
            <a:spLocks noGrp="1"/>
          </p:cNvSpPr>
          <p:nvPr>
            <p:ph idx="1"/>
          </p:nvPr>
        </p:nvSpPr>
        <p:spPr/>
        <p:txBody>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endParaRPr/>
          </a:p>
        </p:txBody>
      </p:sp>
      <p:sp>
        <p:nvSpPr>
          <p:cNvPr id="4" name="Date Placeholder 3">
            <a:extLst>
              <a:ext uri="{FF2B5EF4-FFF2-40B4-BE49-F238E27FC236}">
                <a16:creationId xmlns:a16="http://schemas.microsoft.com/office/drawing/2014/main" id="{8104A795-DAAC-D70B-DFF8-7B4764888C02}"/>
              </a:ext>
            </a:extLst>
          </p:cNvPr>
          <p:cNvSpPr>
            <a:spLocks noGrp="1"/>
          </p:cNvSpPr>
          <p:nvPr>
            <p:ph type="dt" idx="10"/>
          </p:nvPr>
        </p:nvSpPr>
        <p:spPr/>
        <p:txBody>
          <a:bodyPr/>
          <a:lstStyle/>
          <a:p>
            <a:fld id="{B40DF558-372D-3840-BD05-5D15AD7E3CB7}" type="datetimeFigureOut">
              <a:t>8/28/2026</a:t>
            </a:fld>
            <a:endParaRPr/>
          </a:p>
        </p:txBody>
      </p:sp>
      <p:sp>
        <p:nvSpPr>
          <p:cNvPr id="5" name="Footer Placeholder 4">
            <a:extLst>
              <a:ext uri="{FF2B5EF4-FFF2-40B4-BE49-F238E27FC236}">
                <a16:creationId xmlns:a16="http://schemas.microsoft.com/office/drawing/2014/main" id="{AE6958C4-2BA0-D9D0-293E-DF212F471E76}"/>
              </a:ext>
            </a:extLst>
          </p:cNvPr>
          <p:cNvSpPr>
            <a:spLocks noGrp="1"/>
          </p:cNvSpPr>
          <p:nvPr>
            <p:ph type="ftr" idx="11"/>
          </p:nvPr>
        </p:nvSpPr>
        <p:spPr/>
        <p:txBody>
          <a:bodyPr/>
          <a:lstStyle/>
          <a:p>
            <a:endParaRPr/>
          </a:p>
        </p:txBody>
      </p:sp>
      <p:sp>
        <p:nvSpPr>
          <p:cNvPr id="6" name="Slide Number Placeholder 5">
            <a:extLst>
              <a:ext uri="{FF2B5EF4-FFF2-40B4-BE49-F238E27FC236}">
                <a16:creationId xmlns:a16="http://schemas.microsoft.com/office/drawing/2014/main" id="{C545151C-4033-9791-A2C9-EA5B2A260F9F}"/>
              </a:ext>
            </a:extLst>
          </p:cNvPr>
          <p:cNvSpPr>
            <a:spLocks noGrp="1"/>
          </p:cNvSpPr>
          <p:nvPr>
            <p:ph type="sldNum" idx="12"/>
          </p:nvPr>
        </p:nvSpPr>
        <p:spPr/>
        <p:txBody>
          <a:bodyPr/>
          <a:lstStyle/>
          <a:p>
            <a:fld id="{237D1752-175C-6347-9221-06362F652918}"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890D55-B4A8-92E3-5FE0-8BC40398B758}"/>
              </a:ext>
            </a:extLst>
          </p:cNvPr>
          <p:cNvSpPr>
            <a:spLocks noGrp="1"/>
          </p:cNvSpPr>
          <p:nvPr>
            <p:ph type="title"/>
          </p:nvPr>
        </p:nvSpPr>
        <p:spPr>
          <a:xfrm>
            <a:off x="831850" y="1709738"/>
            <a:ext cx="10515600" cy="2852737"/>
          </a:xfrm>
        </p:spPr>
        <p:txBody>
          <a:bodyPr anchor="b"/>
          <a:lstStyle>
            <a:lvl1pPr>
              <a:buNone/>
              <a:defRPr sz="6000"/>
            </a:lvl1pPr>
          </a:lstStyle>
          <a:p>
            <a:r>
              <a:t>Click to edit Master title style</a:t>
            </a:r>
            <a:endParaRPr/>
          </a:p>
        </p:txBody>
      </p:sp>
      <p:sp>
        <p:nvSpPr>
          <p:cNvPr id="3" name="Text Placeholder 2">
            <a:extLst>
              <a:ext uri="{FF2B5EF4-FFF2-40B4-BE49-F238E27FC236}">
                <a16:creationId xmlns:a16="http://schemas.microsoft.com/office/drawing/2014/main" id="{F3E9C9CA-8542-1C33-BF8E-2F7BEF7CF26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buNone/>
            </a:pPr>
            <a:r>
              <a:t>Click to edit Master text styles</a:t>
            </a:r>
          </a:p>
        </p:txBody>
      </p:sp>
      <p:sp>
        <p:nvSpPr>
          <p:cNvPr id="4" name="Date Placeholder 3">
            <a:extLst>
              <a:ext uri="{FF2B5EF4-FFF2-40B4-BE49-F238E27FC236}">
                <a16:creationId xmlns:a16="http://schemas.microsoft.com/office/drawing/2014/main" id="{9B2017BB-9F5D-876C-042D-57E8694DB2EE}"/>
              </a:ext>
            </a:extLst>
          </p:cNvPr>
          <p:cNvSpPr>
            <a:spLocks noGrp="1"/>
          </p:cNvSpPr>
          <p:nvPr>
            <p:ph type="dt" idx="10"/>
          </p:nvPr>
        </p:nvSpPr>
        <p:spPr/>
        <p:txBody>
          <a:bodyPr/>
          <a:lstStyle/>
          <a:p>
            <a:fld id="{B40DF558-372D-3840-BD05-5D15AD7E3CB7}" type="datetimeFigureOut">
              <a:t>8/28/2026</a:t>
            </a:fld>
            <a:endParaRPr/>
          </a:p>
        </p:txBody>
      </p:sp>
      <p:sp>
        <p:nvSpPr>
          <p:cNvPr id="5" name="Footer Placeholder 4">
            <a:extLst>
              <a:ext uri="{FF2B5EF4-FFF2-40B4-BE49-F238E27FC236}">
                <a16:creationId xmlns:a16="http://schemas.microsoft.com/office/drawing/2014/main" id="{F5F3188D-8118-E716-6748-B4F7BFD18348}"/>
              </a:ext>
            </a:extLst>
          </p:cNvPr>
          <p:cNvSpPr>
            <a:spLocks noGrp="1"/>
          </p:cNvSpPr>
          <p:nvPr>
            <p:ph type="ftr" idx="11"/>
          </p:nvPr>
        </p:nvSpPr>
        <p:spPr/>
        <p:txBody>
          <a:bodyPr/>
          <a:lstStyle/>
          <a:p>
            <a:endParaRPr/>
          </a:p>
        </p:txBody>
      </p:sp>
      <p:sp>
        <p:nvSpPr>
          <p:cNvPr id="6" name="Slide Number Placeholder 5">
            <a:extLst>
              <a:ext uri="{FF2B5EF4-FFF2-40B4-BE49-F238E27FC236}">
                <a16:creationId xmlns:a16="http://schemas.microsoft.com/office/drawing/2014/main" id="{62989252-C2D8-E3B9-E203-386BA6C92BE8}"/>
              </a:ext>
            </a:extLst>
          </p:cNvPr>
          <p:cNvSpPr>
            <a:spLocks noGrp="1"/>
          </p:cNvSpPr>
          <p:nvPr>
            <p:ph type="sldNum" idx="12"/>
          </p:nvPr>
        </p:nvSpPr>
        <p:spPr/>
        <p:txBody>
          <a:bodyPr/>
          <a:lstStyle/>
          <a:p>
            <a:fld id="{237D1752-175C-6347-9221-06362F652918}" type="slidenum">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C12397-DFB3-4ECD-0DD8-F32F7D48CA1E}"/>
              </a:ext>
            </a:extLst>
          </p:cNvPr>
          <p:cNvSpPr>
            <a:spLocks noGrp="1"/>
          </p:cNvSpPr>
          <p:nvPr>
            <p:ph type="title"/>
          </p:nvPr>
        </p:nvSpPr>
        <p:spPr/>
        <p:txBody>
          <a:bodyPr/>
          <a:lstStyle/>
          <a:p>
            <a:r>
              <a:t>Click to edit Master title style</a:t>
            </a:r>
            <a:endParaRPr/>
          </a:p>
        </p:txBody>
      </p:sp>
      <p:sp>
        <p:nvSpPr>
          <p:cNvPr id="3" name="Content Placeholder 2">
            <a:extLst>
              <a:ext uri="{FF2B5EF4-FFF2-40B4-BE49-F238E27FC236}">
                <a16:creationId xmlns:a16="http://schemas.microsoft.com/office/drawing/2014/main" id="{FC837A78-69C1-C2DD-80CF-9E0A79930040}"/>
              </a:ext>
            </a:extLst>
          </p:cNvPr>
          <p:cNvSpPr>
            <a:spLocks noGrp="1"/>
          </p:cNvSpPr>
          <p:nvPr>
            <p:ph idx="1"/>
          </p:nvPr>
        </p:nvSpPr>
        <p:spPr>
          <a:xfrm>
            <a:off x="838200" y="1825625"/>
            <a:ext cx="5181600" cy="4351338"/>
          </a:xfrm>
        </p:spPr>
        <p:txBody>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endParaRPr/>
          </a:p>
        </p:txBody>
      </p:sp>
      <p:sp>
        <p:nvSpPr>
          <p:cNvPr id="4" name="Content Placeholder 3">
            <a:extLst>
              <a:ext uri="{FF2B5EF4-FFF2-40B4-BE49-F238E27FC236}">
                <a16:creationId xmlns:a16="http://schemas.microsoft.com/office/drawing/2014/main" id="{C9F4A0E9-2FF4-72CA-1073-5C28D9026A2C}"/>
              </a:ext>
            </a:extLst>
          </p:cNvPr>
          <p:cNvSpPr>
            <a:spLocks noGrp="1"/>
          </p:cNvSpPr>
          <p:nvPr>
            <p:ph idx="2"/>
          </p:nvPr>
        </p:nvSpPr>
        <p:spPr>
          <a:xfrm>
            <a:off x="6172200" y="1825625"/>
            <a:ext cx="5181600" cy="4351338"/>
          </a:xfrm>
        </p:spPr>
        <p:txBody>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endParaRPr/>
          </a:p>
        </p:txBody>
      </p:sp>
      <p:sp>
        <p:nvSpPr>
          <p:cNvPr id="5" name="Date Placeholder 4">
            <a:extLst>
              <a:ext uri="{FF2B5EF4-FFF2-40B4-BE49-F238E27FC236}">
                <a16:creationId xmlns:a16="http://schemas.microsoft.com/office/drawing/2014/main" id="{8780BEA5-B1B7-2A1F-5371-02A1CD91BBA1}"/>
              </a:ext>
            </a:extLst>
          </p:cNvPr>
          <p:cNvSpPr>
            <a:spLocks noGrp="1"/>
          </p:cNvSpPr>
          <p:nvPr>
            <p:ph type="dt" idx="10"/>
          </p:nvPr>
        </p:nvSpPr>
        <p:spPr/>
        <p:txBody>
          <a:bodyPr/>
          <a:lstStyle/>
          <a:p>
            <a:fld id="{B40DF558-372D-3840-BD05-5D15AD7E3CB7}" type="datetimeFigureOut">
              <a:t>8/28/2026</a:t>
            </a:fld>
            <a:endParaRPr/>
          </a:p>
        </p:txBody>
      </p:sp>
      <p:sp>
        <p:nvSpPr>
          <p:cNvPr id="6" name="Footer Placeholder 5">
            <a:extLst>
              <a:ext uri="{FF2B5EF4-FFF2-40B4-BE49-F238E27FC236}">
                <a16:creationId xmlns:a16="http://schemas.microsoft.com/office/drawing/2014/main" id="{09A9F542-2112-E8ED-B2FD-3EFECE0B2FA2}"/>
              </a:ext>
            </a:extLst>
          </p:cNvPr>
          <p:cNvSpPr>
            <a:spLocks noGrp="1"/>
          </p:cNvSpPr>
          <p:nvPr>
            <p:ph type="ftr" idx="11"/>
          </p:nvPr>
        </p:nvSpPr>
        <p:spPr/>
        <p:txBody>
          <a:bodyPr/>
          <a:lstStyle/>
          <a:p>
            <a:endParaRPr/>
          </a:p>
        </p:txBody>
      </p:sp>
      <p:sp>
        <p:nvSpPr>
          <p:cNvPr id="7" name="Slide Number Placeholder 6">
            <a:extLst>
              <a:ext uri="{FF2B5EF4-FFF2-40B4-BE49-F238E27FC236}">
                <a16:creationId xmlns:a16="http://schemas.microsoft.com/office/drawing/2014/main" id="{7131CE0E-1D6D-1142-1FCB-67453D9F4208}"/>
              </a:ext>
            </a:extLst>
          </p:cNvPr>
          <p:cNvSpPr>
            <a:spLocks noGrp="1"/>
          </p:cNvSpPr>
          <p:nvPr>
            <p:ph type="sldNum" idx="12"/>
          </p:nvPr>
        </p:nvSpPr>
        <p:spPr/>
        <p:txBody>
          <a:bodyPr/>
          <a:lstStyle/>
          <a:p>
            <a:fld id="{237D1752-175C-6347-9221-06362F652918}" type="slidenum">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752FE-433E-4F82-30CF-9ED0D82C7D13}"/>
              </a:ext>
            </a:extLst>
          </p:cNvPr>
          <p:cNvSpPr>
            <a:spLocks noGrp="1"/>
          </p:cNvSpPr>
          <p:nvPr>
            <p:ph type="title"/>
          </p:nvPr>
        </p:nvSpPr>
        <p:spPr>
          <a:xfrm>
            <a:off x="839788" y="365125"/>
            <a:ext cx="10515600" cy="1325563"/>
          </a:xfrm>
        </p:spPr>
        <p:txBody>
          <a:bodyPr/>
          <a:lstStyle/>
          <a:p>
            <a:r>
              <a:t>Click to edit Master title style</a:t>
            </a:r>
            <a:endParaRPr/>
          </a:p>
        </p:txBody>
      </p:sp>
      <p:sp>
        <p:nvSpPr>
          <p:cNvPr id="3" name="Text Placeholder 2">
            <a:extLst>
              <a:ext uri="{FF2B5EF4-FFF2-40B4-BE49-F238E27FC236}">
                <a16:creationId xmlns:a16="http://schemas.microsoft.com/office/drawing/2014/main" id="{E3A98787-9C71-4D89-9D2A-134FA8AA5D1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buNone/>
            </a:pPr>
            <a:r>
              <a:t>Click to edit Master text styles</a:t>
            </a:r>
          </a:p>
        </p:txBody>
      </p:sp>
      <p:sp>
        <p:nvSpPr>
          <p:cNvPr id="4" name="Content Placeholder 3">
            <a:extLst>
              <a:ext uri="{FF2B5EF4-FFF2-40B4-BE49-F238E27FC236}">
                <a16:creationId xmlns:a16="http://schemas.microsoft.com/office/drawing/2014/main" id="{D3EE227E-7200-0BA9-272F-96D448CA586D}"/>
              </a:ext>
            </a:extLst>
          </p:cNvPr>
          <p:cNvSpPr>
            <a:spLocks noGrp="1"/>
          </p:cNvSpPr>
          <p:nvPr>
            <p:ph idx="2"/>
          </p:nvPr>
        </p:nvSpPr>
        <p:spPr>
          <a:xfrm>
            <a:off x="839788" y="2505075"/>
            <a:ext cx="5157787" cy="3684588"/>
          </a:xfrm>
        </p:spPr>
        <p:txBody>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endParaRPr/>
          </a:p>
        </p:txBody>
      </p:sp>
      <p:sp>
        <p:nvSpPr>
          <p:cNvPr id="5" name="Text Placeholder 4">
            <a:extLst>
              <a:ext uri="{FF2B5EF4-FFF2-40B4-BE49-F238E27FC236}">
                <a16:creationId xmlns:a16="http://schemas.microsoft.com/office/drawing/2014/main" id="{845A8668-ADC1-9D7A-E090-5E9B5FA56239}"/>
              </a:ext>
            </a:extLst>
          </p:cNvPr>
          <p:cNvSpPr>
            <a:spLocks noGrp="1"/>
          </p:cNvSpPr>
          <p:nvPr>
            <p:ph type="body"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buNone/>
            </a:pPr>
            <a:r>
              <a:t>Click to edit Master text styles</a:t>
            </a:r>
          </a:p>
        </p:txBody>
      </p:sp>
      <p:sp>
        <p:nvSpPr>
          <p:cNvPr id="6" name="Content Placeholder 5">
            <a:extLst>
              <a:ext uri="{FF2B5EF4-FFF2-40B4-BE49-F238E27FC236}">
                <a16:creationId xmlns:a16="http://schemas.microsoft.com/office/drawing/2014/main" id="{E4C50426-5F79-5C39-B3F6-433AFC5FCDFD}"/>
              </a:ext>
            </a:extLst>
          </p:cNvPr>
          <p:cNvSpPr>
            <a:spLocks noGrp="1"/>
          </p:cNvSpPr>
          <p:nvPr>
            <p:ph idx="4"/>
          </p:nvPr>
        </p:nvSpPr>
        <p:spPr>
          <a:xfrm>
            <a:off x="6172200" y="2505075"/>
            <a:ext cx="5183188" cy="3684588"/>
          </a:xfrm>
        </p:spPr>
        <p:txBody>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endParaRPr/>
          </a:p>
        </p:txBody>
      </p:sp>
      <p:sp>
        <p:nvSpPr>
          <p:cNvPr id="7" name="Date Placeholder 6">
            <a:extLst>
              <a:ext uri="{FF2B5EF4-FFF2-40B4-BE49-F238E27FC236}">
                <a16:creationId xmlns:a16="http://schemas.microsoft.com/office/drawing/2014/main" id="{53915FED-6C4E-0E9F-4B64-164306C95940}"/>
              </a:ext>
            </a:extLst>
          </p:cNvPr>
          <p:cNvSpPr>
            <a:spLocks noGrp="1"/>
          </p:cNvSpPr>
          <p:nvPr>
            <p:ph type="dt" idx="10"/>
          </p:nvPr>
        </p:nvSpPr>
        <p:spPr/>
        <p:txBody>
          <a:bodyPr/>
          <a:lstStyle/>
          <a:p>
            <a:fld id="{B40DF558-372D-3840-BD05-5D15AD7E3CB7}" type="datetimeFigureOut">
              <a:t>8/28/2026</a:t>
            </a:fld>
            <a:endParaRPr/>
          </a:p>
        </p:txBody>
      </p:sp>
      <p:sp>
        <p:nvSpPr>
          <p:cNvPr id="8" name="Footer Placeholder 7">
            <a:extLst>
              <a:ext uri="{FF2B5EF4-FFF2-40B4-BE49-F238E27FC236}">
                <a16:creationId xmlns:a16="http://schemas.microsoft.com/office/drawing/2014/main" id="{F1E5852F-7774-6BB1-F405-316F34A96D32}"/>
              </a:ext>
            </a:extLst>
          </p:cNvPr>
          <p:cNvSpPr>
            <a:spLocks noGrp="1"/>
          </p:cNvSpPr>
          <p:nvPr>
            <p:ph type="ftr" idx="11"/>
          </p:nvPr>
        </p:nvSpPr>
        <p:spPr/>
        <p:txBody>
          <a:bodyPr/>
          <a:lstStyle/>
          <a:p>
            <a:endParaRPr/>
          </a:p>
        </p:txBody>
      </p:sp>
      <p:sp>
        <p:nvSpPr>
          <p:cNvPr id="9" name="Slide Number Placeholder 8">
            <a:extLst>
              <a:ext uri="{FF2B5EF4-FFF2-40B4-BE49-F238E27FC236}">
                <a16:creationId xmlns:a16="http://schemas.microsoft.com/office/drawing/2014/main" id="{BDF1C932-A95F-5AC4-6945-581BFEAF8759}"/>
              </a:ext>
            </a:extLst>
          </p:cNvPr>
          <p:cNvSpPr>
            <a:spLocks noGrp="1"/>
          </p:cNvSpPr>
          <p:nvPr>
            <p:ph type="sldNum" idx="12"/>
          </p:nvPr>
        </p:nvSpPr>
        <p:spPr/>
        <p:txBody>
          <a:bodyPr/>
          <a:lstStyle/>
          <a:p>
            <a:fld id="{237D1752-175C-6347-9221-06362F652918}" type="slidenum">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83BD47-8660-DC32-F054-CEEACF3B576B}"/>
              </a:ext>
            </a:extLst>
          </p:cNvPr>
          <p:cNvSpPr>
            <a:spLocks noGrp="1"/>
          </p:cNvSpPr>
          <p:nvPr>
            <p:ph type="title"/>
          </p:nvPr>
        </p:nvSpPr>
        <p:spPr/>
        <p:txBody>
          <a:bodyPr/>
          <a:lstStyle/>
          <a:p>
            <a:r>
              <a:t>Click to edit Master title style</a:t>
            </a:r>
            <a:endParaRPr/>
          </a:p>
        </p:txBody>
      </p:sp>
      <p:sp>
        <p:nvSpPr>
          <p:cNvPr id="3" name="Date Placeholder 2">
            <a:extLst>
              <a:ext uri="{FF2B5EF4-FFF2-40B4-BE49-F238E27FC236}">
                <a16:creationId xmlns:a16="http://schemas.microsoft.com/office/drawing/2014/main" id="{5A3D29B0-77E9-273E-51BE-C47EDEAE79B9}"/>
              </a:ext>
            </a:extLst>
          </p:cNvPr>
          <p:cNvSpPr>
            <a:spLocks noGrp="1"/>
          </p:cNvSpPr>
          <p:nvPr>
            <p:ph type="dt" idx="10"/>
          </p:nvPr>
        </p:nvSpPr>
        <p:spPr/>
        <p:txBody>
          <a:bodyPr/>
          <a:lstStyle/>
          <a:p>
            <a:fld id="{B40DF558-372D-3840-BD05-5D15AD7E3CB7}" type="datetimeFigureOut">
              <a:t>8/28/2026</a:t>
            </a:fld>
            <a:endParaRPr/>
          </a:p>
        </p:txBody>
      </p:sp>
      <p:sp>
        <p:nvSpPr>
          <p:cNvPr id="4" name="Footer Placeholder 3">
            <a:extLst>
              <a:ext uri="{FF2B5EF4-FFF2-40B4-BE49-F238E27FC236}">
                <a16:creationId xmlns:a16="http://schemas.microsoft.com/office/drawing/2014/main" id="{034D0191-D069-9EEA-0538-865DB010E5EA}"/>
              </a:ext>
            </a:extLst>
          </p:cNvPr>
          <p:cNvSpPr>
            <a:spLocks noGrp="1"/>
          </p:cNvSpPr>
          <p:nvPr>
            <p:ph type="ftr" idx="11"/>
          </p:nvPr>
        </p:nvSpPr>
        <p:spPr/>
        <p:txBody>
          <a:bodyPr/>
          <a:lstStyle/>
          <a:p>
            <a:endParaRPr/>
          </a:p>
        </p:txBody>
      </p:sp>
      <p:sp>
        <p:nvSpPr>
          <p:cNvPr id="5" name="Slide Number Placeholder 4">
            <a:extLst>
              <a:ext uri="{FF2B5EF4-FFF2-40B4-BE49-F238E27FC236}">
                <a16:creationId xmlns:a16="http://schemas.microsoft.com/office/drawing/2014/main" id="{30A2D24D-0449-7B8B-B7BE-A50A7D5B36B8}"/>
              </a:ext>
            </a:extLst>
          </p:cNvPr>
          <p:cNvSpPr>
            <a:spLocks noGrp="1"/>
          </p:cNvSpPr>
          <p:nvPr>
            <p:ph type="sldNum" idx="12"/>
          </p:nvPr>
        </p:nvSpPr>
        <p:spPr/>
        <p:txBody>
          <a:bodyPr/>
          <a:lstStyle/>
          <a:p>
            <a:fld id="{237D1752-175C-6347-9221-06362F652918}" type="slidenum">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2E64934-AB52-9C30-5E7C-DE7D6DE928E0}"/>
              </a:ext>
            </a:extLst>
          </p:cNvPr>
          <p:cNvSpPr>
            <a:spLocks noGrp="1"/>
          </p:cNvSpPr>
          <p:nvPr>
            <p:ph type="dt" idx="10"/>
          </p:nvPr>
        </p:nvSpPr>
        <p:spPr/>
        <p:txBody>
          <a:bodyPr/>
          <a:lstStyle/>
          <a:p>
            <a:fld id="{B40DF558-372D-3840-BD05-5D15AD7E3CB7}" type="datetimeFigureOut">
              <a:t>8/28/2026</a:t>
            </a:fld>
            <a:endParaRPr/>
          </a:p>
        </p:txBody>
      </p:sp>
      <p:sp>
        <p:nvSpPr>
          <p:cNvPr id="3" name="Footer Placeholder 2">
            <a:extLst>
              <a:ext uri="{FF2B5EF4-FFF2-40B4-BE49-F238E27FC236}">
                <a16:creationId xmlns:a16="http://schemas.microsoft.com/office/drawing/2014/main" id="{43C78B98-1989-E91E-DDCF-8D19EF834962}"/>
              </a:ext>
            </a:extLst>
          </p:cNvPr>
          <p:cNvSpPr>
            <a:spLocks noGrp="1"/>
          </p:cNvSpPr>
          <p:nvPr>
            <p:ph type="ftr" idx="11"/>
          </p:nvPr>
        </p:nvSpPr>
        <p:spPr/>
        <p:txBody>
          <a:bodyPr/>
          <a:lstStyle/>
          <a:p>
            <a:endParaRPr/>
          </a:p>
        </p:txBody>
      </p:sp>
      <p:sp>
        <p:nvSpPr>
          <p:cNvPr id="4" name="Slide Number Placeholder 3">
            <a:extLst>
              <a:ext uri="{FF2B5EF4-FFF2-40B4-BE49-F238E27FC236}">
                <a16:creationId xmlns:a16="http://schemas.microsoft.com/office/drawing/2014/main" id="{0D666709-2D79-5923-28B5-F978BFAF6C85}"/>
              </a:ext>
            </a:extLst>
          </p:cNvPr>
          <p:cNvSpPr>
            <a:spLocks noGrp="1"/>
          </p:cNvSpPr>
          <p:nvPr>
            <p:ph type="sldNum" idx="12"/>
          </p:nvPr>
        </p:nvSpPr>
        <p:spPr/>
        <p:txBody>
          <a:bodyPr/>
          <a:lstStyle/>
          <a:p>
            <a:fld id="{237D1752-175C-6347-9221-06362F652918}" type="slidenum">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C17FA9-0A7C-05E7-79D9-049879D8AE63}"/>
              </a:ext>
            </a:extLst>
          </p:cNvPr>
          <p:cNvSpPr>
            <a:spLocks noGrp="1"/>
          </p:cNvSpPr>
          <p:nvPr>
            <p:ph type="title"/>
          </p:nvPr>
        </p:nvSpPr>
        <p:spPr>
          <a:xfrm>
            <a:off x="839788" y="457200"/>
            <a:ext cx="3932237" cy="1600200"/>
          </a:xfrm>
        </p:spPr>
        <p:txBody>
          <a:bodyPr anchor="b"/>
          <a:lstStyle>
            <a:lvl1pPr>
              <a:buNone/>
              <a:defRPr sz="3200"/>
            </a:lvl1pPr>
          </a:lstStyle>
          <a:p>
            <a:r>
              <a:t>Click to edit Master title style</a:t>
            </a:r>
            <a:endParaRPr/>
          </a:p>
        </p:txBody>
      </p:sp>
      <p:sp>
        <p:nvSpPr>
          <p:cNvPr id="3" name="Content Placeholder 2">
            <a:extLst>
              <a:ext uri="{FF2B5EF4-FFF2-40B4-BE49-F238E27FC236}">
                <a16:creationId xmlns:a16="http://schemas.microsoft.com/office/drawing/2014/main" id="{A705DEF3-7FEE-ABB7-C19C-0A971E37FC4D}"/>
              </a:ext>
            </a:extLst>
          </p:cNvPr>
          <p:cNvSpPr>
            <a:spLocks noGrp="1"/>
          </p:cNvSpPr>
          <p:nvPr>
            <p:ph idx="1"/>
          </p:nvPr>
        </p:nvSpPr>
        <p:spPr>
          <a:xfrm>
            <a:off x="5183188" y="987425"/>
            <a:ext cx="6172200" cy="4873625"/>
          </a:xfrm>
        </p:spPr>
        <p:txBody>
          <a:bodyPr/>
          <a:lstStyle>
            <a:lvl1pPr>
              <a:buNone/>
              <a:defRPr sz="3200"/>
            </a:lvl1pPr>
            <a:lvl2pPr>
              <a:buNone/>
              <a:defRPr sz="2800"/>
            </a:lvl2pPr>
            <a:lvl3pPr>
              <a:buNone/>
              <a:defRPr sz="2400"/>
            </a:lvl3pPr>
            <a:lvl4pPr>
              <a:buNone/>
              <a:defRPr sz="2000"/>
            </a:lvl4pPr>
            <a:lvl5pPr>
              <a:buNone/>
              <a:defRPr sz="2000"/>
            </a:lvl5pPr>
            <a:lvl6pPr>
              <a:buNone/>
              <a:defRPr sz="2000"/>
            </a:lvl6pPr>
            <a:lvl7pPr>
              <a:buNone/>
              <a:defRPr sz="2000"/>
            </a:lvl7pPr>
            <a:lvl8pPr>
              <a:buNone/>
              <a:defRPr sz="2000"/>
            </a:lvl8pPr>
            <a:lvl9pPr>
              <a:buNone/>
              <a:defRPr sz="2000"/>
            </a:lvl9p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endParaRPr/>
          </a:p>
        </p:txBody>
      </p:sp>
      <p:sp>
        <p:nvSpPr>
          <p:cNvPr id="4" name="Text Placeholder 3">
            <a:extLst>
              <a:ext uri="{FF2B5EF4-FFF2-40B4-BE49-F238E27FC236}">
                <a16:creationId xmlns:a16="http://schemas.microsoft.com/office/drawing/2014/main" id="{7DFA0AA9-91F4-E248-3905-99DF6F574765}"/>
              </a:ext>
            </a:extLst>
          </p:cNvPr>
          <p:cNvSpPr>
            <a:spLocks noGrp="1"/>
          </p:cNvSpPr>
          <p:nvPr>
            <p:ph type="body"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buNone/>
            </a:pPr>
            <a:r>
              <a:t>Click to edit Master text styles</a:t>
            </a:r>
          </a:p>
        </p:txBody>
      </p:sp>
      <p:sp>
        <p:nvSpPr>
          <p:cNvPr id="5" name="Date Placeholder 4">
            <a:extLst>
              <a:ext uri="{FF2B5EF4-FFF2-40B4-BE49-F238E27FC236}">
                <a16:creationId xmlns:a16="http://schemas.microsoft.com/office/drawing/2014/main" id="{A0126D21-CD80-0F29-BA33-D9550386E04C}"/>
              </a:ext>
            </a:extLst>
          </p:cNvPr>
          <p:cNvSpPr>
            <a:spLocks noGrp="1"/>
          </p:cNvSpPr>
          <p:nvPr>
            <p:ph type="dt" idx="10"/>
          </p:nvPr>
        </p:nvSpPr>
        <p:spPr/>
        <p:txBody>
          <a:bodyPr/>
          <a:lstStyle/>
          <a:p>
            <a:fld id="{B40DF558-372D-3840-BD05-5D15AD7E3CB7}" type="datetimeFigureOut">
              <a:t>8/28/2026</a:t>
            </a:fld>
            <a:endParaRPr/>
          </a:p>
        </p:txBody>
      </p:sp>
      <p:sp>
        <p:nvSpPr>
          <p:cNvPr id="6" name="Footer Placeholder 5">
            <a:extLst>
              <a:ext uri="{FF2B5EF4-FFF2-40B4-BE49-F238E27FC236}">
                <a16:creationId xmlns:a16="http://schemas.microsoft.com/office/drawing/2014/main" id="{1FF09328-8349-0BC2-BD6B-F2B685ABFB41}"/>
              </a:ext>
            </a:extLst>
          </p:cNvPr>
          <p:cNvSpPr>
            <a:spLocks noGrp="1"/>
          </p:cNvSpPr>
          <p:nvPr>
            <p:ph type="ftr" idx="11"/>
          </p:nvPr>
        </p:nvSpPr>
        <p:spPr/>
        <p:txBody>
          <a:bodyPr/>
          <a:lstStyle/>
          <a:p>
            <a:endParaRPr/>
          </a:p>
        </p:txBody>
      </p:sp>
      <p:sp>
        <p:nvSpPr>
          <p:cNvPr id="7" name="Slide Number Placeholder 6">
            <a:extLst>
              <a:ext uri="{FF2B5EF4-FFF2-40B4-BE49-F238E27FC236}">
                <a16:creationId xmlns:a16="http://schemas.microsoft.com/office/drawing/2014/main" id="{4CFE5BF6-2A21-17CB-C40F-EA1FE3FB8828}"/>
              </a:ext>
            </a:extLst>
          </p:cNvPr>
          <p:cNvSpPr>
            <a:spLocks noGrp="1"/>
          </p:cNvSpPr>
          <p:nvPr>
            <p:ph type="sldNum" idx="12"/>
          </p:nvPr>
        </p:nvSpPr>
        <p:spPr/>
        <p:txBody>
          <a:bodyPr/>
          <a:lstStyle/>
          <a:p>
            <a:fld id="{237D1752-175C-6347-9221-06362F652918}" type="slidenum">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4ED7F4-188D-FDE7-C3D8-91B93B86748A}"/>
              </a:ext>
            </a:extLst>
          </p:cNvPr>
          <p:cNvSpPr>
            <a:spLocks noGrp="1"/>
          </p:cNvSpPr>
          <p:nvPr>
            <p:ph type="title"/>
          </p:nvPr>
        </p:nvSpPr>
        <p:spPr>
          <a:xfrm>
            <a:off x="839788" y="457200"/>
            <a:ext cx="3932237" cy="1600200"/>
          </a:xfrm>
        </p:spPr>
        <p:txBody>
          <a:bodyPr anchor="b"/>
          <a:lstStyle>
            <a:lvl1pPr>
              <a:buNone/>
              <a:defRPr sz="3200"/>
            </a:lvl1pPr>
          </a:lstStyle>
          <a:p>
            <a:r>
              <a:t>Click to edit Master title style</a:t>
            </a:r>
            <a:endParaRPr/>
          </a:p>
        </p:txBody>
      </p:sp>
      <p:sp>
        <p:nvSpPr>
          <p:cNvPr id="3" name="Picture Placeholder 2">
            <a:extLst>
              <a:ext uri="{FF2B5EF4-FFF2-40B4-BE49-F238E27FC236}">
                <a16:creationId xmlns:a16="http://schemas.microsoft.com/office/drawing/2014/main" id="{9A43659A-6A66-7CCB-2244-0C323CF700A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a:p>
        </p:txBody>
      </p:sp>
      <p:sp>
        <p:nvSpPr>
          <p:cNvPr id="4" name="Text Placeholder 3">
            <a:extLst>
              <a:ext uri="{FF2B5EF4-FFF2-40B4-BE49-F238E27FC236}">
                <a16:creationId xmlns:a16="http://schemas.microsoft.com/office/drawing/2014/main" id="{DDA510DF-24DD-DE31-7CC7-13E5D2723020}"/>
              </a:ext>
            </a:extLst>
          </p:cNvPr>
          <p:cNvSpPr>
            <a:spLocks noGrp="1"/>
          </p:cNvSpPr>
          <p:nvPr>
            <p:ph type="body"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buNone/>
            </a:pPr>
            <a:r>
              <a:t>Click to edit Master text styles</a:t>
            </a:r>
          </a:p>
        </p:txBody>
      </p:sp>
      <p:sp>
        <p:nvSpPr>
          <p:cNvPr id="5" name="Date Placeholder 4">
            <a:extLst>
              <a:ext uri="{FF2B5EF4-FFF2-40B4-BE49-F238E27FC236}">
                <a16:creationId xmlns:a16="http://schemas.microsoft.com/office/drawing/2014/main" id="{72463363-EA8A-002A-BEA5-2DF55F133612}"/>
              </a:ext>
            </a:extLst>
          </p:cNvPr>
          <p:cNvSpPr>
            <a:spLocks noGrp="1"/>
          </p:cNvSpPr>
          <p:nvPr>
            <p:ph type="dt" idx="10"/>
          </p:nvPr>
        </p:nvSpPr>
        <p:spPr/>
        <p:txBody>
          <a:bodyPr/>
          <a:lstStyle/>
          <a:p>
            <a:fld id="{B40DF558-372D-3840-BD05-5D15AD7E3CB7}" type="datetimeFigureOut">
              <a:t>8/28/2026</a:t>
            </a:fld>
            <a:endParaRPr/>
          </a:p>
        </p:txBody>
      </p:sp>
      <p:sp>
        <p:nvSpPr>
          <p:cNvPr id="6" name="Footer Placeholder 5">
            <a:extLst>
              <a:ext uri="{FF2B5EF4-FFF2-40B4-BE49-F238E27FC236}">
                <a16:creationId xmlns:a16="http://schemas.microsoft.com/office/drawing/2014/main" id="{329F1E0C-22A3-10DB-C0D0-647F27F13856}"/>
              </a:ext>
            </a:extLst>
          </p:cNvPr>
          <p:cNvSpPr>
            <a:spLocks noGrp="1"/>
          </p:cNvSpPr>
          <p:nvPr>
            <p:ph type="ftr" idx="11"/>
          </p:nvPr>
        </p:nvSpPr>
        <p:spPr/>
        <p:txBody>
          <a:bodyPr/>
          <a:lstStyle/>
          <a:p>
            <a:endParaRPr/>
          </a:p>
        </p:txBody>
      </p:sp>
      <p:sp>
        <p:nvSpPr>
          <p:cNvPr id="7" name="Slide Number Placeholder 6">
            <a:extLst>
              <a:ext uri="{FF2B5EF4-FFF2-40B4-BE49-F238E27FC236}">
                <a16:creationId xmlns:a16="http://schemas.microsoft.com/office/drawing/2014/main" id="{ECC604EB-4E94-40D0-A7DF-B49B6F07B7D4}"/>
              </a:ext>
            </a:extLst>
          </p:cNvPr>
          <p:cNvSpPr>
            <a:spLocks noGrp="1"/>
          </p:cNvSpPr>
          <p:nvPr>
            <p:ph type="sldNum" idx="12"/>
          </p:nvPr>
        </p:nvSpPr>
        <p:spPr/>
        <p:txBody>
          <a:bodyPr/>
          <a:lstStyle/>
          <a:p>
            <a:fld id="{237D1752-175C-6347-9221-06362F652918}" type="slidenum">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DD3AFF-44B9-A7A8-4ACB-C6294726AEA0}"/>
              </a:ext>
            </a:extLst>
          </p:cNvPr>
          <p:cNvSpPr>
            <a:spLocks noGrp="1"/>
          </p:cNvSpPr>
          <p:nvPr>
            <p:ph type="title"/>
          </p:nvPr>
        </p:nvSpPr>
        <p:spPr/>
        <p:txBody>
          <a:bodyPr/>
          <a:lstStyle/>
          <a:p>
            <a:r>
              <a:t>Click to edit Master title style</a:t>
            </a:r>
            <a:endParaRPr/>
          </a:p>
        </p:txBody>
      </p:sp>
      <p:sp>
        <p:nvSpPr>
          <p:cNvPr id="3" name="Vertical Text Placeholder 2">
            <a:extLst>
              <a:ext uri="{FF2B5EF4-FFF2-40B4-BE49-F238E27FC236}">
                <a16:creationId xmlns:a16="http://schemas.microsoft.com/office/drawing/2014/main" id="{843C57B2-D2F3-0942-DF6A-42F6303F1DE5}"/>
              </a:ext>
            </a:extLst>
          </p:cNvPr>
          <p:cNvSpPr>
            <a:spLocks noGrp="1"/>
          </p:cNvSpPr>
          <p:nvPr>
            <p:ph type="body" idx="1"/>
          </p:nvPr>
        </p:nvSpPr>
        <p:spPr/>
        <p:txBody>
          <a:bodyPr vert="eaVert"/>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endParaRPr/>
          </a:p>
        </p:txBody>
      </p:sp>
      <p:sp>
        <p:nvSpPr>
          <p:cNvPr id="4" name="Date Placeholder 3">
            <a:extLst>
              <a:ext uri="{FF2B5EF4-FFF2-40B4-BE49-F238E27FC236}">
                <a16:creationId xmlns:a16="http://schemas.microsoft.com/office/drawing/2014/main" id="{FF5D80C1-7C55-F939-BF81-620B78837C79}"/>
              </a:ext>
            </a:extLst>
          </p:cNvPr>
          <p:cNvSpPr>
            <a:spLocks noGrp="1"/>
          </p:cNvSpPr>
          <p:nvPr>
            <p:ph type="dt" idx="10"/>
          </p:nvPr>
        </p:nvSpPr>
        <p:spPr/>
        <p:txBody>
          <a:bodyPr/>
          <a:lstStyle/>
          <a:p>
            <a:fld id="{B40DF558-372D-3840-BD05-5D15AD7E3CB7}" type="datetimeFigureOut">
              <a:t>8/28/2026</a:t>
            </a:fld>
            <a:endParaRPr/>
          </a:p>
        </p:txBody>
      </p:sp>
      <p:sp>
        <p:nvSpPr>
          <p:cNvPr id="5" name="Footer Placeholder 4">
            <a:extLst>
              <a:ext uri="{FF2B5EF4-FFF2-40B4-BE49-F238E27FC236}">
                <a16:creationId xmlns:a16="http://schemas.microsoft.com/office/drawing/2014/main" id="{C7CA5E6B-968E-AC08-82AC-15146B0F4304}"/>
              </a:ext>
            </a:extLst>
          </p:cNvPr>
          <p:cNvSpPr>
            <a:spLocks noGrp="1"/>
          </p:cNvSpPr>
          <p:nvPr>
            <p:ph type="ftr" idx="11"/>
          </p:nvPr>
        </p:nvSpPr>
        <p:spPr/>
        <p:txBody>
          <a:bodyPr/>
          <a:lstStyle/>
          <a:p>
            <a:endParaRPr/>
          </a:p>
        </p:txBody>
      </p:sp>
      <p:sp>
        <p:nvSpPr>
          <p:cNvPr id="6" name="Slide Number Placeholder 5">
            <a:extLst>
              <a:ext uri="{FF2B5EF4-FFF2-40B4-BE49-F238E27FC236}">
                <a16:creationId xmlns:a16="http://schemas.microsoft.com/office/drawing/2014/main" id="{1397F26F-7F0E-404B-D925-0147F865D863}"/>
              </a:ext>
            </a:extLst>
          </p:cNvPr>
          <p:cNvSpPr>
            <a:spLocks noGrp="1"/>
          </p:cNvSpPr>
          <p:nvPr>
            <p:ph type="sldNum" idx="12"/>
          </p:nvPr>
        </p:nvSpPr>
        <p:spPr/>
        <p:txBody>
          <a:bodyPr/>
          <a:lstStyle/>
          <a:p>
            <a:fld id="{237D1752-175C-6347-9221-06362F652918}" type="slidenum">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C801C9-D500-DA9A-94BF-27B9762BF128}"/>
              </a:ext>
            </a:extLst>
          </p:cNvPr>
          <p:cNvSpPr>
            <a:spLocks noGrp="1"/>
          </p:cNvSpPr>
          <p:nvPr>
            <p:ph type="title"/>
          </p:nvPr>
        </p:nvSpPr>
        <p:spPr>
          <a:xfrm>
            <a:off x="8724900" y="365125"/>
            <a:ext cx="2628900" cy="5811838"/>
          </a:xfrm>
        </p:spPr>
        <p:txBody>
          <a:bodyPr vert="eaVert"/>
          <a:lstStyle/>
          <a:p>
            <a:r>
              <a:t>Click to edit Master title style</a:t>
            </a:r>
            <a:endParaRPr/>
          </a:p>
        </p:txBody>
      </p:sp>
      <p:sp>
        <p:nvSpPr>
          <p:cNvPr id="3" name="Vertical Text Placeholder 2">
            <a:extLst>
              <a:ext uri="{FF2B5EF4-FFF2-40B4-BE49-F238E27FC236}">
                <a16:creationId xmlns:a16="http://schemas.microsoft.com/office/drawing/2014/main" id="{0786691B-8D46-B83A-747E-3D4149E491CE}"/>
              </a:ext>
            </a:extLst>
          </p:cNvPr>
          <p:cNvSpPr>
            <a:spLocks noGrp="1"/>
          </p:cNvSpPr>
          <p:nvPr>
            <p:ph type="body" idx="1"/>
          </p:nvPr>
        </p:nvSpPr>
        <p:spPr>
          <a:xfrm>
            <a:off x="838200" y="365125"/>
            <a:ext cx="7734300" cy="5811838"/>
          </a:xfrm>
        </p:spPr>
        <p:txBody>
          <a:bodyPr vert="eaVert"/>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endParaRPr/>
          </a:p>
        </p:txBody>
      </p:sp>
      <p:sp>
        <p:nvSpPr>
          <p:cNvPr id="4" name="Date Placeholder 3">
            <a:extLst>
              <a:ext uri="{FF2B5EF4-FFF2-40B4-BE49-F238E27FC236}">
                <a16:creationId xmlns:a16="http://schemas.microsoft.com/office/drawing/2014/main" id="{FB004885-7B1B-7101-A384-644279A50343}"/>
              </a:ext>
            </a:extLst>
          </p:cNvPr>
          <p:cNvSpPr>
            <a:spLocks noGrp="1"/>
          </p:cNvSpPr>
          <p:nvPr>
            <p:ph type="dt" idx="10"/>
          </p:nvPr>
        </p:nvSpPr>
        <p:spPr/>
        <p:txBody>
          <a:bodyPr/>
          <a:lstStyle/>
          <a:p>
            <a:fld id="{B40DF558-372D-3840-BD05-5D15AD7E3CB7}" type="datetimeFigureOut">
              <a:t>8/28/2026</a:t>
            </a:fld>
            <a:endParaRPr/>
          </a:p>
        </p:txBody>
      </p:sp>
      <p:sp>
        <p:nvSpPr>
          <p:cNvPr id="5" name="Footer Placeholder 4">
            <a:extLst>
              <a:ext uri="{FF2B5EF4-FFF2-40B4-BE49-F238E27FC236}">
                <a16:creationId xmlns:a16="http://schemas.microsoft.com/office/drawing/2014/main" id="{CED9C7E7-9558-2E63-6BBA-4A880D98BF67}"/>
              </a:ext>
            </a:extLst>
          </p:cNvPr>
          <p:cNvSpPr>
            <a:spLocks noGrp="1"/>
          </p:cNvSpPr>
          <p:nvPr>
            <p:ph type="ftr" idx="11"/>
          </p:nvPr>
        </p:nvSpPr>
        <p:spPr/>
        <p:txBody>
          <a:bodyPr/>
          <a:lstStyle/>
          <a:p>
            <a:endParaRPr/>
          </a:p>
        </p:txBody>
      </p:sp>
      <p:sp>
        <p:nvSpPr>
          <p:cNvPr id="6" name="Slide Number Placeholder 5">
            <a:extLst>
              <a:ext uri="{FF2B5EF4-FFF2-40B4-BE49-F238E27FC236}">
                <a16:creationId xmlns:a16="http://schemas.microsoft.com/office/drawing/2014/main" id="{CAB30D0D-1C55-4EE1-F3C2-343B1908F260}"/>
              </a:ext>
            </a:extLst>
          </p:cNvPr>
          <p:cNvSpPr>
            <a:spLocks noGrp="1"/>
          </p:cNvSpPr>
          <p:nvPr>
            <p:ph type="sldNum" idx="12"/>
          </p:nvPr>
        </p:nvSpPr>
        <p:spPr/>
        <p:txBody>
          <a:bodyPr/>
          <a:lstStyle/>
          <a:p>
            <a:fld id="{237D1752-175C-6347-9221-06362F652918}"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9B7AE3-C4F5-4BD7-A7CC-0A7AA26721C5}"/>
              </a:ext>
            </a:extLst>
          </p:cNvPr>
          <p:cNvSpPr>
            <a:spLocks noGrp="1"/>
          </p:cNvSpPr>
          <p:nvPr>
            <p:ph type="title"/>
          </p:nvPr>
        </p:nvSpPr>
        <p:spPr/>
        <p:txBody>
          <a:bodyPr/>
          <a:lstStyle/>
          <a:p>
            <a:r>
              <a:t>Click to edit Master title style</a:t>
            </a:r>
            <a:endParaRPr/>
          </a:p>
        </p:txBody>
      </p:sp>
      <p:sp>
        <p:nvSpPr>
          <p:cNvPr id="3" name="Content Placeholder 2">
            <a:extLst>
              <a:ext uri="{FF2B5EF4-FFF2-40B4-BE49-F238E27FC236}">
                <a16:creationId xmlns:a16="http://schemas.microsoft.com/office/drawing/2014/main" id="{5F4F9B02-02C6-4064-AA2A-998AF0378A87}"/>
              </a:ext>
            </a:extLst>
          </p:cNvPr>
          <p:cNvSpPr>
            <a:spLocks noGrp="1"/>
          </p:cNvSpPr>
          <p:nvPr>
            <p:ph idx="1"/>
          </p:nvPr>
        </p:nvSpPr>
        <p:spPr/>
        <p:txBody>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endParaRPr/>
          </a:p>
        </p:txBody>
      </p:sp>
      <p:sp>
        <p:nvSpPr>
          <p:cNvPr id="4" name="Date Placeholder 3">
            <a:extLst>
              <a:ext uri="{FF2B5EF4-FFF2-40B4-BE49-F238E27FC236}">
                <a16:creationId xmlns:a16="http://schemas.microsoft.com/office/drawing/2014/main" id="{66FE75FC-64E6-423D-A57B-81F67A7C05EC}"/>
              </a:ext>
            </a:extLst>
          </p:cNvPr>
          <p:cNvSpPr>
            <a:spLocks noGrp="1"/>
          </p:cNvSpPr>
          <p:nvPr>
            <p:ph type="dt" idx="10"/>
          </p:nvPr>
        </p:nvSpPr>
        <p:spPr/>
        <p:txBody>
          <a:bodyPr/>
          <a:lstStyle/>
          <a:p>
            <a:fld id="{F567CB12-469E-4238-BFD0-91FDC57358D9}" type="datetimeFigureOut">
              <a:t>8/28/2026</a:t>
            </a:fld>
            <a:endParaRPr/>
          </a:p>
        </p:txBody>
      </p:sp>
      <p:sp>
        <p:nvSpPr>
          <p:cNvPr id="5" name="Footer Placeholder 4">
            <a:extLst>
              <a:ext uri="{FF2B5EF4-FFF2-40B4-BE49-F238E27FC236}">
                <a16:creationId xmlns:a16="http://schemas.microsoft.com/office/drawing/2014/main" id="{5B158DA1-AD3C-40CD-8446-3C70FAFC76AF}"/>
              </a:ext>
            </a:extLst>
          </p:cNvPr>
          <p:cNvSpPr>
            <a:spLocks noGrp="1"/>
          </p:cNvSpPr>
          <p:nvPr>
            <p:ph type="ftr" idx="11"/>
          </p:nvPr>
        </p:nvSpPr>
        <p:spPr/>
        <p:txBody>
          <a:bodyPr/>
          <a:lstStyle/>
          <a:p>
            <a:endParaRPr/>
          </a:p>
        </p:txBody>
      </p:sp>
      <p:sp>
        <p:nvSpPr>
          <p:cNvPr id="6" name="Slide Number Placeholder 5">
            <a:extLst>
              <a:ext uri="{FF2B5EF4-FFF2-40B4-BE49-F238E27FC236}">
                <a16:creationId xmlns:a16="http://schemas.microsoft.com/office/drawing/2014/main" id="{FAE33D6A-0C73-4CA8-87CE-BEA1C8FC2C7E}"/>
              </a:ext>
            </a:extLst>
          </p:cNvPr>
          <p:cNvSpPr>
            <a:spLocks noGrp="1"/>
          </p:cNvSpPr>
          <p:nvPr>
            <p:ph type="sldNum" idx="12"/>
          </p:nvPr>
        </p:nvSpPr>
        <p:spPr/>
        <p:txBody>
          <a:bodyPr/>
          <a:lstStyle/>
          <a:p>
            <a:fld id="{656D4F19-8C8B-4E91-B1F2-265406E5981C}" type="slidenum">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911775-E532-4726-ACBA-788BBA08E875}"/>
              </a:ext>
            </a:extLst>
          </p:cNvPr>
          <p:cNvSpPr>
            <a:spLocks noGrp="1"/>
          </p:cNvSpPr>
          <p:nvPr>
            <p:ph type="title"/>
          </p:nvPr>
        </p:nvSpPr>
        <p:spPr>
          <a:xfrm>
            <a:off x="831850" y="1709738"/>
            <a:ext cx="10515600" cy="2852737"/>
          </a:xfrm>
        </p:spPr>
        <p:txBody>
          <a:bodyPr anchor="b"/>
          <a:lstStyle>
            <a:lvl1pPr>
              <a:buNone/>
              <a:defRPr sz="6000"/>
            </a:lvl1pPr>
          </a:lstStyle>
          <a:p>
            <a:r>
              <a:t>Click to edit Master title style</a:t>
            </a:r>
            <a:endParaRPr/>
          </a:p>
        </p:txBody>
      </p:sp>
      <p:sp>
        <p:nvSpPr>
          <p:cNvPr id="3" name="Text Placeholder 2">
            <a:extLst>
              <a:ext uri="{FF2B5EF4-FFF2-40B4-BE49-F238E27FC236}">
                <a16:creationId xmlns:a16="http://schemas.microsoft.com/office/drawing/2014/main" id="{AEAA845B-26C2-4699-AE1B-098F72482DA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buNone/>
            </a:pPr>
            <a:r>
              <a:t>Click to edit Master text styles</a:t>
            </a:r>
          </a:p>
        </p:txBody>
      </p:sp>
      <p:sp>
        <p:nvSpPr>
          <p:cNvPr id="4" name="Date Placeholder 3">
            <a:extLst>
              <a:ext uri="{FF2B5EF4-FFF2-40B4-BE49-F238E27FC236}">
                <a16:creationId xmlns:a16="http://schemas.microsoft.com/office/drawing/2014/main" id="{D85415E6-EBFA-4ACC-8451-A449E66214AD}"/>
              </a:ext>
            </a:extLst>
          </p:cNvPr>
          <p:cNvSpPr>
            <a:spLocks noGrp="1"/>
          </p:cNvSpPr>
          <p:nvPr>
            <p:ph type="dt" idx="10"/>
          </p:nvPr>
        </p:nvSpPr>
        <p:spPr/>
        <p:txBody>
          <a:bodyPr/>
          <a:lstStyle/>
          <a:p>
            <a:fld id="{F567CB12-469E-4238-BFD0-91FDC57358D9}" type="datetimeFigureOut">
              <a:t>8/28/2026</a:t>
            </a:fld>
            <a:endParaRPr/>
          </a:p>
        </p:txBody>
      </p:sp>
      <p:sp>
        <p:nvSpPr>
          <p:cNvPr id="5" name="Footer Placeholder 4">
            <a:extLst>
              <a:ext uri="{FF2B5EF4-FFF2-40B4-BE49-F238E27FC236}">
                <a16:creationId xmlns:a16="http://schemas.microsoft.com/office/drawing/2014/main" id="{6874B71A-AE75-481F-B6B7-46A9F59491C6}"/>
              </a:ext>
            </a:extLst>
          </p:cNvPr>
          <p:cNvSpPr>
            <a:spLocks noGrp="1"/>
          </p:cNvSpPr>
          <p:nvPr>
            <p:ph type="ftr" idx="11"/>
          </p:nvPr>
        </p:nvSpPr>
        <p:spPr/>
        <p:txBody>
          <a:bodyPr/>
          <a:lstStyle/>
          <a:p>
            <a:endParaRPr/>
          </a:p>
        </p:txBody>
      </p:sp>
      <p:sp>
        <p:nvSpPr>
          <p:cNvPr id="6" name="Slide Number Placeholder 5">
            <a:extLst>
              <a:ext uri="{FF2B5EF4-FFF2-40B4-BE49-F238E27FC236}">
                <a16:creationId xmlns:a16="http://schemas.microsoft.com/office/drawing/2014/main" id="{872AAFFE-EFF2-487C-9091-046A76B67D50}"/>
              </a:ext>
            </a:extLst>
          </p:cNvPr>
          <p:cNvSpPr>
            <a:spLocks noGrp="1"/>
          </p:cNvSpPr>
          <p:nvPr>
            <p:ph type="sldNum" idx="12"/>
          </p:nvPr>
        </p:nvSpPr>
        <p:spPr/>
        <p:txBody>
          <a:bodyPr/>
          <a:lstStyle/>
          <a:p>
            <a:fld id="{656D4F19-8C8B-4E91-B1F2-265406E5981C}"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theme" Target="../theme/theme2.xml"/><Relationship Id="rId2" Type="http://schemas.openxmlformats.org/officeDocument/2006/relationships/slideLayout" Target="../slideLayouts/slideLayout19.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97FE6A-08C9-4D25-B607-A48DF5C5D82B}"/>
              </a:ext>
            </a:extLst>
          </p:cNvPr>
          <p:cNvSpPr>
            <a:spLocks noGrp="1"/>
          </p:cNvSpPr>
          <p:nvPr>
            <p:ph type="title"/>
          </p:nvPr>
        </p:nvSpPr>
        <p:spPr>
          <a:xfrm>
            <a:off x="838200" y="365125"/>
            <a:ext cx="10515600" cy="1325563"/>
          </a:xfrm>
          <a:prstGeom prst="rect">
            <a:avLst/>
          </a:prstGeom>
        </p:spPr>
        <p:txBody>
          <a:bodyPr vert="horz" lIns="91440" tIns="45720" rIns="91440" bIns="45720" anchor="ctr">
            <a:normAutofit/>
          </a:bodyPr>
          <a:lstStyle/>
          <a:p>
            <a:r>
              <a:t>Click to edit Master title style</a:t>
            </a:r>
            <a:endParaRPr/>
          </a:p>
        </p:txBody>
      </p:sp>
      <p:sp>
        <p:nvSpPr>
          <p:cNvPr id="3" name="Text Placeholder 2">
            <a:extLst>
              <a:ext uri="{FF2B5EF4-FFF2-40B4-BE49-F238E27FC236}">
                <a16:creationId xmlns:a16="http://schemas.microsoft.com/office/drawing/2014/main" id="{7CA5C297-23F0-4779-8981-1E704C84D932}"/>
              </a:ext>
            </a:extLst>
          </p:cNvPr>
          <p:cNvSpPr>
            <a:spLocks noGrp="1"/>
          </p:cNvSpPr>
          <p:nvPr>
            <p:ph type="body" idx="1"/>
          </p:nvPr>
        </p:nvSpPr>
        <p:spPr>
          <a:xfrm>
            <a:off x="838200" y="1825625"/>
            <a:ext cx="10515600" cy="4351338"/>
          </a:xfrm>
          <a:prstGeom prst="rect">
            <a:avLst/>
          </a:prstGeom>
        </p:spPr>
        <p:txBody>
          <a:bodyPr vert="horz" lIns="91440" tIns="45720" rIns="91440" bIns="45720">
            <a:normAutofit/>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endParaRPr/>
          </a:p>
        </p:txBody>
      </p:sp>
      <p:sp>
        <p:nvSpPr>
          <p:cNvPr id="4" name="Date Placeholder 3">
            <a:extLst>
              <a:ext uri="{FF2B5EF4-FFF2-40B4-BE49-F238E27FC236}">
                <a16:creationId xmlns:a16="http://schemas.microsoft.com/office/drawing/2014/main" id="{56428781-FAAC-4489-842D-9C753E6B800E}"/>
              </a:ext>
            </a:extLst>
          </p:cNvPr>
          <p:cNvSpPr>
            <a:spLocks noGrp="1"/>
          </p:cNvSpPr>
          <p:nvPr>
            <p:ph type="dt" idx="2"/>
          </p:nvPr>
        </p:nvSpPr>
        <p:spPr>
          <a:xfrm>
            <a:off x="838200" y="6356350"/>
            <a:ext cx="2743200" cy="365125"/>
          </a:xfrm>
          <a:prstGeom prst="rect">
            <a:avLst/>
          </a:prstGeom>
        </p:spPr>
        <p:txBody>
          <a:bodyPr vert="horz" lIns="91440" tIns="45720" rIns="91440" bIns="45720" anchor="ctr"/>
          <a:lstStyle>
            <a:lvl1pPr algn="l">
              <a:buNone/>
              <a:defRPr sz="1200">
                <a:solidFill>
                  <a:schemeClr val="tx1">
                    <a:tint val="75000"/>
                  </a:schemeClr>
                </a:solidFill>
              </a:defRPr>
            </a:lvl1pPr>
          </a:lstStyle>
          <a:p>
            <a:fld id="{F567CB12-469E-4238-BFD0-91FDC57358D9}" type="datetimeFigureOut">
              <a:t>8/28/2026</a:t>
            </a:fld>
            <a:endParaRPr/>
          </a:p>
        </p:txBody>
      </p:sp>
      <p:sp>
        <p:nvSpPr>
          <p:cNvPr id="5" name="Footer Placeholder 4">
            <a:extLst>
              <a:ext uri="{FF2B5EF4-FFF2-40B4-BE49-F238E27FC236}">
                <a16:creationId xmlns:a16="http://schemas.microsoft.com/office/drawing/2014/main" id="{41FF8050-C03C-427A-9CAA-A6EB7B34922E}"/>
              </a:ext>
            </a:extLst>
          </p:cNvPr>
          <p:cNvSpPr>
            <a:spLocks noGrp="1"/>
          </p:cNvSpPr>
          <p:nvPr>
            <p:ph type="ftr" idx="3"/>
          </p:nvPr>
        </p:nvSpPr>
        <p:spPr>
          <a:xfrm>
            <a:off x="4038600" y="6356350"/>
            <a:ext cx="4114800" cy="365125"/>
          </a:xfrm>
          <a:prstGeom prst="rect">
            <a:avLst/>
          </a:prstGeom>
        </p:spPr>
        <p:txBody>
          <a:bodyPr vert="horz" lIns="91440" tIns="45720" rIns="91440" bIns="45720" anchor="ctr"/>
          <a:lstStyle>
            <a:lvl1pPr algn="ctr">
              <a:buNone/>
              <a:defRPr sz="1200">
                <a:solidFill>
                  <a:schemeClr val="tx1">
                    <a:tint val="75000"/>
                  </a:schemeClr>
                </a:solidFill>
              </a:defRPr>
            </a:lvl1pPr>
          </a:lstStyle>
          <a:p>
            <a:endParaRPr/>
          </a:p>
        </p:txBody>
      </p:sp>
      <p:sp>
        <p:nvSpPr>
          <p:cNvPr id="6" name="Slide Number Placeholder 5">
            <a:extLst>
              <a:ext uri="{FF2B5EF4-FFF2-40B4-BE49-F238E27FC236}">
                <a16:creationId xmlns:a16="http://schemas.microsoft.com/office/drawing/2014/main" id="{6E8183F6-DA1E-48C5-93B3-D204281CCB54}"/>
              </a:ext>
            </a:extLst>
          </p:cNvPr>
          <p:cNvSpPr>
            <a:spLocks noGrp="1"/>
          </p:cNvSpPr>
          <p:nvPr>
            <p:ph type="sldNum" idx="4"/>
          </p:nvPr>
        </p:nvSpPr>
        <p:spPr>
          <a:xfrm>
            <a:off x="8610600" y="6356350"/>
            <a:ext cx="2743200" cy="365125"/>
          </a:xfrm>
          <a:prstGeom prst="rect">
            <a:avLst/>
          </a:prstGeom>
        </p:spPr>
        <p:txBody>
          <a:bodyPr vert="horz" lIns="91440" tIns="45720" rIns="91440" bIns="45720" anchor="ctr"/>
          <a:lstStyle>
            <a:lvl1pPr algn="r">
              <a:buNone/>
              <a:defRPr sz="1200">
                <a:solidFill>
                  <a:schemeClr val="tx1">
                    <a:tint val="75000"/>
                  </a:schemeClr>
                </a:solidFill>
              </a:defRPr>
            </a:lvl1pPr>
          </a:lstStyle>
          <a:p>
            <a:fld id="{656D4F19-8C8B-4E91-B1F2-265406E5981C}"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l" defTabSz="914400">
        <a:lnSpc>
          <a:spcPct val="90000"/>
        </a:lnSpc>
        <a:spcBef>
          <a:spcPct val="0"/>
        </a:spcBef>
        <a:buNone/>
        <a:defRPr sz="4400" kern="1200">
          <a:solidFill>
            <a:schemeClr val="tx1"/>
          </a:solidFill>
          <a:latin typeface="+mj-lt"/>
          <a:ea typeface="+mj-lt"/>
          <a:cs typeface="+mj-lt"/>
        </a:defRPr>
      </a:lvl1pPr>
    </p:titleStyle>
    <p:bodyStyle>
      <a:lvl1pPr marL="228600" indent="-228600" algn="l" defTabSz="914400">
        <a:lnSpc>
          <a:spcPct val="90000"/>
        </a:lnSpc>
        <a:spcBef>
          <a:spcPts val="1000"/>
        </a:spcBef>
        <a:buFont typeface="Arial"/>
        <a:buChar char="•"/>
        <a:defRPr sz="2800" kern="1200">
          <a:solidFill>
            <a:schemeClr val="tx1"/>
          </a:solidFill>
          <a:latin typeface="+mn-lt"/>
          <a:ea typeface="+mn-lt"/>
          <a:cs typeface="+mn-lt"/>
        </a:defRPr>
      </a:lvl1pPr>
      <a:lvl2pPr marL="685800" indent="-228600" algn="l" defTabSz="914400">
        <a:lnSpc>
          <a:spcPct val="90000"/>
        </a:lnSpc>
        <a:spcBef>
          <a:spcPts val="500"/>
        </a:spcBef>
        <a:buFont typeface="Arial"/>
        <a:buChar char="•"/>
        <a:defRPr sz="2400" kern="1200">
          <a:solidFill>
            <a:schemeClr val="tx1"/>
          </a:solidFill>
          <a:latin typeface="+mn-lt"/>
          <a:ea typeface="+mn-lt"/>
          <a:cs typeface="+mn-lt"/>
        </a:defRPr>
      </a:lvl2pPr>
      <a:lvl3pPr marL="1143000" indent="-228600" algn="l" defTabSz="914400">
        <a:lnSpc>
          <a:spcPct val="90000"/>
        </a:lnSpc>
        <a:spcBef>
          <a:spcPts val="500"/>
        </a:spcBef>
        <a:buFont typeface="Arial"/>
        <a:buChar char="•"/>
        <a:defRPr sz="2000" kern="1200">
          <a:solidFill>
            <a:schemeClr val="tx1"/>
          </a:solidFill>
          <a:latin typeface="+mn-lt"/>
          <a:ea typeface="+mn-lt"/>
          <a:cs typeface="+mn-lt"/>
        </a:defRPr>
      </a:lvl3pPr>
      <a:lvl4pPr marL="1600200" indent="-228600" algn="l" defTabSz="914400">
        <a:lnSpc>
          <a:spcPct val="90000"/>
        </a:lnSpc>
        <a:spcBef>
          <a:spcPts val="500"/>
        </a:spcBef>
        <a:buFont typeface="Arial"/>
        <a:buChar char="•"/>
        <a:defRPr sz="1800" kern="1200">
          <a:solidFill>
            <a:schemeClr val="tx1"/>
          </a:solidFill>
          <a:latin typeface="+mn-lt"/>
          <a:ea typeface="+mn-lt"/>
          <a:cs typeface="+mn-lt"/>
        </a:defRPr>
      </a:lvl4pPr>
      <a:lvl5pPr marL="2057400" indent="-228600" algn="l" defTabSz="914400">
        <a:lnSpc>
          <a:spcPct val="90000"/>
        </a:lnSpc>
        <a:spcBef>
          <a:spcPts val="500"/>
        </a:spcBef>
        <a:buFont typeface="Arial"/>
        <a:buChar char="•"/>
        <a:defRPr sz="1800" kern="1200">
          <a:solidFill>
            <a:schemeClr val="tx1"/>
          </a:solidFill>
          <a:latin typeface="+mn-lt"/>
          <a:ea typeface="+mn-lt"/>
          <a:cs typeface="+mn-lt"/>
        </a:defRPr>
      </a:lvl5pPr>
      <a:lvl6pPr marL="2514600" indent="-228600" algn="l" defTabSz="914400">
        <a:lnSpc>
          <a:spcPct val="90000"/>
        </a:lnSpc>
        <a:spcBef>
          <a:spcPts val="500"/>
        </a:spcBef>
        <a:buFont typeface="Arial"/>
        <a:buChar char="•"/>
        <a:defRPr sz="1800" kern="1200">
          <a:solidFill>
            <a:schemeClr val="tx1"/>
          </a:solidFill>
          <a:latin typeface="+mn-lt"/>
          <a:ea typeface="+mn-lt"/>
          <a:cs typeface="+mn-lt"/>
        </a:defRPr>
      </a:lvl6pPr>
      <a:lvl7pPr marL="2971800" indent="-228600" algn="l" defTabSz="914400">
        <a:lnSpc>
          <a:spcPct val="90000"/>
        </a:lnSpc>
        <a:spcBef>
          <a:spcPts val="500"/>
        </a:spcBef>
        <a:buFont typeface="Arial"/>
        <a:buChar char="•"/>
        <a:defRPr sz="1800" kern="1200">
          <a:solidFill>
            <a:schemeClr val="tx1"/>
          </a:solidFill>
          <a:latin typeface="+mn-lt"/>
          <a:ea typeface="+mn-lt"/>
          <a:cs typeface="+mn-lt"/>
        </a:defRPr>
      </a:lvl7pPr>
      <a:lvl8pPr marL="3429000" indent="-228600" algn="l" defTabSz="914400">
        <a:lnSpc>
          <a:spcPct val="90000"/>
        </a:lnSpc>
        <a:spcBef>
          <a:spcPts val="500"/>
        </a:spcBef>
        <a:buFont typeface="Arial"/>
        <a:buChar char="•"/>
        <a:defRPr sz="1800" kern="1200">
          <a:solidFill>
            <a:schemeClr val="tx1"/>
          </a:solidFill>
          <a:latin typeface="+mn-lt"/>
          <a:ea typeface="+mn-lt"/>
          <a:cs typeface="+mn-lt"/>
        </a:defRPr>
      </a:lvl8pPr>
      <a:lvl9pPr marL="3886200" indent="-228600" algn="l" defTabSz="914400">
        <a:lnSpc>
          <a:spcPct val="90000"/>
        </a:lnSpc>
        <a:spcBef>
          <a:spcPts val="500"/>
        </a:spcBef>
        <a:buFont typeface="Arial"/>
        <a:buChar char="•"/>
        <a:defRPr sz="1800" kern="1200">
          <a:solidFill>
            <a:schemeClr val="tx1"/>
          </a:solidFill>
          <a:latin typeface="+mn-lt"/>
          <a:ea typeface="+mn-lt"/>
          <a:cs typeface="+mn-lt"/>
        </a:defRPr>
      </a:lvl9pPr>
    </p:bodyStyle>
    <p:otherStyle>
      <a:lvl1pPr marL="0" algn="l" defTabSz="914400">
        <a:buNone/>
        <a:defRPr sz="1800" kern="1200">
          <a:solidFill>
            <a:schemeClr val="tx1"/>
          </a:solidFill>
          <a:latin typeface="+mn-lt"/>
          <a:ea typeface="+mn-lt"/>
          <a:cs typeface="+mn-lt"/>
        </a:defRPr>
      </a:lvl1pPr>
      <a:lvl2pPr marL="457200" algn="l" defTabSz="914400">
        <a:buNone/>
        <a:defRPr sz="1800" kern="1200">
          <a:solidFill>
            <a:schemeClr val="tx1"/>
          </a:solidFill>
          <a:latin typeface="+mn-lt"/>
          <a:ea typeface="+mn-lt"/>
          <a:cs typeface="+mn-lt"/>
        </a:defRPr>
      </a:lvl2pPr>
      <a:lvl3pPr marL="914400" algn="l" defTabSz="914400">
        <a:buNone/>
        <a:defRPr sz="1800" kern="1200">
          <a:solidFill>
            <a:schemeClr val="tx1"/>
          </a:solidFill>
          <a:latin typeface="+mn-lt"/>
          <a:ea typeface="+mn-lt"/>
          <a:cs typeface="+mn-lt"/>
        </a:defRPr>
      </a:lvl3pPr>
      <a:lvl4pPr marL="1371600" algn="l" defTabSz="914400">
        <a:buNone/>
        <a:defRPr sz="1800" kern="1200">
          <a:solidFill>
            <a:schemeClr val="tx1"/>
          </a:solidFill>
          <a:latin typeface="+mn-lt"/>
          <a:ea typeface="+mn-lt"/>
          <a:cs typeface="+mn-lt"/>
        </a:defRPr>
      </a:lvl4pPr>
      <a:lvl5pPr marL="1828800" algn="l" defTabSz="914400">
        <a:buNone/>
        <a:defRPr sz="1800" kern="1200">
          <a:solidFill>
            <a:schemeClr val="tx1"/>
          </a:solidFill>
          <a:latin typeface="+mn-lt"/>
          <a:ea typeface="+mn-lt"/>
          <a:cs typeface="+mn-lt"/>
        </a:defRPr>
      </a:lvl5pPr>
      <a:lvl6pPr marL="2286000" algn="l" defTabSz="914400">
        <a:buNone/>
        <a:defRPr sz="1800" kern="1200">
          <a:solidFill>
            <a:schemeClr val="tx1"/>
          </a:solidFill>
          <a:latin typeface="+mn-lt"/>
          <a:ea typeface="+mn-lt"/>
          <a:cs typeface="+mn-lt"/>
        </a:defRPr>
      </a:lvl6pPr>
      <a:lvl7pPr marL="2743200" algn="l" defTabSz="914400">
        <a:buNone/>
        <a:defRPr sz="1800" kern="1200">
          <a:solidFill>
            <a:schemeClr val="tx1"/>
          </a:solidFill>
          <a:latin typeface="+mn-lt"/>
          <a:ea typeface="+mn-lt"/>
          <a:cs typeface="+mn-lt"/>
        </a:defRPr>
      </a:lvl7pPr>
      <a:lvl8pPr marL="3200400" algn="l" defTabSz="914400">
        <a:buNone/>
        <a:defRPr sz="1800" kern="1200">
          <a:solidFill>
            <a:schemeClr val="tx1"/>
          </a:solidFill>
          <a:latin typeface="+mn-lt"/>
          <a:ea typeface="+mn-lt"/>
          <a:cs typeface="+mn-lt"/>
        </a:defRPr>
      </a:lvl8pPr>
      <a:lvl9pPr marL="3657600" algn="l" defTabSz="914400">
        <a:buNone/>
        <a:defRPr sz="1800" kern="1200">
          <a:solidFill>
            <a:schemeClr val="tx1"/>
          </a:solidFill>
          <a:latin typeface="+mn-lt"/>
          <a:ea typeface="+mn-lt"/>
          <a:cs typeface="+mn-lt"/>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463D6BF-B1B4-8908-D54C-537264843A4F}"/>
              </a:ext>
            </a:extLst>
          </p:cNvPr>
          <p:cNvSpPr>
            <a:spLocks noGrp="1"/>
          </p:cNvSpPr>
          <p:nvPr>
            <p:ph type="title"/>
          </p:nvPr>
        </p:nvSpPr>
        <p:spPr>
          <a:xfrm>
            <a:off x="838200" y="365125"/>
            <a:ext cx="10515600" cy="1325563"/>
          </a:xfrm>
          <a:prstGeom prst="rect">
            <a:avLst/>
          </a:prstGeom>
        </p:spPr>
        <p:txBody>
          <a:bodyPr vert="horz" lIns="91440" tIns="45720" rIns="91440" bIns="45720" anchor="ctr">
            <a:normAutofit/>
          </a:bodyPr>
          <a:lstStyle/>
          <a:p>
            <a:r>
              <a:t>Click to edit Master title style</a:t>
            </a:r>
            <a:endParaRPr/>
          </a:p>
        </p:txBody>
      </p:sp>
      <p:sp>
        <p:nvSpPr>
          <p:cNvPr id="3" name="Text Placeholder 2">
            <a:extLst>
              <a:ext uri="{FF2B5EF4-FFF2-40B4-BE49-F238E27FC236}">
                <a16:creationId xmlns:a16="http://schemas.microsoft.com/office/drawing/2014/main" id="{9901B9F1-AF2F-5089-6F1C-345B887C1D16}"/>
              </a:ext>
            </a:extLst>
          </p:cNvPr>
          <p:cNvSpPr>
            <a:spLocks noGrp="1"/>
          </p:cNvSpPr>
          <p:nvPr>
            <p:ph type="body" idx="1"/>
          </p:nvPr>
        </p:nvSpPr>
        <p:spPr>
          <a:xfrm>
            <a:off x="838200" y="1825625"/>
            <a:ext cx="10515600" cy="4351338"/>
          </a:xfrm>
          <a:prstGeom prst="rect">
            <a:avLst/>
          </a:prstGeom>
        </p:spPr>
        <p:txBody>
          <a:bodyPr vert="horz" lIns="91440" tIns="45720" rIns="91440" bIns="45720">
            <a:normAutofit/>
          </a:bodyPr>
          <a:lstStyle/>
          <a:p>
            <a:pPr lvl="0">
              <a:buNone/>
            </a:pPr>
            <a:r>
              <a:t>Click to edit Master text styles</a:t>
            </a:r>
          </a:p>
          <a:p>
            <a:pPr lvl="1">
              <a:buNone/>
            </a:pPr>
            <a:r>
              <a:t>Second level</a:t>
            </a:r>
          </a:p>
          <a:p>
            <a:pPr lvl="2">
              <a:buNone/>
            </a:pPr>
            <a:r>
              <a:t>Third level</a:t>
            </a:r>
          </a:p>
          <a:p>
            <a:pPr lvl="3">
              <a:buNone/>
            </a:pPr>
            <a:r>
              <a:t>Fourth level</a:t>
            </a:r>
          </a:p>
          <a:p>
            <a:pPr lvl="4">
              <a:buNone/>
            </a:pPr>
            <a:r>
              <a:t>Fifth level</a:t>
            </a:r>
            <a:endParaRPr/>
          </a:p>
        </p:txBody>
      </p:sp>
      <p:sp>
        <p:nvSpPr>
          <p:cNvPr id="4" name="Date Placeholder 3">
            <a:extLst>
              <a:ext uri="{FF2B5EF4-FFF2-40B4-BE49-F238E27FC236}">
                <a16:creationId xmlns:a16="http://schemas.microsoft.com/office/drawing/2014/main" id="{5FF189DF-603F-EEDA-0B7C-A38CFC210A2F}"/>
              </a:ext>
            </a:extLst>
          </p:cNvPr>
          <p:cNvSpPr>
            <a:spLocks noGrp="1"/>
          </p:cNvSpPr>
          <p:nvPr>
            <p:ph type="dt" idx="2"/>
          </p:nvPr>
        </p:nvSpPr>
        <p:spPr>
          <a:xfrm>
            <a:off x="838200" y="6356350"/>
            <a:ext cx="2743200" cy="365125"/>
          </a:xfrm>
          <a:prstGeom prst="rect">
            <a:avLst/>
          </a:prstGeom>
        </p:spPr>
        <p:txBody>
          <a:bodyPr vert="horz" lIns="91440" tIns="45720" rIns="91440" bIns="45720" anchor="ctr"/>
          <a:lstStyle>
            <a:lvl1pPr algn="l">
              <a:buNone/>
              <a:defRPr sz="1200">
                <a:solidFill>
                  <a:schemeClr val="tx1">
                    <a:tint val="82000"/>
                  </a:schemeClr>
                </a:solidFill>
              </a:defRPr>
            </a:lvl1pPr>
          </a:lstStyle>
          <a:p>
            <a:fld id="{B40DF558-372D-3840-BD05-5D15AD7E3CB7}" type="datetimeFigureOut">
              <a:t>8/28/2026</a:t>
            </a:fld>
            <a:endParaRPr/>
          </a:p>
        </p:txBody>
      </p:sp>
      <p:sp>
        <p:nvSpPr>
          <p:cNvPr id="5" name="Footer Placeholder 4">
            <a:extLst>
              <a:ext uri="{FF2B5EF4-FFF2-40B4-BE49-F238E27FC236}">
                <a16:creationId xmlns:a16="http://schemas.microsoft.com/office/drawing/2014/main" id="{22D6D41B-6EB3-808B-5781-B7B77B201D60}"/>
              </a:ext>
            </a:extLst>
          </p:cNvPr>
          <p:cNvSpPr>
            <a:spLocks noGrp="1"/>
          </p:cNvSpPr>
          <p:nvPr>
            <p:ph type="ftr" idx="3"/>
          </p:nvPr>
        </p:nvSpPr>
        <p:spPr>
          <a:xfrm>
            <a:off x="4038600" y="6356350"/>
            <a:ext cx="4114800" cy="365125"/>
          </a:xfrm>
          <a:prstGeom prst="rect">
            <a:avLst/>
          </a:prstGeom>
        </p:spPr>
        <p:txBody>
          <a:bodyPr vert="horz" lIns="91440" tIns="45720" rIns="91440" bIns="45720" anchor="ctr"/>
          <a:lstStyle>
            <a:lvl1pPr algn="ctr">
              <a:buNone/>
              <a:defRPr sz="1200">
                <a:solidFill>
                  <a:schemeClr val="tx1">
                    <a:tint val="82000"/>
                  </a:schemeClr>
                </a:solidFill>
              </a:defRPr>
            </a:lvl1pPr>
          </a:lstStyle>
          <a:p>
            <a:endParaRPr/>
          </a:p>
        </p:txBody>
      </p:sp>
      <p:sp>
        <p:nvSpPr>
          <p:cNvPr id="6" name="Slide Number Placeholder 5">
            <a:extLst>
              <a:ext uri="{FF2B5EF4-FFF2-40B4-BE49-F238E27FC236}">
                <a16:creationId xmlns:a16="http://schemas.microsoft.com/office/drawing/2014/main" id="{1C041469-9783-EF34-0017-6D514190D8D0}"/>
              </a:ext>
            </a:extLst>
          </p:cNvPr>
          <p:cNvSpPr>
            <a:spLocks noGrp="1"/>
          </p:cNvSpPr>
          <p:nvPr>
            <p:ph type="sldNum" idx="4"/>
          </p:nvPr>
        </p:nvSpPr>
        <p:spPr>
          <a:xfrm>
            <a:off x="8610600" y="6356350"/>
            <a:ext cx="2743200" cy="365125"/>
          </a:xfrm>
          <a:prstGeom prst="rect">
            <a:avLst/>
          </a:prstGeom>
        </p:spPr>
        <p:txBody>
          <a:bodyPr vert="horz" lIns="91440" tIns="45720" rIns="91440" bIns="45720" anchor="ctr"/>
          <a:lstStyle>
            <a:lvl1pPr algn="r">
              <a:buNone/>
              <a:defRPr sz="1200">
                <a:solidFill>
                  <a:schemeClr val="tx1">
                    <a:tint val="82000"/>
                  </a:schemeClr>
                </a:solidFill>
              </a:defRPr>
            </a:lvl1pPr>
          </a:lstStyle>
          <a:p>
            <a:fld id="{237D1752-175C-6347-9221-06362F652918}" type="slidenum">
              <a:t>‹#›</a:t>
            </a:fld>
            <a:endParaRPr/>
          </a:p>
        </p:txBody>
      </p:sp>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a:lnSpc>
          <a:spcPct val="90000"/>
        </a:lnSpc>
        <a:spcBef>
          <a:spcPct val="0"/>
        </a:spcBef>
        <a:buNone/>
        <a:defRPr sz="4400" kern="1200">
          <a:solidFill>
            <a:schemeClr val="tx1"/>
          </a:solidFill>
          <a:latin typeface="+mj-lt"/>
          <a:ea typeface="+mj-lt"/>
          <a:cs typeface="+mj-lt"/>
        </a:defRPr>
      </a:lvl1pPr>
    </p:titleStyle>
    <p:bodyStyle>
      <a:lvl1pPr marL="228600" indent="-228600" algn="l" defTabSz="914400">
        <a:lnSpc>
          <a:spcPct val="90000"/>
        </a:lnSpc>
        <a:spcBef>
          <a:spcPts val="1000"/>
        </a:spcBef>
        <a:buFont typeface="Arial"/>
        <a:buChar char="•"/>
        <a:defRPr sz="2800" kern="1200">
          <a:solidFill>
            <a:schemeClr val="tx1"/>
          </a:solidFill>
          <a:latin typeface="+mn-lt"/>
          <a:ea typeface="+mn-lt"/>
          <a:cs typeface="+mn-lt"/>
        </a:defRPr>
      </a:lvl1pPr>
      <a:lvl2pPr marL="685800" indent="-228600" algn="l" defTabSz="914400">
        <a:lnSpc>
          <a:spcPct val="90000"/>
        </a:lnSpc>
        <a:spcBef>
          <a:spcPts val="500"/>
        </a:spcBef>
        <a:buFont typeface="Arial"/>
        <a:buChar char="•"/>
        <a:defRPr sz="2400" kern="1200">
          <a:solidFill>
            <a:schemeClr val="tx1"/>
          </a:solidFill>
          <a:latin typeface="+mn-lt"/>
          <a:ea typeface="+mn-lt"/>
          <a:cs typeface="+mn-lt"/>
        </a:defRPr>
      </a:lvl2pPr>
      <a:lvl3pPr marL="1143000" indent="-228600" algn="l" defTabSz="914400">
        <a:lnSpc>
          <a:spcPct val="90000"/>
        </a:lnSpc>
        <a:spcBef>
          <a:spcPts val="500"/>
        </a:spcBef>
        <a:buFont typeface="Arial"/>
        <a:buChar char="•"/>
        <a:defRPr sz="2000" kern="1200">
          <a:solidFill>
            <a:schemeClr val="tx1"/>
          </a:solidFill>
          <a:latin typeface="+mn-lt"/>
          <a:ea typeface="+mn-lt"/>
          <a:cs typeface="+mn-lt"/>
        </a:defRPr>
      </a:lvl3pPr>
      <a:lvl4pPr marL="1600200" indent="-228600" algn="l" defTabSz="914400">
        <a:lnSpc>
          <a:spcPct val="90000"/>
        </a:lnSpc>
        <a:spcBef>
          <a:spcPts val="500"/>
        </a:spcBef>
        <a:buFont typeface="Arial"/>
        <a:buChar char="•"/>
        <a:defRPr sz="1800" kern="1200">
          <a:solidFill>
            <a:schemeClr val="tx1"/>
          </a:solidFill>
          <a:latin typeface="+mn-lt"/>
          <a:ea typeface="+mn-lt"/>
          <a:cs typeface="+mn-lt"/>
        </a:defRPr>
      </a:lvl4pPr>
      <a:lvl5pPr marL="2057400" indent="-228600" algn="l" defTabSz="914400">
        <a:lnSpc>
          <a:spcPct val="90000"/>
        </a:lnSpc>
        <a:spcBef>
          <a:spcPts val="500"/>
        </a:spcBef>
        <a:buFont typeface="Arial"/>
        <a:buChar char="•"/>
        <a:defRPr sz="1800" kern="1200">
          <a:solidFill>
            <a:schemeClr val="tx1"/>
          </a:solidFill>
          <a:latin typeface="+mn-lt"/>
          <a:ea typeface="+mn-lt"/>
          <a:cs typeface="+mn-lt"/>
        </a:defRPr>
      </a:lvl5pPr>
      <a:lvl6pPr marL="2514600" indent="-228600" algn="l" defTabSz="914400">
        <a:lnSpc>
          <a:spcPct val="90000"/>
        </a:lnSpc>
        <a:spcBef>
          <a:spcPts val="500"/>
        </a:spcBef>
        <a:buFont typeface="Arial"/>
        <a:buChar char="•"/>
        <a:defRPr sz="1800" kern="1200">
          <a:solidFill>
            <a:schemeClr val="tx1"/>
          </a:solidFill>
          <a:latin typeface="+mn-lt"/>
          <a:ea typeface="+mn-lt"/>
          <a:cs typeface="+mn-lt"/>
        </a:defRPr>
      </a:lvl6pPr>
      <a:lvl7pPr marL="2971800" indent="-228600" algn="l" defTabSz="914400">
        <a:lnSpc>
          <a:spcPct val="90000"/>
        </a:lnSpc>
        <a:spcBef>
          <a:spcPts val="500"/>
        </a:spcBef>
        <a:buFont typeface="Arial"/>
        <a:buChar char="•"/>
        <a:defRPr sz="1800" kern="1200">
          <a:solidFill>
            <a:schemeClr val="tx1"/>
          </a:solidFill>
          <a:latin typeface="+mn-lt"/>
          <a:ea typeface="+mn-lt"/>
          <a:cs typeface="+mn-lt"/>
        </a:defRPr>
      </a:lvl7pPr>
      <a:lvl8pPr marL="3429000" indent="-228600" algn="l" defTabSz="914400">
        <a:lnSpc>
          <a:spcPct val="90000"/>
        </a:lnSpc>
        <a:spcBef>
          <a:spcPts val="500"/>
        </a:spcBef>
        <a:buFont typeface="Arial"/>
        <a:buChar char="•"/>
        <a:defRPr sz="1800" kern="1200">
          <a:solidFill>
            <a:schemeClr val="tx1"/>
          </a:solidFill>
          <a:latin typeface="+mn-lt"/>
          <a:ea typeface="+mn-lt"/>
          <a:cs typeface="+mn-lt"/>
        </a:defRPr>
      </a:lvl8pPr>
      <a:lvl9pPr marL="3886200" indent="-228600" algn="l" defTabSz="914400">
        <a:lnSpc>
          <a:spcPct val="90000"/>
        </a:lnSpc>
        <a:spcBef>
          <a:spcPts val="500"/>
        </a:spcBef>
        <a:buFont typeface="Arial"/>
        <a:buChar char="•"/>
        <a:defRPr sz="1800" kern="1200">
          <a:solidFill>
            <a:schemeClr val="tx1"/>
          </a:solidFill>
          <a:latin typeface="+mn-lt"/>
          <a:ea typeface="+mn-lt"/>
          <a:cs typeface="+mn-lt"/>
        </a:defRPr>
      </a:lvl9pPr>
    </p:bodyStyle>
    <p:otherStyle>
      <a:lvl1pPr marL="0" algn="l" defTabSz="914400">
        <a:buNone/>
        <a:defRPr sz="1800" kern="1200">
          <a:solidFill>
            <a:schemeClr val="tx1"/>
          </a:solidFill>
          <a:latin typeface="+mn-lt"/>
          <a:ea typeface="+mn-lt"/>
          <a:cs typeface="+mn-lt"/>
        </a:defRPr>
      </a:lvl1pPr>
      <a:lvl2pPr marL="457200" algn="l" defTabSz="914400">
        <a:buNone/>
        <a:defRPr sz="1800" kern="1200">
          <a:solidFill>
            <a:schemeClr val="tx1"/>
          </a:solidFill>
          <a:latin typeface="+mn-lt"/>
          <a:ea typeface="+mn-lt"/>
          <a:cs typeface="+mn-lt"/>
        </a:defRPr>
      </a:lvl2pPr>
      <a:lvl3pPr marL="914400" algn="l" defTabSz="914400">
        <a:buNone/>
        <a:defRPr sz="1800" kern="1200">
          <a:solidFill>
            <a:schemeClr val="tx1"/>
          </a:solidFill>
          <a:latin typeface="+mn-lt"/>
          <a:ea typeface="+mn-lt"/>
          <a:cs typeface="+mn-lt"/>
        </a:defRPr>
      </a:lvl3pPr>
      <a:lvl4pPr marL="1371600" algn="l" defTabSz="914400">
        <a:buNone/>
        <a:defRPr sz="1800" kern="1200">
          <a:solidFill>
            <a:schemeClr val="tx1"/>
          </a:solidFill>
          <a:latin typeface="+mn-lt"/>
          <a:ea typeface="+mn-lt"/>
          <a:cs typeface="+mn-lt"/>
        </a:defRPr>
      </a:lvl4pPr>
      <a:lvl5pPr marL="1828800" algn="l" defTabSz="914400">
        <a:buNone/>
        <a:defRPr sz="1800" kern="1200">
          <a:solidFill>
            <a:schemeClr val="tx1"/>
          </a:solidFill>
          <a:latin typeface="+mn-lt"/>
          <a:ea typeface="+mn-lt"/>
          <a:cs typeface="+mn-lt"/>
        </a:defRPr>
      </a:lvl5pPr>
      <a:lvl6pPr marL="2286000" algn="l" defTabSz="914400">
        <a:buNone/>
        <a:defRPr sz="1800" kern="1200">
          <a:solidFill>
            <a:schemeClr val="tx1"/>
          </a:solidFill>
          <a:latin typeface="+mn-lt"/>
          <a:ea typeface="+mn-lt"/>
          <a:cs typeface="+mn-lt"/>
        </a:defRPr>
      </a:lvl6pPr>
      <a:lvl7pPr marL="2743200" algn="l" defTabSz="914400">
        <a:buNone/>
        <a:defRPr sz="1800" kern="1200">
          <a:solidFill>
            <a:schemeClr val="tx1"/>
          </a:solidFill>
          <a:latin typeface="+mn-lt"/>
          <a:ea typeface="+mn-lt"/>
          <a:cs typeface="+mn-lt"/>
        </a:defRPr>
      </a:lvl7pPr>
      <a:lvl8pPr marL="3200400" algn="l" defTabSz="914400">
        <a:buNone/>
        <a:defRPr sz="1800" kern="1200">
          <a:solidFill>
            <a:schemeClr val="tx1"/>
          </a:solidFill>
          <a:latin typeface="+mn-lt"/>
          <a:ea typeface="+mn-lt"/>
          <a:cs typeface="+mn-lt"/>
        </a:defRPr>
      </a:lvl8pPr>
      <a:lvl9pPr marL="3657600" algn="l" defTabSz="914400">
        <a:buNone/>
        <a:defRPr sz="1800" kern="12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l="-3000" r="-6000" b="-3000"/>
          </a:stretch>
        </a:blipFill>
        <a:effectLst/>
      </p:bgPr>
    </p:bg>
    <p:spTree>
      <p:nvGrpSpPr>
        <p:cNvPr id="1" name=""/>
        <p:cNvGrpSpPr/>
        <p:nvPr/>
      </p:nvGrpSpPr>
      <p:grpSpPr>
        <a:xfrm>
          <a:off x="0" y="0"/>
          <a:ext cx="0" cy="0"/>
          <a:chOff x="0" y="0"/>
          <a:chExt cx="0" cy="0"/>
        </a:xfrm>
      </p:grpSpPr>
      <p:pic>
        <p:nvPicPr>
          <p:cNvPr id="14" name="Picture 3"/>
          <p:cNvPicPr>
            <a:picLocks noChangeAspect="1"/>
          </p:cNvPicPr>
          <p:nvPr/>
        </p:nvPicPr>
        <p:blipFill>
          <a:blip r:embed="rId4"/>
          <a:stretch>
            <a:fillRect/>
          </a:stretch>
        </p:blipFill>
        <p:spPr>
          <a:xfrm>
            <a:off x="4209965" y="312275"/>
            <a:ext cx="977764" cy="978643"/>
          </a:xfrm>
          <a:prstGeom prst="rect">
            <a:avLst/>
          </a:prstGeom>
        </p:spPr>
      </p:pic>
      <p:pic>
        <p:nvPicPr>
          <p:cNvPr id="15" name="Picture 4"/>
          <p:cNvPicPr>
            <a:picLocks noChangeAspect="1"/>
          </p:cNvPicPr>
          <p:nvPr/>
        </p:nvPicPr>
        <p:blipFill>
          <a:blip r:embed="rId5"/>
          <a:stretch>
            <a:fillRect/>
          </a:stretch>
        </p:blipFill>
        <p:spPr>
          <a:xfrm>
            <a:off x="6679279" y="312275"/>
            <a:ext cx="958652" cy="978643"/>
          </a:xfrm>
          <a:prstGeom prst="rect">
            <a:avLst/>
          </a:prstGeom>
        </p:spPr>
      </p:pic>
      <p:pic>
        <p:nvPicPr>
          <p:cNvPr id="16" name="Picture 5"/>
          <p:cNvPicPr>
            <a:picLocks noChangeAspect="1"/>
          </p:cNvPicPr>
          <p:nvPr/>
        </p:nvPicPr>
        <p:blipFill>
          <a:blip r:embed="rId6"/>
          <a:stretch>
            <a:fillRect/>
          </a:stretch>
        </p:blipFill>
        <p:spPr>
          <a:xfrm>
            <a:off x="5419860" y="312275"/>
            <a:ext cx="962738" cy="978643"/>
          </a:xfrm>
          <a:prstGeom prst="rect">
            <a:avLst/>
          </a:prstGeom>
        </p:spPr>
      </p:pic>
      <p:pic>
        <p:nvPicPr>
          <p:cNvPr id="17" name="Picture 6"/>
          <p:cNvPicPr>
            <a:picLocks noChangeAspect="1"/>
          </p:cNvPicPr>
          <p:nvPr/>
        </p:nvPicPr>
        <p:blipFill rotWithShape="1">
          <a:blip r:embed="rId7"/>
          <a:srcRect l="4775" t="3148" r="6152" b="67435"/>
          <a:stretch/>
        </p:blipFill>
        <p:spPr>
          <a:xfrm>
            <a:off x="3370219" y="1467706"/>
            <a:ext cx="5451562" cy="528192"/>
          </a:xfrm>
          <a:prstGeom prst="rect">
            <a:avLst/>
          </a:prstGeom>
        </p:spPr>
      </p:pic>
      <p:sp>
        <p:nvSpPr>
          <p:cNvPr id="8" name="Title 7">
            <a:extLst>
              <a:ext uri="{FF2B5EF4-FFF2-40B4-BE49-F238E27FC236}">
                <a16:creationId xmlns:a16="http://schemas.microsoft.com/office/drawing/2014/main" id="{A1E633C9-2B65-CA27-9AF1-A4A714F11B6F}"/>
              </a:ext>
            </a:extLst>
          </p:cNvPr>
          <p:cNvSpPr>
            <a:spLocks noGrp="1"/>
          </p:cNvSpPr>
          <p:nvPr>
            <p:ph type="title"/>
          </p:nvPr>
        </p:nvSpPr>
        <p:spPr>
          <a:xfrm>
            <a:off x="831850" y="2433918"/>
            <a:ext cx="10515600" cy="2184401"/>
          </a:xfrm>
        </p:spPr>
        <p:txBody>
          <a:bodyPr anchor="ctr">
            <a:normAutofit fontScale="94778"/>
          </a:bodyPr>
          <a:lstStyle/>
          <a:p>
            <a:pPr algn="ctr">
              <a:defRPr sz="2100" b="1">
                <a:solidFill>
                  <a:srgbClr val="232262"/>
                </a:solidFill>
              </a:defRPr>
            </a:pPr>
            <a:r>
              <a:rPr lang="en-US" sz="3200" b="1" dirty="0">
                <a:solidFill>
                  <a:schemeClr val="accent1"/>
                </a:solidFill>
              </a:rPr>
              <a:t>Examining University Lecturers’ Pedagogical Readiness for EMI:</a:t>
            </a:r>
            <a:r>
              <a:rPr lang="en-US" sz="3200" dirty="0">
                <a:solidFill>
                  <a:schemeClr val="accent1"/>
                </a:solidFill>
              </a:rPr>
              <a:t/>
            </a:r>
            <a:br>
              <a:rPr lang="en-US" sz="3200" dirty="0">
                <a:solidFill>
                  <a:schemeClr val="accent1"/>
                </a:solidFill>
              </a:rPr>
            </a:br>
            <a:r>
              <a:rPr lang="en-US" sz="3200" b="1" dirty="0">
                <a:solidFill>
                  <a:schemeClr val="accent1"/>
                </a:solidFill>
              </a:rPr>
              <a:t>An Ecological </a:t>
            </a:r>
            <a:r>
              <a:rPr lang="en-US" sz="3200" b="1" dirty="0" smtClean="0">
                <a:solidFill>
                  <a:schemeClr val="accent1"/>
                </a:solidFill>
              </a:rPr>
              <a:t>Perspective</a:t>
            </a:r>
            <a:br>
              <a:rPr lang="en-US" sz="3200" b="1" dirty="0" smtClean="0">
                <a:solidFill>
                  <a:schemeClr val="accent1"/>
                </a:solidFill>
              </a:rPr>
            </a:br>
            <a:endParaRPr sz="2400" dirty="0">
              <a:solidFill>
                <a:schemeClr val="accent1"/>
              </a:solidFill>
            </a:endParaRPr>
          </a:p>
          <a:p>
            <a:pPr algn="ctr">
              <a:buNone/>
              <a:defRPr sz="2100" b="1">
                <a:solidFill>
                  <a:srgbClr val="232262"/>
                </a:solidFill>
              </a:defRPr>
            </a:pPr>
            <a:r>
              <a:rPr sz="2400" b="1" dirty="0" err="1">
                <a:solidFill>
                  <a:schemeClr val="accent1"/>
                </a:solidFill>
              </a:rPr>
              <a:t>Dr</a:t>
            </a:r>
            <a:r>
              <a:rPr sz="2400" b="1" dirty="0">
                <a:solidFill>
                  <a:schemeClr val="accent1"/>
                </a:solidFill>
              </a:rPr>
              <a:t> Tran </a:t>
            </a:r>
            <a:r>
              <a:rPr sz="2400" b="1" dirty="0" err="1">
                <a:solidFill>
                  <a:schemeClr val="accent1"/>
                </a:solidFill>
              </a:rPr>
              <a:t>Thi</a:t>
            </a:r>
            <a:r>
              <a:rPr sz="2400" b="1" dirty="0">
                <a:solidFill>
                  <a:schemeClr val="accent1"/>
                </a:solidFill>
              </a:rPr>
              <a:t> Ngoc Lien | Hai </a:t>
            </a:r>
            <a:r>
              <a:rPr sz="2400" b="1" dirty="0" err="1">
                <a:solidFill>
                  <a:schemeClr val="accent1"/>
                </a:solidFill>
              </a:rPr>
              <a:t>Phong</a:t>
            </a:r>
            <a:r>
              <a:rPr sz="2400" b="1" dirty="0">
                <a:solidFill>
                  <a:schemeClr val="accent1"/>
                </a:solidFill>
              </a:rPr>
              <a:t> University of Management and Technology</a:t>
            </a:r>
            <a:endParaRPr sz="2400" dirty="0">
              <a:solidFill>
                <a:schemeClr val="accent1"/>
              </a:solidFill>
            </a:endParaRPr>
          </a:p>
        </p:txBody>
      </p:sp>
    </p:spTree>
    <p:extLst>
      <p:ext uri="{BB962C8B-B14F-4D97-AF65-F5344CB8AC3E}">
        <p14:creationId xmlns:p14="http://schemas.microsoft.com/office/powerpoint/2010/main" val="14200113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title">
            <a:extLst>
              <a:ext uri="{FF2B5EF4-FFF2-40B4-BE49-F238E27FC236}">
                <a16:creationId xmlns:a16="http://schemas.microsoft.com/office/drawing/2014/main" id="{4813D9DD-56F2-400B-AB90-686AC3CCC859}"/>
              </a:ext>
            </a:extLst>
          </p:cNvPr>
          <p:cNvSpPr>
            <a:spLocks noGrp="1"/>
          </p:cNvSpPr>
          <p:nvPr/>
        </p:nvSpPr>
        <p:spPr>
          <a:xfrm>
            <a:off x="4226296" y="517709"/>
            <a:ext cx="6953250" cy="666750"/>
          </a:xfrm>
          <a:prstGeom prst="rect">
            <a:avLst/>
          </a:prstGeom>
          <a:noFill/>
          <a:ln w="0">
            <a:noFill/>
            <a:prstDash val="solid"/>
          </a:ln>
        </p:spPr>
        <p:txBody>
          <a:bodyPr anchor="ctr"/>
          <a:lstStyle/>
          <a:p>
            <a:pPr algn="l">
              <a:buNone/>
              <a:defRPr sz="2550" b="1" i="0">
                <a:solidFill>
                  <a:srgbClr val="232262"/>
                </a:solidFill>
              </a:defRPr>
            </a:pPr>
            <a:r>
              <a:rPr sz="2800" b="1" i="0" dirty="0">
                <a:solidFill>
                  <a:srgbClr val="232262"/>
                </a:solidFill>
              </a:rPr>
              <a:t>METHODOLOGY </a:t>
            </a:r>
            <a:endParaRPr lang="en-US" sz="2800" b="1" i="0" dirty="0" smtClean="0">
              <a:solidFill>
                <a:srgbClr val="232262"/>
              </a:solidFill>
            </a:endParaRPr>
          </a:p>
          <a:p>
            <a:pPr algn="l">
              <a:buNone/>
              <a:defRPr sz="2550" b="1" i="0">
                <a:solidFill>
                  <a:srgbClr val="232262"/>
                </a:solidFill>
              </a:defRPr>
            </a:pPr>
            <a:r>
              <a:rPr sz="2800" b="1" i="0" dirty="0" smtClean="0">
                <a:solidFill>
                  <a:srgbClr val="232262"/>
                </a:solidFill>
              </a:rPr>
              <a:t>Evidence </a:t>
            </a:r>
            <a:r>
              <a:rPr sz="2800" b="1" i="0" dirty="0">
                <a:solidFill>
                  <a:srgbClr val="232262"/>
                </a:solidFill>
              </a:rPr>
              <a:t>aligned around critical episodes</a:t>
            </a:r>
          </a:p>
        </p:txBody>
      </p:sp>
      <p:sp>
        <p:nvSpPr>
          <p:cNvPr id="5" name="title-rule">
            <a:extLst>
              <a:ext uri="{FF2B5EF4-FFF2-40B4-BE49-F238E27FC236}">
                <a16:creationId xmlns:a16="http://schemas.microsoft.com/office/drawing/2014/main" id="{9A1F9FAF-311A-460C-9455-7B98513E9469}"/>
              </a:ext>
            </a:extLst>
          </p:cNvPr>
          <p:cNvSpPr>
            <a:spLocks noGrp="1"/>
          </p:cNvSpPr>
          <p:nvPr/>
        </p:nvSpPr>
        <p:spPr>
          <a:xfrm>
            <a:off x="4333875" y="1257300"/>
            <a:ext cx="876300" cy="47625"/>
          </a:xfrm>
          <a:prstGeom prst="roundRect">
            <a:avLst>
              <a:gd name="adj" fmla="val 50000"/>
            </a:avLst>
          </a:prstGeom>
          <a:solidFill>
            <a:srgbClr val="D62127"/>
          </a:solidFill>
          <a:ln w="14288">
            <a:solidFill>
              <a:srgbClr val="D62127"/>
            </a:solidFill>
            <a:prstDash val="solid"/>
          </a:ln>
        </p:spPr>
      </p:sp>
      <p:sp>
        <p:nvSpPr>
          <p:cNvPr id="6" name="text-455-170">
            <a:extLst>
              <a:ext uri="{FF2B5EF4-FFF2-40B4-BE49-F238E27FC236}">
                <a16:creationId xmlns:a16="http://schemas.microsoft.com/office/drawing/2014/main" id="{EBF84928-EE19-427A-A674-E3E5E7C7C0DA}"/>
              </a:ext>
            </a:extLst>
          </p:cNvPr>
          <p:cNvSpPr>
            <a:spLocks noGrp="1"/>
          </p:cNvSpPr>
          <p:nvPr/>
        </p:nvSpPr>
        <p:spPr>
          <a:xfrm>
            <a:off x="4333875" y="1619250"/>
            <a:ext cx="2095500" cy="438150"/>
          </a:xfrm>
          <a:prstGeom prst="rect">
            <a:avLst/>
          </a:prstGeom>
          <a:noFill/>
          <a:ln w="0">
            <a:noFill/>
            <a:prstDash val="solid"/>
          </a:ln>
        </p:spPr>
        <p:txBody>
          <a:bodyPr anchor="ctr"/>
          <a:lstStyle/>
          <a:p>
            <a:pPr algn="ctr">
              <a:buNone/>
              <a:defRPr sz="1650" b="1" i="0">
                <a:solidFill>
                  <a:srgbClr val="D62127"/>
                </a:solidFill>
              </a:defRPr>
            </a:pPr>
            <a:r>
              <a:rPr sz="2600" b="1" i="0">
                <a:solidFill>
                  <a:srgbClr val="D62127"/>
                </a:solidFill>
              </a:rPr>
              <a:t>INTERVIEW</a:t>
            </a:r>
          </a:p>
        </p:txBody>
      </p:sp>
      <p:sp>
        <p:nvSpPr>
          <p:cNvPr id="7" name="text-455-225">
            <a:extLst>
              <a:ext uri="{FF2B5EF4-FFF2-40B4-BE49-F238E27FC236}">
                <a16:creationId xmlns:a16="http://schemas.microsoft.com/office/drawing/2014/main" id="{8F572C1D-5A42-4E81-A339-45A46AFF6E4E}"/>
              </a:ext>
            </a:extLst>
          </p:cNvPr>
          <p:cNvSpPr>
            <a:spLocks noGrp="1"/>
          </p:cNvSpPr>
          <p:nvPr/>
        </p:nvSpPr>
        <p:spPr>
          <a:xfrm>
            <a:off x="4333875" y="2143125"/>
            <a:ext cx="2095500" cy="1428750"/>
          </a:xfrm>
          <a:prstGeom prst="rect">
            <a:avLst/>
          </a:prstGeom>
          <a:noFill/>
          <a:ln w="0">
            <a:noFill/>
            <a:prstDash val="solid"/>
          </a:ln>
        </p:spPr>
        <p:txBody>
          <a:bodyPr anchor="ctr"/>
          <a:lstStyle/>
          <a:p>
            <a:pPr algn="ctr">
              <a:buNone/>
              <a:defRPr sz="1425" b="1" i="0">
                <a:solidFill>
                  <a:srgbClr val="232262"/>
                </a:solidFill>
              </a:defRPr>
            </a:pPr>
            <a:r>
              <a:rPr sz="1600" b="1" i="0">
                <a:solidFill>
                  <a:srgbClr val="232262"/>
                </a:solidFill>
              </a:rPr>
              <a:t>Perceived resources</a:t>
            </a:r>
          </a:p>
          <a:p>
            <a:pPr algn="ctr">
              <a:buNone/>
              <a:defRPr sz="1425" b="1" i="0">
                <a:solidFill>
                  <a:srgbClr val="232262"/>
                </a:solidFill>
              </a:defRPr>
            </a:pPr>
            <a:r>
              <a:rPr sz="1600" b="1" i="0">
                <a:solidFill>
                  <a:srgbClr val="232262"/>
                </a:solidFill>
              </a:rPr>
              <a:t>experience • students</a:t>
            </a:r>
          </a:p>
          <a:p>
            <a:pPr algn="ctr">
              <a:buNone/>
              <a:defRPr sz="1425" b="1" i="0">
                <a:solidFill>
                  <a:srgbClr val="232262"/>
                </a:solidFill>
              </a:defRPr>
            </a:pPr>
            <a:r>
              <a:rPr sz="1600" b="1" i="0">
                <a:solidFill>
                  <a:srgbClr val="232262"/>
                </a:solidFill>
              </a:rPr>
              <a:t>institution • agency</a:t>
            </a:r>
          </a:p>
        </p:txBody>
      </p:sp>
      <p:sp>
        <p:nvSpPr>
          <p:cNvPr id="8" name="text-665-255">
            <a:extLst>
              <a:ext uri="{FF2B5EF4-FFF2-40B4-BE49-F238E27FC236}">
                <a16:creationId xmlns:a16="http://schemas.microsoft.com/office/drawing/2014/main" id="{36799525-2FAA-465E-93B8-240878BE77DC}"/>
              </a:ext>
            </a:extLst>
          </p:cNvPr>
          <p:cNvSpPr>
            <a:spLocks noGrp="1"/>
          </p:cNvSpPr>
          <p:nvPr/>
        </p:nvSpPr>
        <p:spPr>
          <a:xfrm>
            <a:off x="6334125" y="2428875"/>
            <a:ext cx="428625" cy="523875"/>
          </a:xfrm>
          <a:prstGeom prst="rect">
            <a:avLst/>
          </a:prstGeom>
          <a:noFill/>
          <a:ln w="0">
            <a:noFill/>
            <a:prstDash val="solid"/>
          </a:ln>
        </p:spPr>
        <p:txBody>
          <a:bodyPr anchor="ctr"/>
          <a:lstStyle/>
          <a:p>
            <a:pPr algn="ctr">
              <a:buNone/>
              <a:defRPr sz="2400" b="1" i="0">
                <a:solidFill>
                  <a:srgbClr val="D62127"/>
                </a:solidFill>
              </a:defRPr>
            </a:pPr>
            <a:r>
              <a:rPr sz="2400" b="1" i="0">
                <a:solidFill>
                  <a:srgbClr val="D62127"/>
                </a:solidFill>
              </a:rPr>
              <a:t>→</a:t>
            </a:r>
          </a:p>
        </p:txBody>
      </p:sp>
      <p:sp>
        <p:nvSpPr>
          <p:cNvPr id="9" name="text-710-170">
            <a:extLst>
              <a:ext uri="{FF2B5EF4-FFF2-40B4-BE49-F238E27FC236}">
                <a16:creationId xmlns:a16="http://schemas.microsoft.com/office/drawing/2014/main" id="{452592D4-950C-4C71-8D50-6D4043C4D07F}"/>
              </a:ext>
            </a:extLst>
          </p:cNvPr>
          <p:cNvSpPr>
            <a:spLocks noGrp="1"/>
          </p:cNvSpPr>
          <p:nvPr/>
        </p:nvSpPr>
        <p:spPr>
          <a:xfrm>
            <a:off x="6762750" y="1619250"/>
            <a:ext cx="2190750" cy="438150"/>
          </a:xfrm>
          <a:prstGeom prst="rect">
            <a:avLst/>
          </a:prstGeom>
          <a:noFill/>
          <a:ln w="0">
            <a:noFill/>
            <a:prstDash val="solid"/>
          </a:ln>
        </p:spPr>
        <p:txBody>
          <a:bodyPr anchor="ctr"/>
          <a:lstStyle/>
          <a:p>
            <a:pPr algn="ctr">
              <a:buNone/>
              <a:defRPr sz="1575" b="1" i="0">
                <a:solidFill>
                  <a:srgbClr val="D62127"/>
                </a:solidFill>
              </a:defRPr>
            </a:pPr>
            <a:r>
              <a:rPr sz="2600" b="1" i="0">
                <a:solidFill>
                  <a:srgbClr val="D62127"/>
                </a:solidFill>
              </a:rPr>
              <a:t>OBSERVATION</a:t>
            </a:r>
          </a:p>
        </p:txBody>
      </p:sp>
      <p:sp>
        <p:nvSpPr>
          <p:cNvPr id="10" name="text-710-225">
            <a:extLst>
              <a:ext uri="{FF2B5EF4-FFF2-40B4-BE49-F238E27FC236}">
                <a16:creationId xmlns:a16="http://schemas.microsoft.com/office/drawing/2014/main" id="{1F53D672-5258-4630-B882-023BD7D06074}"/>
              </a:ext>
            </a:extLst>
          </p:cNvPr>
          <p:cNvSpPr>
            <a:spLocks noGrp="1"/>
          </p:cNvSpPr>
          <p:nvPr/>
        </p:nvSpPr>
        <p:spPr>
          <a:xfrm>
            <a:off x="6762750" y="2262188"/>
            <a:ext cx="2190750" cy="1428750"/>
          </a:xfrm>
          <a:prstGeom prst="rect">
            <a:avLst/>
          </a:prstGeom>
          <a:noFill/>
          <a:ln w="0">
            <a:noFill/>
            <a:prstDash val="solid"/>
          </a:ln>
        </p:spPr>
        <p:txBody>
          <a:bodyPr anchor="ctr"/>
          <a:lstStyle/>
          <a:p>
            <a:pPr algn="ctr">
              <a:buNone/>
              <a:defRPr sz="1275" b="1" i="0">
                <a:solidFill>
                  <a:srgbClr val="232262"/>
                </a:solidFill>
              </a:defRPr>
            </a:pPr>
            <a:r>
              <a:rPr sz="1600" b="1" i="0">
                <a:solidFill>
                  <a:srgbClr val="232262"/>
                </a:solidFill>
              </a:rPr>
              <a:t>Enacted practice</a:t>
            </a:r>
          </a:p>
          <a:p>
            <a:pPr algn="ctr">
              <a:buNone/>
              <a:defRPr sz="1275" b="1" i="0">
                <a:solidFill>
                  <a:srgbClr val="232262"/>
                </a:solidFill>
              </a:defRPr>
            </a:pPr>
            <a:r>
              <a:rPr sz="1600" b="1" i="0">
                <a:solidFill>
                  <a:srgbClr val="232262"/>
                </a:solidFill>
              </a:rPr>
              <a:t>language • scaffolding</a:t>
            </a:r>
          </a:p>
          <a:p>
            <a:pPr algn="ctr">
              <a:buNone/>
              <a:defRPr sz="1275" b="1" i="0">
                <a:solidFill>
                  <a:srgbClr val="232262"/>
                </a:solidFill>
              </a:defRPr>
            </a:pPr>
            <a:r>
              <a:rPr sz="1600" b="1" i="0">
                <a:solidFill>
                  <a:srgbClr val="232262"/>
                </a:solidFill>
              </a:rPr>
              <a:t>interaction • adaptation</a:t>
            </a:r>
          </a:p>
        </p:txBody>
      </p:sp>
      <p:sp>
        <p:nvSpPr>
          <p:cNvPr id="11" name="text-940-255">
            <a:extLst>
              <a:ext uri="{FF2B5EF4-FFF2-40B4-BE49-F238E27FC236}">
                <a16:creationId xmlns:a16="http://schemas.microsoft.com/office/drawing/2014/main" id="{6E1960D8-271A-4385-B0FE-6FAC5FE7CC19}"/>
              </a:ext>
            </a:extLst>
          </p:cNvPr>
          <p:cNvSpPr>
            <a:spLocks noGrp="1"/>
          </p:cNvSpPr>
          <p:nvPr/>
        </p:nvSpPr>
        <p:spPr>
          <a:xfrm>
            <a:off x="8953500" y="2428875"/>
            <a:ext cx="428625" cy="523875"/>
          </a:xfrm>
          <a:prstGeom prst="rect">
            <a:avLst/>
          </a:prstGeom>
          <a:noFill/>
          <a:ln w="0">
            <a:noFill/>
            <a:prstDash val="solid"/>
          </a:ln>
        </p:spPr>
        <p:txBody>
          <a:bodyPr anchor="ctr"/>
          <a:lstStyle/>
          <a:p>
            <a:pPr algn="ctr">
              <a:buNone/>
              <a:defRPr sz="2400" b="1" i="0">
                <a:solidFill>
                  <a:srgbClr val="D62127"/>
                </a:solidFill>
              </a:defRPr>
            </a:pPr>
            <a:r>
              <a:rPr sz="2400" b="1" i="0">
                <a:solidFill>
                  <a:srgbClr val="D62127"/>
                </a:solidFill>
              </a:rPr>
              <a:t>→</a:t>
            </a:r>
          </a:p>
        </p:txBody>
      </p:sp>
      <p:sp>
        <p:nvSpPr>
          <p:cNvPr id="12" name="text-985-170">
            <a:extLst>
              <a:ext uri="{FF2B5EF4-FFF2-40B4-BE49-F238E27FC236}">
                <a16:creationId xmlns:a16="http://schemas.microsoft.com/office/drawing/2014/main" id="{358AF5E2-0C1B-451C-A3EF-591727EFCEC6}"/>
              </a:ext>
            </a:extLst>
          </p:cNvPr>
          <p:cNvSpPr>
            <a:spLocks noGrp="1"/>
          </p:cNvSpPr>
          <p:nvPr/>
        </p:nvSpPr>
        <p:spPr>
          <a:xfrm>
            <a:off x="9382125" y="1619250"/>
            <a:ext cx="1905000" cy="438150"/>
          </a:xfrm>
          <a:prstGeom prst="rect">
            <a:avLst/>
          </a:prstGeom>
          <a:noFill/>
          <a:ln w="0">
            <a:noFill/>
            <a:prstDash val="solid"/>
          </a:ln>
        </p:spPr>
        <p:txBody>
          <a:bodyPr anchor="ctr"/>
          <a:lstStyle/>
          <a:p>
            <a:pPr algn="ctr">
              <a:buNone/>
              <a:defRPr sz="1575" b="1" i="0">
                <a:solidFill>
                  <a:srgbClr val="D62127"/>
                </a:solidFill>
              </a:defRPr>
            </a:pPr>
            <a:r>
              <a:rPr sz="2600" b="1" i="0">
                <a:solidFill>
                  <a:srgbClr val="D62127"/>
                </a:solidFill>
              </a:rPr>
              <a:t>REFLECTION</a:t>
            </a:r>
          </a:p>
        </p:txBody>
      </p:sp>
      <p:sp>
        <p:nvSpPr>
          <p:cNvPr id="13" name="text-985-225">
            <a:extLst>
              <a:ext uri="{FF2B5EF4-FFF2-40B4-BE49-F238E27FC236}">
                <a16:creationId xmlns:a16="http://schemas.microsoft.com/office/drawing/2014/main" id="{15F2A3B6-3D7E-4610-A6F0-42F9DEDED33E}"/>
              </a:ext>
            </a:extLst>
          </p:cNvPr>
          <p:cNvSpPr>
            <a:spLocks noGrp="1"/>
          </p:cNvSpPr>
          <p:nvPr/>
        </p:nvSpPr>
        <p:spPr>
          <a:xfrm>
            <a:off x="9382125" y="2143125"/>
            <a:ext cx="1905000" cy="1428750"/>
          </a:xfrm>
          <a:prstGeom prst="rect">
            <a:avLst/>
          </a:prstGeom>
          <a:noFill/>
          <a:ln w="0">
            <a:noFill/>
            <a:prstDash val="solid"/>
          </a:ln>
        </p:spPr>
        <p:txBody>
          <a:bodyPr anchor="ctr"/>
          <a:lstStyle/>
          <a:p>
            <a:pPr algn="ctr">
              <a:buNone/>
              <a:defRPr sz="1275" b="1" i="0">
                <a:solidFill>
                  <a:srgbClr val="232262"/>
                </a:solidFill>
              </a:defRPr>
            </a:pPr>
            <a:r>
              <a:rPr sz="1600" b="1" i="0">
                <a:solidFill>
                  <a:srgbClr val="232262"/>
                </a:solidFill>
              </a:rPr>
              <a:t>Episode-specific reasoning</a:t>
            </a:r>
          </a:p>
          <a:p>
            <a:pPr algn="ctr">
              <a:buNone/>
              <a:defRPr sz="1275" b="1" i="0">
                <a:solidFill>
                  <a:srgbClr val="232262"/>
                </a:solidFill>
              </a:defRPr>
            </a:pPr>
            <a:r>
              <a:rPr sz="1600" b="1" i="0">
                <a:solidFill>
                  <a:srgbClr val="232262"/>
                </a:solidFill>
              </a:rPr>
              <a:t>Why this choice?</a:t>
            </a:r>
          </a:p>
          <a:p>
            <a:pPr algn="ctr">
              <a:buNone/>
              <a:defRPr sz="1275" b="1" i="0">
                <a:solidFill>
                  <a:srgbClr val="232262"/>
                </a:solidFill>
              </a:defRPr>
            </a:pPr>
            <a:r>
              <a:rPr sz="1600" b="1" i="0">
                <a:solidFill>
                  <a:srgbClr val="232262"/>
                </a:solidFill>
              </a:rPr>
              <a:t>Planned or adaptive?</a:t>
            </a:r>
          </a:p>
        </p:txBody>
      </p:sp>
      <p:sp>
        <p:nvSpPr>
          <p:cNvPr id="14" name="box-500-445">
            <a:extLst>
              <a:ext uri="{FF2B5EF4-FFF2-40B4-BE49-F238E27FC236}">
                <a16:creationId xmlns:a16="http://schemas.microsoft.com/office/drawing/2014/main" id="{42531777-EDF8-46A0-A213-E8977920075F}"/>
              </a:ext>
            </a:extLst>
          </p:cNvPr>
          <p:cNvSpPr>
            <a:spLocks noGrp="1"/>
          </p:cNvSpPr>
          <p:nvPr/>
        </p:nvSpPr>
        <p:spPr>
          <a:xfrm>
            <a:off x="4202207" y="4238625"/>
            <a:ext cx="7409328" cy="857250"/>
          </a:xfrm>
          <a:prstGeom prst="roundRect">
            <a:avLst>
              <a:gd name="adj" fmla="val 8889"/>
            </a:avLst>
          </a:prstGeom>
          <a:solidFill>
            <a:srgbClr val="232262"/>
          </a:solidFill>
          <a:ln w="14288">
            <a:solidFill>
              <a:srgbClr val="232262"/>
            </a:solidFill>
            <a:prstDash val="solid"/>
          </a:ln>
        </p:spPr>
      </p:sp>
      <p:sp>
        <p:nvSpPr>
          <p:cNvPr id="15" name="text-530-463">
            <a:extLst>
              <a:ext uri="{FF2B5EF4-FFF2-40B4-BE49-F238E27FC236}">
                <a16:creationId xmlns:a16="http://schemas.microsoft.com/office/drawing/2014/main" id="{B828B892-7851-4F67-B431-662029F17443}"/>
              </a:ext>
            </a:extLst>
          </p:cNvPr>
          <p:cNvSpPr>
            <a:spLocks noGrp="1"/>
          </p:cNvSpPr>
          <p:nvPr/>
        </p:nvSpPr>
        <p:spPr>
          <a:xfrm>
            <a:off x="4333875" y="4410075"/>
            <a:ext cx="6953250" cy="514350"/>
          </a:xfrm>
          <a:prstGeom prst="rect">
            <a:avLst/>
          </a:prstGeom>
          <a:noFill/>
          <a:ln w="0">
            <a:noFill/>
            <a:prstDash val="solid"/>
          </a:ln>
        </p:spPr>
        <p:txBody>
          <a:bodyPr anchor="ctr"/>
          <a:lstStyle/>
          <a:p>
            <a:pPr algn="ctr">
              <a:buNone/>
              <a:defRPr sz="1650" b="1" i="0">
                <a:solidFill>
                  <a:srgbClr val="FFFFFF"/>
                </a:solidFill>
              </a:defRPr>
            </a:pPr>
            <a:r>
              <a:rPr sz="2600" b="1" i="0">
                <a:solidFill>
                  <a:srgbClr val="FFFFFF"/>
                </a:solidFill>
              </a:rPr>
              <a:t>Documents located each episode within formal expectations and support.</a:t>
            </a:r>
          </a:p>
        </p:txBody>
      </p:sp>
    </p:spTree>
    <p:extLst>
      <p:ext uri="{BB962C8B-B14F-4D97-AF65-F5344CB8AC3E}">
        <p14:creationId xmlns:p14="http://schemas.microsoft.com/office/powerpoint/2010/main" val="30956518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l="-1000" t="28000" r="-29000" b="-1000"/>
          </a:stretch>
        </a:blipFill>
        <a:effectLst/>
      </p:bgPr>
    </p:bg>
    <p:spTree>
      <p:nvGrpSpPr>
        <p:cNvPr id="1" name=""/>
        <p:cNvGrpSpPr/>
        <p:nvPr/>
      </p:nvGrpSpPr>
      <p:grpSpPr>
        <a:xfrm>
          <a:off x="0" y="0"/>
          <a:ext cx="0" cy="0"/>
          <a:chOff x="0" y="0"/>
          <a:chExt cx="0" cy="0"/>
        </a:xfrm>
      </p:grpSpPr>
      <p:sp>
        <p:nvSpPr>
          <p:cNvPr id="4" name="finding-number">
            <a:extLst>
              <a:ext uri="{FF2B5EF4-FFF2-40B4-BE49-F238E27FC236}">
                <a16:creationId xmlns:a16="http://schemas.microsoft.com/office/drawing/2014/main" id="{6FAC3AB6-F210-490B-B492-0800F94AE153}"/>
              </a:ext>
            </a:extLst>
          </p:cNvPr>
          <p:cNvSpPr>
            <a:spLocks noGrp="1"/>
          </p:cNvSpPr>
          <p:nvPr/>
        </p:nvSpPr>
        <p:spPr>
          <a:xfrm>
            <a:off x="723900" y="590550"/>
            <a:ext cx="904875" cy="685800"/>
          </a:xfrm>
          <a:prstGeom prst="rect">
            <a:avLst/>
          </a:prstGeom>
          <a:noFill/>
          <a:ln w="0">
            <a:noFill/>
            <a:prstDash val="solid"/>
          </a:ln>
        </p:spPr>
        <p:txBody>
          <a:bodyPr anchor="ctr"/>
          <a:lstStyle/>
          <a:p>
            <a:pPr algn="l">
              <a:buNone/>
              <a:defRPr sz="3000" b="1" i="0">
                <a:solidFill>
                  <a:srgbClr val="D62127"/>
                </a:solidFill>
              </a:defRPr>
            </a:pPr>
            <a:r>
              <a:rPr sz="3000" b="1" i="0">
                <a:solidFill>
                  <a:srgbClr val="D62127"/>
                </a:solidFill>
              </a:rPr>
              <a:t>M1</a:t>
            </a:r>
          </a:p>
        </p:txBody>
      </p:sp>
      <p:sp>
        <p:nvSpPr>
          <p:cNvPr id="5" name="finding-title">
            <a:extLst>
              <a:ext uri="{FF2B5EF4-FFF2-40B4-BE49-F238E27FC236}">
                <a16:creationId xmlns:a16="http://schemas.microsoft.com/office/drawing/2014/main" id="{B89EF8F9-59E9-43EB-A628-5685D392CDA7}"/>
              </a:ext>
            </a:extLst>
          </p:cNvPr>
          <p:cNvSpPr>
            <a:spLocks noGrp="1"/>
          </p:cNvSpPr>
          <p:nvPr/>
        </p:nvSpPr>
        <p:spPr>
          <a:xfrm>
            <a:off x="1418665" y="542925"/>
            <a:ext cx="10529047" cy="800100"/>
          </a:xfrm>
          <a:prstGeom prst="rect">
            <a:avLst/>
          </a:prstGeom>
          <a:noFill/>
          <a:ln w="0">
            <a:noFill/>
            <a:prstDash val="solid"/>
          </a:ln>
        </p:spPr>
        <p:txBody>
          <a:bodyPr anchor="ctr"/>
          <a:lstStyle/>
          <a:p>
            <a:pPr algn="l">
              <a:buNone/>
              <a:defRPr sz="2250" b="1" i="0">
                <a:solidFill>
                  <a:srgbClr val="232262"/>
                </a:solidFill>
              </a:defRPr>
            </a:pPr>
            <a:r>
              <a:rPr sz="2800" b="1" i="0" dirty="0" smtClean="0">
                <a:solidFill>
                  <a:srgbClr val="232262"/>
                </a:solidFill>
              </a:rPr>
              <a:t>METHODOLOGY</a:t>
            </a:r>
            <a:r>
              <a:rPr lang="en-US" sz="2800" b="1" i="0" dirty="0" smtClean="0">
                <a:solidFill>
                  <a:srgbClr val="232262"/>
                </a:solidFill>
              </a:rPr>
              <a:t>:</a:t>
            </a:r>
            <a:r>
              <a:rPr sz="2800" b="1" i="0" dirty="0" smtClean="0">
                <a:solidFill>
                  <a:srgbClr val="232262"/>
                </a:solidFill>
              </a:rPr>
              <a:t> Semi-structured </a:t>
            </a:r>
            <a:r>
              <a:rPr sz="2800" b="1" i="0" dirty="0">
                <a:solidFill>
                  <a:srgbClr val="232262"/>
                </a:solidFill>
              </a:rPr>
              <a:t>interviews</a:t>
            </a:r>
          </a:p>
        </p:txBody>
      </p:sp>
      <p:sp>
        <p:nvSpPr>
          <p:cNvPr id="6" name="text-100-195">
            <a:extLst>
              <a:ext uri="{FF2B5EF4-FFF2-40B4-BE49-F238E27FC236}">
                <a16:creationId xmlns:a16="http://schemas.microsoft.com/office/drawing/2014/main" id="{31E890E1-62B3-42CC-94E5-E000FB2E3775}"/>
              </a:ext>
            </a:extLst>
          </p:cNvPr>
          <p:cNvSpPr>
            <a:spLocks noGrp="1"/>
          </p:cNvSpPr>
          <p:nvPr/>
        </p:nvSpPr>
        <p:spPr>
          <a:xfrm>
            <a:off x="952500" y="1857375"/>
            <a:ext cx="4000500" cy="457200"/>
          </a:xfrm>
          <a:prstGeom prst="rect">
            <a:avLst/>
          </a:prstGeom>
          <a:noFill/>
          <a:ln w="0">
            <a:noFill/>
            <a:prstDash val="solid"/>
          </a:ln>
        </p:spPr>
        <p:txBody>
          <a:bodyPr anchor="ctr"/>
          <a:lstStyle/>
          <a:p>
            <a:pPr algn="ctr">
              <a:buNone/>
              <a:defRPr sz="1725" b="1" i="0">
                <a:solidFill>
                  <a:srgbClr val="D62127"/>
                </a:solidFill>
              </a:defRPr>
            </a:pPr>
            <a:r>
              <a:rPr sz="2600" b="1" i="0">
                <a:solidFill>
                  <a:srgbClr val="D62127"/>
                </a:solidFill>
              </a:rPr>
              <a:t>WHY THIS SOURCE?</a:t>
            </a:r>
          </a:p>
        </p:txBody>
      </p:sp>
      <p:sp>
        <p:nvSpPr>
          <p:cNvPr id="7" name="text-120-250">
            <a:extLst>
              <a:ext uri="{FF2B5EF4-FFF2-40B4-BE49-F238E27FC236}">
                <a16:creationId xmlns:a16="http://schemas.microsoft.com/office/drawing/2014/main" id="{FC6FD829-5DA8-4617-BE9D-09624DF5811D}"/>
              </a:ext>
            </a:extLst>
          </p:cNvPr>
          <p:cNvSpPr>
            <a:spLocks noGrp="1"/>
          </p:cNvSpPr>
          <p:nvPr/>
        </p:nvSpPr>
        <p:spPr>
          <a:xfrm>
            <a:off x="1143000" y="2571750"/>
            <a:ext cx="3619500" cy="1143000"/>
          </a:xfrm>
          <a:prstGeom prst="rect">
            <a:avLst/>
          </a:prstGeom>
          <a:noFill/>
          <a:ln w="0">
            <a:noFill/>
            <a:prstDash val="solid"/>
          </a:ln>
        </p:spPr>
        <p:txBody>
          <a:bodyPr anchor="ctr"/>
          <a:lstStyle/>
          <a:p>
            <a:pPr algn="ctr">
              <a:buNone/>
              <a:defRPr sz="1650" b="1" i="0">
                <a:solidFill>
                  <a:srgbClr val="232262"/>
                </a:solidFill>
              </a:defRPr>
            </a:pPr>
            <a:r>
              <a:rPr sz="2400" b="1" i="0">
                <a:solidFill>
                  <a:srgbClr val="232262"/>
                </a:solidFill>
              </a:rPr>
              <a:t>Perceived resources</a:t>
            </a:r>
          </a:p>
          <a:p>
            <a:pPr algn="ctr">
              <a:buNone/>
              <a:defRPr sz="1650" b="1" i="0">
                <a:solidFill>
                  <a:srgbClr val="232262"/>
                </a:solidFill>
              </a:defRPr>
            </a:pPr>
            <a:r>
              <a:rPr sz="2400" b="1" i="0">
                <a:solidFill>
                  <a:srgbClr val="232262"/>
                </a:solidFill>
              </a:rPr>
              <a:t>Experience and confidence</a:t>
            </a:r>
          </a:p>
          <a:p>
            <a:pPr algn="ctr">
              <a:buNone/>
              <a:defRPr sz="1650" b="1" i="0">
                <a:solidFill>
                  <a:srgbClr val="232262"/>
                </a:solidFill>
              </a:defRPr>
            </a:pPr>
            <a:r>
              <a:rPr sz="2400" b="1" i="0">
                <a:solidFill>
                  <a:srgbClr val="232262"/>
                </a:solidFill>
              </a:rPr>
              <a:t>Conditions and agency</a:t>
            </a:r>
          </a:p>
        </p:txBody>
      </p:sp>
      <p:sp>
        <p:nvSpPr>
          <p:cNvPr id="8" name="text-555-260">
            <a:extLst>
              <a:ext uri="{FF2B5EF4-FFF2-40B4-BE49-F238E27FC236}">
                <a16:creationId xmlns:a16="http://schemas.microsoft.com/office/drawing/2014/main" id="{D32E6BA9-A8C9-472F-A924-145141FBFAF3}"/>
              </a:ext>
            </a:extLst>
          </p:cNvPr>
          <p:cNvSpPr>
            <a:spLocks noGrp="1"/>
          </p:cNvSpPr>
          <p:nvPr/>
        </p:nvSpPr>
        <p:spPr>
          <a:xfrm>
            <a:off x="5286375" y="2476500"/>
            <a:ext cx="857250" cy="762000"/>
          </a:xfrm>
          <a:prstGeom prst="rect">
            <a:avLst/>
          </a:prstGeom>
          <a:noFill/>
          <a:ln w="0">
            <a:noFill/>
            <a:prstDash val="solid"/>
          </a:ln>
        </p:spPr>
        <p:txBody>
          <a:bodyPr anchor="ctr"/>
          <a:lstStyle/>
          <a:p>
            <a:pPr algn="ctr">
              <a:buNone/>
              <a:defRPr sz="3450" b="1" i="0">
                <a:solidFill>
                  <a:srgbClr val="D62127"/>
                </a:solidFill>
              </a:defRPr>
            </a:pPr>
            <a:r>
              <a:rPr sz="3450" b="1" i="0">
                <a:solidFill>
                  <a:srgbClr val="D62127"/>
                </a:solidFill>
              </a:rPr>
              <a:t>→</a:t>
            </a:r>
          </a:p>
        </p:txBody>
      </p:sp>
      <p:sp>
        <p:nvSpPr>
          <p:cNvPr id="9" name="text-680-195">
            <a:extLst>
              <a:ext uri="{FF2B5EF4-FFF2-40B4-BE49-F238E27FC236}">
                <a16:creationId xmlns:a16="http://schemas.microsoft.com/office/drawing/2014/main" id="{A28F69C1-6BF7-46A5-B4EC-B8AF924B9EDC}"/>
              </a:ext>
            </a:extLst>
          </p:cNvPr>
          <p:cNvSpPr>
            <a:spLocks noGrp="1"/>
          </p:cNvSpPr>
          <p:nvPr/>
        </p:nvSpPr>
        <p:spPr>
          <a:xfrm>
            <a:off x="6477000" y="1857375"/>
            <a:ext cx="4000500" cy="457200"/>
          </a:xfrm>
          <a:prstGeom prst="rect">
            <a:avLst/>
          </a:prstGeom>
          <a:noFill/>
          <a:ln w="0">
            <a:noFill/>
            <a:prstDash val="solid"/>
          </a:ln>
        </p:spPr>
        <p:txBody>
          <a:bodyPr anchor="ctr"/>
          <a:lstStyle/>
          <a:p>
            <a:pPr algn="ctr">
              <a:buNone/>
              <a:defRPr sz="1725" b="1" i="0">
                <a:solidFill>
                  <a:srgbClr val="D62127"/>
                </a:solidFill>
              </a:defRPr>
            </a:pPr>
            <a:r>
              <a:rPr sz="2600" b="1" i="0">
                <a:solidFill>
                  <a:srgbClr val="D62127"/>
                </a:solidFill>
              </a:rPr>
              <a:t>HOW WAS IT USED?</a:t>
            </a:r>
          </a:p>
        </p:txBody>
      </p:sp>
      <p:sp>
        <p:nvSpPr>
          <p:cNvPr id="10" name="text-700-250">
            <a:extLst>
              <a:ext uri="{FF2B5EF4-FFF2-40B4-BE49-F238E27FC236}">
                <a16:creationId xmlns:a16="http://schemas.microsoft.com/office/drawing/2014/main" id="{F6A6A7A6-D0C3-406F-AE13-60C25919BC85}"/>
              </a:ext>
            </a:extLst>
          </p:cNvPr>
          <p:cNvSpPr>
            <a:spLocks noGrp="1"/>
          </p:cNvSpPr>
          <p:nvPr/>
        </p:nvSpPr>
        <p:spPr>
          <a:xfrm>
            <a:off x="6320118" y="2571750"/>
            <a:ext cx="4417358" cy="1143000"/>
          </a:xfrm>
          <a:prstGeom prst="rect">
            <a:avLst/>
          </a:prstGeom>
          <a:noFill/>
          <a:ln w="0">
            <a:noFill/>
            <a:prstDash val="solid"/>
          </a:ln>
        </p:spPr>
        <p:txBody>
          <a:bodyPr anchor="ctr"/>
          <a:lstStyle/>
          <a:p>
            <a:pPr algn="ctr">
              <a:buNone/>
              <a:defRPr sz="1650" b="1" i="0">
                <a:solidFill>
                  <a:srgbClr val="232262"/>
                </a:solidFill>
              </a:defRPr>
            </a:pPr>
            <a:r>
              <a:rPr sz="2400" b="1" i="0" dirty="0">
                <a:solidFill>
                  <a:srgbClr val="232262"/>
                </a:solidFill>
              </a:rPr>
              <a:t>15 interviews, </a:t>
            </a:r>
            <a:r>
              <a:rPr lang="en-US" sz="2400" b="1" i="0" dirty="0" smtClean="0">
                <a:solidFill>
                  <a:srgbClr val="232262"/>
                </a:solidFill>
              </a:rPr>
              <a:t>2</a:t>
            </a:r>
            <a:r>
              <a:rPr sz="2400" b="1" i="0" dirty="0" smtClean="0">
                <a:solidFill>
                  <a:srgbClr val="232262"/>
                </a:solidFill>
              </a:rPr>
              <a:t>5–</a:t>
            </a:r>
            <a:r>
              <a:rPr lang="en-US" sz="2400" b="1" i="0" dirty="0" smtClean="0">
                <a:solidFill>
                  <a:srgbClr val="232262"/>
                </a:solidFill>
              </a:rPr>
              <a:t>3</a:t>
            </a:r>
            <a:r>
              <a:rPr sz="2400" b="1" i="0" dirty="0" smtClean="0">
                <a:solidFill>
                  <a:srgbClr val="232262"/>
                </a:solidFill>
              </a:rPr>
              <a:t>0 </a:t>
            </a:r>
            <a:r>
              <a:rPr sz="2400" b="1" i="0" dirty="0">
                <a:solidFill>
                  <a:srgbClr val="232262"/>
                </a:solidFill>
              </a:rPr>
              <a:t>minutes</a:t>
            </a:r>
          </a:p>
          <a:p>
            <a:pPr algn="ctr">
              <a:buNone/>
              <a:defRPr sz="1650" b="1" i="0">
                <a:solidFill>
                  <a:srgbClr val="232262"/>
                </a:solidFill>
              </a:defRPr>
            </a:pPr>
            <a:r>
              <a:rPr sz="2400" b="1" i="0" dirty="0">
                <a:solidFill>
                  <a:srgbClr val="232262"/>
                </a:solidFill>
              </a:rPr>
              <a:t>Experience-oriented prompts</a:t>
            </a:r>
          </a:p>
          <a:p>
            <a:pPr algn="ctr">
              <a:buNone/>
              <a:defRPr sz="1650" b="1" i="0">
                <a:solidFill>
                  <a:srgbClr val="232262"/>
                </a:solidFill>
              </a:defRPr>
            </a:pPr>
            <a:r>
              <a:rPr sz="2400" b="1" i="0" dirty="0">
                <a:solidFill>
                  <a:srgbClr val="232262"/>
                </a:solidFill>
              </a:rPr>
              <a:t>Open questions and probes</a:t>
            </a:r>
          </a:p>
        </p:txBody>
      </p:sp>
      <p:sp>
        <p:nvSpPr>
          <p:cNvPr id="11" name="box-210-445">
            <a:extLst>
              <a:ext uri="{FF2B5EF4-FFF2-40B4-BE49-F238E27FC236}">
                <a16:creationId xmlns:a16="http://schemas.microsoft.com/office/drawing/2014/main" id="{714A903A-60E3-48B7-8E37-8F95BE4D1213}"/>
              </a:ext>
            </a:extLst>
          </p:cNvPr>
          <p:cNvSpPr>
            <a:spLocks noGrp="1"/>
          </p:cNvSpPr>
          <p:nvPr/>
        </p:nvSpPr>
        <p:spPr>
          <a:xfrm>
            <a:off x="2000250" y="4238625"/>
            <a:ext cx="7620000" cy="809625"/>
          </a:xfrm>
          <a:prstGeom prst="roundRect">
            <a:avLst>
              <a:gd name="adj" fmla="val 9412"/>
            </a:avLst>
          </a:prstGeom>
          <a:solidFill>
            <a:srgbClr val="EEF6FA"/>
          </a:solidFill>
          <a:ln w="14288">
            <a:solidFill>
              <a:srgbClr val="A9C8D9"/>
            </a:solidFill>
            <a:prstDash val="solid"/>
          </a:ln>
        </p:spPr>
      </p:sp>
      <p:sp>
        <p:nvSpPr>
          <p:cNvPr id="12" name="text-250-460">
            <a:extLst>
              <a:ext uri="{FF2B5EF4-FFF2-40B4-BE49-F238E27FC236}">
                <a16:creationId xmlns:a16="http://schemas.microsoft.com/office/drawing/2014/main" id="{A3BC4C09-F048-48F1-9D62-F72B440F1D54}"/>
              </a:ext>
            </a:extLst>
          </p:cNvPr>
          <p:cNvSpPr>
            <a:spLocks noGrp="1"/>
          </p:cNvSpPr>
          <p:nvPr/>
        </p:nvSpPr>
        <p:spPr>
          <a:xfrm>
            <a:off x="2381250" y="4381500"/>
            <a:ext cx="6858000" cy="523875"/>
          </a:xfrm>
          <a:prstGeom prst="rect">
            <a:avLst/>
          </a:prstGeom>
          <a:noFill/>
          <a:ln w="0">
            <a:noFill/>
            <a:prstDash val="solid"/>
          </a:ln>
        </p:spPr>
        <p:txBody>
          <a:bodyPr anchor="ctr"/>
          <a:lstStyle/>
          <a:p>
            <a:pPr algn="ctr">
              <a:buNone/>
              <a:defRPr sz="1950" b="1" i="0">
                <a:solidFill>
                  <a:srgbClr val="232262"/>
                </a:solidFill>
              </a:defRPr>
            </a:pPr>
            <a:r>
              <a:rPr sz="2600" b="1" i="0">
                <a:solidFill>
                  <a:srgbClr val="232262"/>
                </a:solidFill>
              </a:rPr>
              <a:t>Contribution: lecturers’ perceived capacity and experienced conditions.</a:t>
            </a:r>
          </a:p>
        </p:txBody>
      </p:sp>
    </p:spTree>
    <p:extLst>
      <p:ext uri="{BB962C8B-B14F-4D97-AF65-F5344CB8AC3E}">
        <p14:creationId xmlns:p14="http://schemas.microsoft.com/office/powerpoint/2010/main" val="395188927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l="-1000" t="28000" r="-29000" b="-1000"/>
          </a:stretch>
        </a:blipFill>
        <a:effectLst/>
      </p:bgPr>
    </p:bg>
    <p:spTree>
      <p:nvGrpSpPr>
        <p:cNvPr id="1" name=""/>
        <p:cNvGrpSpPr/>
        <p:nvPr/>
      </p:nvGrpSpPr>
      <p:grpSpPr>
        <a:xfrm>
          <a:off x="0" y="0"/>
          <a:ext cx="0" cy="0"/>
          <a:chOff x="0" y="0"/>
          <a:chExt cx="0" cy="0"/>
        </a:xfrm>
      </p:grpSpPr>
      <p:sp>
        <p:nvSpPr>
          <p:cNvPr id="4" name="finding-number">
            <a:extLst>
              <a:ext uri="{FF2B5EF4-FFF2-40B4-BE49-F238E27FC236}">
                <a16:creationId xmlns:a16="http://schemas.microsoft.com/office/drawing/2014/main" id="{6FAC3AB6-F210-490B-B492-0800F94AE153}"/>
              </a:ext>
            </a:extLst>
          </p:cNvPr>
          <p:cNvSpPr>
            <a:spLocks noGrp="1"/>
          </p:cNvSpPr>
          <p:nvPr/>
        </p:nvSpPr>
        <p:spPr>
          <a:xfrm>
            <a:off x="723900" y="590550"/>
            <a:ext cx="904875" cy="685800"/>
          </a:xfrm>
          <a:prstGeom prst="rect">
            <a:avLst/>
          </a:prstGeom>
          <a:noFill/>
          <a:ln w="0">
            <a:noFill/>
            <a:prstDash val="solid"/>
          </a:ln>
        </p:spPr>
        <p:txBody>
          <a:bodyPr anchor="ctr"/>
          <a:lstStyle/>
          <a:p>
            <a:pPr algn="l">
              <a:buNone/>
              <a:defRPr sz="3000" b="1" i="0">
                <a:solidFill>
                  <a:srgbClr val="D62127"/>
                </a:solidFill>
              </a:defRPr>
            </a:pPr>
            <a:r>
              <a:rPr sz="3000" b="1" i="0">
                <a:solidFill>
                  <a:srgbClr val="D62127"/>
                </a:solidFill>
              </a:rPr>
              <a:t>M2</a:t>
            </a:r>
          </a:p>
        </p:txBody>
      </p:sp>
      <p:sp>
        <p:nvSpPr>
          <p:cNvPr id="5" name="finding-title">
            <a:extLst>
              <a:ext uri="{FF2B5EF4-FFF2-40B4-BE49-F238E27FC236}">
                <a16:creationId xmlns:a16="http://schemas.microsoft.com/office/drawing/2014/main" id="{B89EF8F9-59E9-43EB-A628-5685D392CDA7}"/>
              </a:ext>
            </a:extLst>
          </p:cNvPr>
          <p:cNvSpPr>
            <a:spLocks noGrp="1"/>
          </p:cNvSpPr>
          <p:nvPr/>
        </p:nvSpPr>
        <p:spPr>
          <a:xfrm>
            <a:off x="1418665" y="542925"/>
            <a:ext cx="10529047" cy="800100"/>
          </a:xfrm>
          <a:prstGeom prst="rect">
            <a:avLst/>
          </a:prstGeom>
          <a:noFill/>
          <a:ln w="0">
            <a:noFill/>
            <a:prstDash val="solid"/>
          </a:ln>
        </p:spPr>
        <p:txBody>
          <a:bodyPr anchor="ctr"/>
          <a:lstStyle/>
          <a:p>
            <a:pPr algn="l">
              <a:buNone/>
              <a:defRPr sz="2250" b="1" i="0">
                <a:solidFill>
                  <a:srgbClr val="232262"/>
                </a:solidFill>
              </a:defRPr>
            </a:pPr>
            <a:r>
              <a:rPr sz="2800" b="1" i="0" dirty="0" smtClean="0">
                <a:solidFill>
                  <a:srgbClr val="232262"/>
                </a:solidFill>
              </a:rPr>
              <a:t>METHODOLOGY</a:t>
            </a:r>
            <a:r>
              <a:rPr lang="en-US" sz="2800" b="1" i="0" dirty="0" smtClean="0">
                <a:solidFill>
                  <a:srgbClr val="232262"/>
                </a:solidFill>
              </a:rPr>
              <a:t>:</a:t>
            </a:r>
            <a:r>
              <a:rPr sz="2800" b="1" i="0" dirty="0" smtClean="0">
                <a:solidFill>
                  <a:srgbClr val="232262"/>
                </a:solidFill>
              </a:rPr>
              <a:t> Classroom </a:t>
            </a:r>
            <a:r>
              <a:rPr sz="2800" b="1" i="0" dirty="0">
                <a:solidFill>
                  <a:srgbClr val="232262"/>
                </a:solidFill>
              </a:rPr>
              <a:t>observations</a:t>
            </a:r>
          </a:p>
        </p:txBody>
      </p:sp>
      <p:sp>
        <p:nvSpPr>
          <p:cNvPr id="6" name="text-100-195">
            <a:extLst>
              <a:ext uri="{FF2B5EF4-FFF2-40B4-BE49-F238E27FC236}">
                <a16:creationId xmlns:a16="http://schemas.microsoft.com/office/drawing/2014/main" id="{31E890E1-62B3-42CC-94E5-E000FB2E3775}"/>
              </a:ext>
            </a:extLst>
          </p:cNvPr>
          <p:cNvSpPr>
            <a:spLocks noGrp="1"/>
          </p:cNvSpPr>
          <p:nvPr/>
        </p:nvSpPr>
        <p:spPr>
          <a:xfrm>
            <a:off x="952500" y="1857375"/>
            <a:ext cx="4000500" cy="457200"/>
          </a:xfrm>
          <a:prstGeom prst="rect">
            <a:avLst/>
          </a:prstGeom>
          <a:noFill/>
          <a:ln w="0">
            <a:noFill/>
            <a:prstDash val="solid"/>
          </a:ln>
        </p:spPr>
        <p:txBody>
          <a:bodyPr anchor="ctr"/>
          <a:lstStyle/>
          <a:p>
            <a:pPr algn="ctr">
              <a:buNone/>
              <a:defRPr sz="1725" b="1" i="0">
                <a:solidFill>
                  <a:srgbClr val="D62127"/>
                </a:solidFill>
              </a:defRPr>
            </a:pPr>
            <a:r>
              <a:rPr sz="2600" b="1" i="0">
                <a:solidFill>
                  <a:srgbClr val="D62127"/>
                </a:solidFill>
              </a:rPr>
              <a:t>WHY THIS SOURCE?</a:t>
            </a:r>
          </a:p>
        </p:txBody>
      </p:sp>
      <p:sp>
        <p:nvSpPr>
          <p:cNvPr id="7" name="text-120-250">
            <a:extLst>
              <a:ext uri="{FF2B5EF4-FFF2-40B4-BE49-F238E27FC236}">
                <a16:creationId xmlns:a16="http://schemas.microsoft.com/office/drawing/2014/main" id="{FC6FD829-5DA8-4617-BE9D-09624DF5811D}"/>
              </a:ext>
            </a:extLst>
          </p:cNvPr>
          <p:cNvSpPr>
            <a:spLocks noGrp="1"/>
          </p:cNvSpPr>
          <p:nvPr/>
        </p:nvSpPr>
        <p:spPr>
          <a:xfrm>
            <a:off x="723899" y="2571750"/>
            <a:ext cx="4688541" cy="1143000"/>
          </a:xfrm>
          <a:prstGeom prst="rect">
            <a:avLst/>
          </a:prstGeom>
          <a:noFill/>
          <a:ln w="0">
            <a:noFill/>
            <a:prstDash val="solid"/>
          </a:ln>
        </p:spPr>
        <p:txBody>
          <a:bodyPr anchor="ctr"/>
          <a:lstStyle/>
          <a:p>
            <a:pPr algn="ctr">
              <a:buNone/>
              <a:defRPr sz="1650" b="1" i="0">
                <a:solidFill>
                  <a:srgbClr val="232262"/>
                </a:solidFill>
              </a:defRPr>
            </a:pPr>
            <a:r>
              <a:rPr sz="2400" b="1" i="0" dirty="0">
                <a:solidFill>
                  <a:srgbClr val="232262"/>
                </a:solidFill>
              </a:rPr>
              <a:t>Enactment beyond self-report</a:t>
            </a:r>
          </a:p>
          <a:p>
            <a:pPr algn="ctr">
              <a:buNone/>
              <a:defRPr sz="1650" b="1" i="0">
                <a:solidFill>
                  <a:srgbClr val="232262"/>
                </a:solidFill>
              </a:defRPr>
            </a:pPr>
            <a:r>
              <a:rPr sz="2400" b="1" i="0" dirty="0">
                <a:solidFill>
                  <a:srgbClr val="232262"/>
                </a:solidFill>
              </a:rPr>
              <a:t>Language and explanation</a:t>
            </a:r>
          </a:p>
          <a:p>
            <a:pPr algn="ctr">
              <a:buNone/>
              <a:defRPr sz="1650" b="1" i="0">
                <a:solidFill>
                  <a:srgbClr val="232262"/>
                </a:solidFill>
              </a:defRPr>
            </a:pPr>
            <a:r>
              <a:rPr sz="2400" b="1" i="0" dirty="0">
                <a:solidFill>
                  <a:srgbClr val="232262"/>
                </a:solidFill>
              </a:rPr>
              <a:t>Interaction and adaptation</a:t>
            </a:r>
          </a:p>
        </p:txBody>
      </p:sp>
      <p:sp>
        <p:nvSpPr>
          <p:cNvPr id="8" name="text-555-260">
            <a:extLst>
              <a:ext uri="{FF2B5EF4-FFF2-40B4-BE49-F238E27FC236}">
                <a16:creationId xmlns:a16="http://schemas.microsoft.com/office/drawing/2014/main" id="{D32E6BA9-A8C9-472F-A924-145141FBFAF3}"/>
              </a:ext>
            </a:extLst>
          </p:cNvPr>
          <p:cNvSpPr>
            <a:spLocks noGrp="1"/>
          </p:cNvSpPr>
          <p:nvPr/>
        </p:nvSpPr>
        <p:spPr>
          <a:xfrm>
            <a:off x="5286375" y="2476500"/>
            <a:ext cx="857250" cy="762000"/>
          </a:xfrm>
          <a:prstGeom prst="rect">
            <a:avLst/>
          </a:prstGeom>
          <a:noFill/>
          <a:ln w="0">
            <a:noFill/>
            <a:prstDash val="solid"/>
          </a:ln>
        </p:spPr>
        <p:txBody>
          <a:bodyPr anchor="ctr"/>
          <a:lstStyle/>
          <a:p>
            <a:pPr algn="ctr">
              <a:buNone/>
              <a:defRPr sz="3450" b="1" i="0">
                <a:solidFill>
                  <a:srgbClr val="D62127"/>
                </a:solidFill>
              </a:defRPr>
            </a:pPr>
            <a:r>
              <a:rPr sz="3450" b="1" i="0">
                <a:solidFill>
                  <a:srgbClr val="D62127"/>
                </a:solidFill>
              </a:rPr>
              <a:t>→</a:t>
            </a:r>
          </a:p>
        </p:txBody>
      </p:sp>
      <p:sp>
        <p:nvSpPr>
          <p:cNvPr id="9" name="text-680-195">
            <a:extLst>
              <a:ext uri="{FF2B5EF4-FFF2-40B4-BE49-F238E27FC236}">
                <a16:creationId xmlns:a16="http://schemas.microsoft.com/office/drawing/2014/main" id="{A28F69C1-6BF7-46A5-B4EC-B8AF924B9EDC}"/>
              </a:ext>
            </a:extLst>
          </p:cNvPr>
          <p:cNvSpPr>
            <a:spLocks noGrp="1"/>
          </p:cNvSpPr>
          <p:nvPr/>
        </p:nvSpPr>
        <p:spPr>
          <a:xfrm>
            <a:off x="6477000" y="1857375"/>
            <a:ext cx="4000500" cy="457200"/>
          </a:xfrm>
          <a:prstGeom prst="rect">
            <a:avLst/>
          </a:prstGeom>
          <a:noFill/>
          <a:ln w="0">
            <a:noFill/>
            <a:prstDash val="solid"/>
          </a:ln>
        </p:spPr>
        <p:txBody>
          <a:bodyPr anchor="ctr"/>
          <a:lstStyle/>
          <a:p>
            <a:pPr algn="ctr">
              <a:buNone/>
              <a:defRPr sz="1725" b="1" i="0">
                <a:solidFill>
                  <a:srgbClr val="D62127"/>
                </a:solidFill>
              </a:defRPr>
            </a:pPr>
            <a:r>
              <a:rPr sz="2600" b="1" i="0">
                <a:solidFill>
                  <a:srgbClr val="D62127"/>
                </a:solidFill>
              </a:rPr>
              <a:t>HOW WAS IT USED?</a:t>
            </a:r>
          </a:p>
        </p:txBody>
      </p:sp>
      <p:sp>
        <p:nvSpPr>
          <p:cNvPr id="10" name="text-700-250">
            <a:extLst>
              <a:ext uri="{FF2B5EF4-FFF2-40B4-BE49-F238E27FC236}">
                <a16:creationId xmlns:a16="http://schemas.microsoft.com/office/drawing/2014/main" id="{F6A6A7A6-D0C3-406F-AE13-60C25919BC85}"/>
              </a:ext>
            </a:extLst>
          </p:cNvPr>
          <p:cNvSpPr>
            <a:spLocks noGrp="1"/>
          </p:cNvSpPr>
          <p:nvPr/>
        </p:nvSpPr>
        <p:spPr>
          <a:xfrm>
            <a:off x="6320118" y="2571750"/>
            <a:ext cx="4417358" cy="1143000"/>
          </a:xfrm>
          <a:prstGeom prst="rect">
            <a:avLst/>
          </a:prstGeom>
          <a:noFill/>
          <a:ln w="0">
            <a:noFill/>
            <a:prstDash val="solid"/>
          </a:ln>
        </p:spPr>
        <p:txBody>
          <a:bodyPr anchor="ctr"/>
          <a:lstStyle/>
          <a:p>
            <a:pPr algn="ctr">
              <a:buNone/>
              <a:defRPr sz="1650" b="1" i="0">
                <a:solidFill>
                  <a:srgbClr val="232262"/>
                </a:solidFill>
              </a:defRPr>
            </a:pPr>
            <a:r>
              <a:rPr sz="2400" b="1" i="0">
                <a:solidFill>
                  <a:srgbClr val="232262"/>
                </a:solidFill>
              </a:rPr>
              <a:t>Non-participant observation</a:t>
            </a:r>
          </a:p>
          <a:p>
            <a:pPr algn="ctr">
              <a:buNone/>
              <a:defRPr sz="1650" b="1" i="0">
                <a:solidFill>
                  <a:srgbClr val="232262"/>
                </a:solidFill>
              </a:defRPr>
            </a:pPr>
            <a:r>
              <a:rPr sz="2400" b="1" i="0">
                <a:solidFill>
                  <a:srgbClr val="232262"/>
                </a:solidFill>
              </a:rPr>
              <a:t>Indicators plus field evidence</a:t>
            </a:r>
          </a:p>
          <a:p>
            <a:pPr algn="ctr">
              <a:buNone/>
              <a:defRPr sz="1650" b="1" i="0">
                <a:solidFill>
                  <a:srgbClr val="232262"/>
                </a:solidFill>
              </a:defRPr>
            </a:pPr>
            <a:r>
              <a:rPr sz="2400" b="1" i="0">
                <a:solidFill>
                  <a:srgbClr val="232262"/>
                </a:solidFill>
              </a:rPr>
              <a:t>Critical episode noted</a:t>
            </a:r>
          </a:p>
        </p:txBody>
      </p:sp>
      <p:sp>
        <p:nvSpPr>
          <p:cNvPr id="11" name="box-210-445">
            <a:extLst>
              <a:ext uri="{FF2B5EF4-FFF2-40B4-BE49-F238E27FC236}">
                <a16:creationId xmlns:a16="http://schemas.microsoft.com/office/drawing/2014/main" id="{714A903A-60E3-48B7-8E37-8F95BE4D1213}"/>
              </a:ext>
            </a:extLst>
          </p:cNvPr>
          <p:cNvSpPr>
            <a:spLocks noGrp="1"/>
          </p:cNvSpPr>
          <p:nvPr/>
        </p:nvSpPr>
        <p:spPr>
          <a:xfrm>
            <a:off x="2000250" y="4238625"/>
            <a:ext cx="7620000" cy="809625"/>
          </a:xfrm>
          <a:prstGeom prst="roundRect">
            <a:avLst>
              <a:gd name="adj" fmla="val 9412"/>
            </a:avLst>
          </a:prstGeom>
          <a:solidFill>
            <a:srgbClr val="EEF6FA"/>
          </a:solidFill>
          <a:ln w="14288">
            <a:solidFill>
              <a:srgbClr val="A9C8D9"/>
            </a:solidFill>
            <a:prstDash val="solid"/>
          </a:ln>
        </p:spPr>
      </p:sp>
      <p:sp>
        <p:nvSpPr>
          <p:cNvPr id="12" name="text-250-460">
            <a:extLst>
              <a:ext uri="{FF2B5EF4-FFF2-40B4-BE49-F238E27FC236}">
                <a16:creationId xmlns:a16="http://schemas.microsoft.com/office/drawing/2014/main" id="{A3BC4C09-F048-48F1-9D62-F72B440F1D54}"/>
              </a:ext>
            </a:extLst>
          </p:cNvPr>
          <p:cNvSpPr>
            <a:spLocks noGrp="1"/>
          </p:cNvSpPr>
          <p:nvPr/>
        </p:nvSpPr>
        <p:spPr>
          <a:xfrm>
            <a:off x="2381250" y="4381500"/>
            <a:ext cx="6858000" cy="523875"/>
          </a:xfrm>
          <a:prstGeom prst="rect">
            <a:avLst/>
          </a:prstGeom>
          <a:noFill/>
          <a:ln w="0">
            <a:noFill/>
            <a:prstDash val="solid"/>
          </a:ln>
        </p:spPr>
        <p:txBody>
          <a:bodyPr anchor="ctr"/>
          <a:lstStyle/>
          <a:p>
            <a:pPr algn="ctr">
              <a:buNone/>
              <a:defRPr sz="1950" b="1" i="0">
                <a:solidFill>
                  <a:srgbClr val="232262"/>
                </a:solidFill>
              </a:defRPr>
            </a:pPr>
            <a:r>
              <a:rPr sz="2600" b="1" i="0">
                <a:solidFill>
                  <a:srgbClr val="232262"/>
                </a:solidFill>
              </a:rPr>
              <a:t>Contribution: what readiness looked like in classroom practice.</a:t>
            </a:r>
          </a:p>
        </p:txBody>
      </p:sp>
    </p:spTree>
    <p:extLst>
      <p:ext uri="{BB962C8B-B14F-4D97-AF65-F5344CB8AC3E}">
        <p14:creationId xmlns:p14="http://schemas.microsoft.com/office/powerpoint/2010/main" val="39518892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l="-1000" t="28000" r="-29000" b="-1000"/>
          </a:stretch>
        </a:blipFill>
        <a:effectLst/>
      </p:bgPr>
    </p:bg>
    <p:spTree>
      <p:nvGrpSpPr>
        <p:cNvPr id="1" name=""/>
        <p:cNvGrpSpPr/>
        <p:nvPr/>
      </p:nvGrpSpPr>
      <p:grpSpPr>
        <a:xfrm>
          <a:off x="0" y="0"/>
          <a:ext cx="0" cy="0"/>
          <a:chOff x="0" y="0"/>
          <a:chExt cx="0" cy="0"/>
        </a:xfrm>
      </p:grpSpPr>
      <p:sp>
        <p:nvSpPr>
          <p:cNvPr id="4" name="finding-number">
            <a:extLst>
              <a:ext uri="{FF2B5EF4-FFF2-40B4-BE49-F238E27FC236}">
                <a16:creationId xmlns:a16="http://schemas.microsoft.com/office/drawing/2014/main" id="{6FAC3AB6-F210-490B-B492-0800F94AE153}"/>
              </a:ext>
            </a:extLst>
          </p:cNvPr>
          <p:cNvSpPr>
            <a:spLocks noGrp="1"/>
          </p:cNvSpPr>
          <p:nvPr/>
        </p:nvSpPr>
        <p:spPr>
          <a:xfrm>
            <a:off x="723900" y="590550"/>
            <a:ext cx="904875" cy="685800"/>
          </a:xfrm>
          <a:prstGeom prst="rect">
            <a:avLst/>
          </a:prstGeom>
          <a:noFill/>
          <a:ln w="0">
            <a:noFill/>
            <a:prstDash val="solid"/>
          </a:ln>
        </p:spPr>
        <p:txBody>
          <a:bodyPr anchor="ctr"/>
          <a:lstStyle/>
          <a:p>
            <a:pPr algn="l">
              <a:buNone/>
              <a:defRPr sz="3000" b="1" i="0">
                <a:solidFill>
                  <a:srgbClr val="D62127"/>
                </a:solidFill>
              </a:defRPr>
            </a:pPr>
            <a:r>
              <a:rPr sz="3000" b="1" i="0">
                <a:solidFill>
                  <a:srgbClr val="D62127"/>
                </a:solidFill>
              </a:rPr>
              <a:t>M3</a:t>
            </a:r>
          </a:p>
        </p:txBody>
      </p:sp>
      <p:sp>
        <p:nvSpPr>
          <p:cNvPr id="5" name="finding-title">
            <a:extLst>
              <a:ext uri="{FF2B5EF4-FFF2-40B4-BE49-F238E27FC236}">
                <a16:creationId xmlns:a16="http://schemas.microsoft.com/office/drawing/2014/main" id="{B89EF8F9-59E9-43EB-A628-5685D392CDA7}"/>
              </a:ext>
            </a:extLst>
          </p:cNvPr>
          <p:cNvSpPr>
            <a:spLocks noGrp="1"/>
          </p:cNvSpPr>
          <p:nvPr/>
        </p:nvSpPr>
        <p:spPr>
          <a:xfrm>
            <a:off x="1418665" y="542925"/>
            <a:ext cx="10529047" cy="800100"/>
          </a:xfrm>
          <a:prstGeom prst="rect">
            <a:avLst/>
          </a:prstGeom>
          <a:noFill/>
          <a:ln w="0">
            <a:noFill/>
            <a:prstDash val="solid"/>
          </a:ln>
        </p:spPr>
        <p:txBody>
          <a:bodyPr anchor="ctr"/>
          <a:lstStyle/>
          <a:p>
            <a:pPr algn="l">
              <a:buNone/>
              <a:defRPr sz="2250" b="1" i="0">
                <a:solidFill>
                  <a:srgbClr val="232262"/>
                </a:solidFill>
              </a:defRPr>
            </a:pPr>
            <a:r>
              <a:rPr sz="2800" b="1" i="0" dirty="0" smtClean="0">
                <a:solidFill>
                  <a:srgbClr val="232262"/>
                </a:solidFill>
              </a:rPr>
              <a:t>METHODOLOGY</a:t>
            </a:r>
            <a:r>
              <a:rPr lang="en-US" sz="2800" b="1" i="0" dirty="0" smtClean="0">
                <a:solidFill>
                  <a:srgbClr val="232262"/>
                </a:solidFill>
              </a:rPr>
              <a:t>:</a:t>
            </a:r>
            <a:r>
              <a:rPr sz="2800" b="1" i="0" dirty="0" smtClean="0">
                <a:solidFill>
                  <a:srgbClr val="232262"/>
                </a:solidFill>
              </a:rPr>
              <a:t> Post-observation </a:t>
            </a:r>
            <a:r>
              <a:rPr sz="2800" b="1" i="0" dirty="0">
                <a:solidFill>
                  <a:srgbClr val="232262"/>
                </a:solidFill>
              </a:rPr>
              <a:t>reflections</a:t>
            </a:r>
          </a:p>
        </p:txBody>
      </p:sp>
      <p:sp>
        <p:nvSpPr>
          <p:cNvPr id="6" name="text-100-195">
            <a:extLst>
              <a:ext uri="{FF2B5EF4-FFF2-40B4-BE49-F238E27FC236}">
                <a16:creationId xmlns:a16="http://schemas.microsoft.com/office/drawing/2014/main" id="{31E890E1-62B3-42CC-94E5-E000FB2E3775}"/>
              </a:ext>
            </a:extLst>
          </p:cNvPr>
          <p:cNvSpPr>
            <a:spLocks noGrp="1"/>
          </p:cNvSpPr>
          <p:nvPr/>
        </p:nvSpPr>
        <p:spPr>
          <a:xfrm>
            <a:off x="952500" y="1857375"/>
            <a:ext cx="4000500" cy="457200"/>
          </a:xfrm>
          <a:prstGeom prst="rect">
            <a:avLst/>
          </a:prstGeom>
          <a:noFill/>
          <a:ln w="0">
            <a:noFill/>
            <a:prstDash val="solid"/>
          </a:ln>
        </p:spPr>
        <p:txBody>
          <a:bodyPr anchor="ctr"/>
          <a:lstStyle/>
          <a:p>
            <a:pPr algn="ctr">
              <a:buNone/>
              <a:defRPr sz="1725" b="1" i="0">
                <a:solidFill>
                  <a:srgbClr val="D62127"/>
                </a:solidFill>
              </a:defRPr>
            </a:pPr>
            <a:r>
              <a:rPr sz="2600" b="1" i="0">
                <a:solidFill>
                  <a:srgbClr val="D62127"/>
                </a:solidFill>
              </a:rPr>
              <a:t>WHY THIS SOURCE?</a:t>
            </a:r>
          </a:p>
        </p:txBody>
      </p:sp>
      <p:sp>
        <p:nvSpPr>
          <p:cNvPr id="7" name="text-120-250">
            <a:extLst>
              <a:ext uri="{FF2B5EF4-FFF2-40B4-BE49-F238E27FC236}">
                <a16:creationId xmlns:a16="http://schemas.microsoft.com/office/drawing/2014/main" id="{FC6FD829-5DA8-4617-BE9D-09624DF5811D}"/>
              </a:ext>
            </a:extLst>
          </p:cNvPr>
          <p:cNvSpPr>
            <a:spLocks noGrp="1"/>
          </p:cNvSpPr>
          <p:nvPr/>
        </p:nvSpPr>
        <p:spPr>
          <a:xfrm>
            <a:off x="1142999" y="2571750"/>
            <a:ext cx="4143375" cy="1143000"/>
          </a:xfrm>
          <a:prstGeom prst="rect">
            <a:avLst/>
          </a:prstGeom>
          <a:noFill/>
          <a:ln w="0">
            <a:noFill/>
            <a:prstDash val="solid"/>
          </a:ln>
        </p:spPr>
        <p:txBody>
          <a:bodyPr anchor="ctr"/>
          <a:lstStyle/>
          <a:p>
            <a:pPr algn="ctr">
              <a:buNone/>
              <a:defRPr sz="1650" b="1" i="0">
                <a:solidFill>
                  <a:srgbClr val="232262"/>
                </a:solidFill>
              </a:defRPr>
            </a:pPr>
            <a:r>
              <a:rPr sz="2400" b="1" i="0" dirty="0">
                <a:solidFill>
                  <a:srgbClr val="232262"/>
                </a:solidFill>
              </a:rPr>
              <a:t>Visible practice is ambiguous</a:t>
            </a:r>
          </a:p>
          <a:p>
            <a:pPr algn="ctr">
              <a:buNone/>
              <a:defRPr sz="1650" b="1" i="0">
                <a:solidFill>
                  <a:srgbClr val="232262"/>
                </a:solidFill>
              </a:defRPr>
            </a:pPr>
            <a:r>
              <a:rPr sz="2400" b="1" i="0" dirty="0">
                <a:solidFill>
                  <a:srgbClr val="232262"/>
                </a:solidFill>
              </a:rPr>
              <a:t>Silence and L1 use</a:t>
            </a:r>
          </a:p>
          <a:p>
            <a:pPr algn="ctr">
              <a:buNone/>
              <a:defRPr sz="1650" b="1" i="0">
                <a:solidFill>
                  <a:srgbClr val="232262"/>
                </a:solidFill>
              </a:defRPr>
            </a:pPr>
            <a:r>
              <a:rPr sz="2400" b="1" i="0" dirty="0">
                <a:solidFill>
                  <a:srgbClr val="232262"/>
                </a:solidFill>
              </a:rPr>
              <a:t>Simplification and feedback</a:t>
            </a:r>
          </a:p>
        </p:txBody>
      </p:sp>
      <p:sp>
        <p:nvSpPr>
          <p:cNvPr id="8" name="text-555-260">
            <a:extLst>
              <a:ext uri="{FF2B5EF4-FFF2-40B4-BE49-F238E27FC236}">
                <a16:creationId xmlns:a16="http://schemas.microsoft.com/office/drawing/2014/main" id="{D32E6BA9-A8C9-472F-A924-145141FBFAF3}"/>
              </a:ext>
            </a:extLst>
          </p:cNvPr>
          <p:cNvSpPr>
            <a:spLocks noGrp="1"/>
          </p:cNvSpPr>
          <p:nvPr/>
        </p:nvSpPr>
        <p:spPr>
          <a:xfrm>
            <a:off x="5286375" y="2476500"/>
            <a:ext cx="857250" cy="762000"/>
          </a:xfrm>
          <a:prstGeom prst="rect">
            <a:avLst/>
          </a:prstGeom>
          <a:noFill/>
          <a:ln w="0">
            <a:noFill/>
            <a:prstDash val="solid"/>
          </a:ln>
        </p:spPr>
        <p:txBody>
          <a:bodyPr anchor="ctr"/>
          <a:lstStyle/>
          <a:p>
            <a:pPr algn="ctr">
              <a:buNone/>
              <a:defRPr sz="3450" b="1" i="0">
                <a:solidFill>
                  <a:srgbClr val="D62127"/>
                </a:solidFill>
              </a:defRPr>
            </a:pPr>
            <a:r>
              <a:rPr sz="3450" b="1" i="0">
                <a:solidFill>
                  <a:srgbClr val="D62127"/>
                </a:solidFill>
              </a:rPr>
              <a:t>→</a:t>
            </a:r>
          </a:p>
        </p:txBody>
      </p:sp>
      <p:sp>
        <p:nvSpPr>
          <p:cNvPr id="9" name="text-680-195">
            <a:extLst>
              <a:ext uri="{FF2B5EF4-FFF2-40B4-BE49-F238E27FC236}">
                <a16:creationId xmlns:a16="http://schemas.microsoft.com/office/drawing/2014/main" id="{A28F69C1-6BF7-46A5-B4EC-B8AF924B9EDC}"/>
              </a:ext>
            </a:extLst>
          </p:cNvPr>
          <p:cNvSpPr>
            <a:spLocks noGrp="1"/>
          </p:cNvSpPr>
          <p:nvPr/>
        </p:nvSpPr>
        <p:spPr>
          <a:xfrm>
            <a:off x="6477000" y="1857375"/>
            <a:ext cx="4000500" cy="457200"/>
          </a:xfrm>
          <a:prstGeom prst="rect">
            <a:avLst/>
          </a:prstGeom>
          <a:noFill/>
          <a:ln w="0">
            <a:noFill/>
            <a:prstDash val="solid"/>
          </a:ln>
        </p:spPr>
        <p:txBody>
          <a:bodyPr anchor="ctr"/>
          <a:lstStyle/>
          <a:p>
            <a:pPr algn="ctr">
              <a:buNone/>
              <a:defRPr sz="1725" b="1" i="0">
                <a:solidFill>
                  <a:srgbClr val="D62127"/>
                </a:solidFill>
              </a:defRPr>
            </a:pPr>
            <a:r>
              <a:rPr sz="2600" b="1" i="0">
                <a:solidFill>
                  <a:srgbClr val="D62127"/>
                </a:solidFill>
              </a:rPr>
              <a:t>HOW WAS IT USED?</a:t>
            </a:r>
          </a:p>
        </p:txBody>
      </p:sp>
      <p:sp>
        <p:nvSpPr>
          <p:cNvPr id="10" name="text-700-250">
            <a:extLst>
              <a:ext uri="{FF2B5EF4-FFF2-40B4-BE49-F238E27FC236}">
                <a16:creationId xmlns:a16="http://schemas.microsoft.com/office/drawing/2014/main" id="{F6A6A7A6-D0C3-406F-AE13-60C25919BC85}"/>
              </a:ext>
            </a:extLst>
          </p:cNvPr>
          <p:cNvSpPr>
            <a:spLocks noGrp="1"/>
          </p:cNvSpPr>
          <p:nvPr/>
        </p:nvSpPr>
        <p:spPr>
          <a:xfrm>
            <a:off x="5809129" y="2571750"/>
            <a:ext cx="5210735" cy="1143000"/>
          </a:xfrm>
          <a:prstGeom prst="rect">
            <a:avLst/>
          </a:prstGeom>
          <a:noFill/>
          <a:ln w="0">
            <a:noFill/>
            <a:prstDash val="solid"/>
          </a:ln>
        </p:spPr>
        <p:txBody>
          <a:bodyPr anchor="ctr"/>
          <a:lstStyle/>
          <a:p>
            <a:pPr algn="ctr">
              <a:buNone/>
              <a:defRPr sz="1650" b="1" i="0">
                <a:solidFill>
                  <a:srgbClr val="232262"/>
                </a:solidFill>
              </a:defRPr>
            </a:pPr>
            <a:r>
              <a:rPr sz="2400" b="1" i="0" dirty="0">
                <a:solidFill>
                  <a:srgbClr val="232262"/>
                </a:solidFill>
              </a:rPr>
              <a:t>10–15 minutes post-lesson</a:t>
            </a:r>
          </a:p>
          <a:p>
            <a:pPr algn="ctr">
              <a:buNone/>
              <a:defRPr sz="1650" b="1" i="0">
                <a:solidFill>
                  <a:srgbClr val="232262"/>
                </a:solidFill>
              </a:defRPr>
            </a:pPr>
            <a:r>
              <a:rPr sz="2400" b="1" i="0" dirty="0">
                <a:solidFill>
                  <a:srgbClr val="232262"/>
                </a:solidFill>
              </a:rPr>
              <a:t>One salient episode</a:t>
            </a:r>
          </a:p>
          <a:p>
            <a:pPr algn="ctr">
              <a:buNone/>
              <a:defRPr sz="1650" b="1" i="0">
                <a:solidFill>
                  <a:srgbClr val="232262"/>
                </a:solidFill>
              </a:defRPr>
            </a:pPr>
            <a:r>
              <a:rPr sz="2400" b="1" i="0" dirty="0">
                <a:solidFill>
                  <a:srgbClr val="232262"/>
                </a:solidFill>
              </a:rPr>
              <a:t>What? Why? Planned?</a:t>
            </a:r>
          </a:p>
        </p:txBody>
      </p:sp>
      <p:sp>
        <p:nvSpPr>
          <p:cNvPr id="11" name="box-210-445">
            <a:extLst>
              <a:ext uri="{FF2B5EF4-FFF2-40B4-BE49-F238E27FC236}">
                <a16:creationId xmlns:a16="http://schemas.microsoft.com/office/drawing/2014/main" id="{714A903A-60E3-48B7-8E37-8F95BE4D1213}"/>
              </a:ext>
            </a:extLst>
          </p:cNvPr>
          <p:cNvSpPr>
            <a:spLocks noGrp="1"/>
          </p:cNvSpPr>
          <p:nvPr/>
        </p:nvSpPr>
        <p:spPr>
          <a:xfrm>
            <a:off x="2000250" y="4238625"/>
            <a:ext cx="7620000" cy="809625"/>
          </a:xfrm>
          <a:prstGeom prst="roundRect">
            <a:avLst>
              <a:gd name="adj" fmla="val 9412"/>
            </a:avLst>
          </a:prstGeom>
          <a:solidFill>
            <a:srgbClr val="EEF6FA"/>
          </a:solidFill>
          <a:ln w="14288">
            <a:solidFill>
              <a:srgbClr val="A9C8D9"/>
            </a:solidFill>
            <a:prstDash val="solid"/>
          </a:ln>
        </p:spPr>
      </p:sp>
      <p:sp>
        <p:nvSpPr>
          <p:cNvPr id="12" name="text-250-460">
            <a:extLst>
              <a:ext uri="{FF2B5EF4-FFF2-40B4-BE49-F238E27FC236}">
                <a16:creationId xmlns:a16="http://schemas.microsoft.com/office/drawing/2014/main" id="{A3BC4C09-F048-48F1-9D62-F72B440F1D54}"/>
              </a:ext>
            </a:extLst>
          </p:cNvPr>
          <p:cNvSpPr>
            <a:spLocks noGrp="1"/>
          </p:cNvSpPr>
          <p:nvPr/>
        </p:nvSpPr>
        <p:spPr>
          <a:xfrm>
            <a:off x="2381250" y="4381500"/>
            <a:ext cx="6858000" cy="523875"/>
          </a:xfrm>
          <a:prstGeom prst="rect">
            <a:avLst/>
          </a:prstGeom>
          <a:noFill/>
          <a:ln w="0">
            <a:noFill/>
            <a:prstDash val="solid"/>
          </a:ln>
        </p:spPr>
        <p:txBody>
          <a:bodyPr anchor="ctr"/>
          <a:lstStyle/>
          <a:p>
            <a:pPr algn="ctr">
              <a:buNone/>
              <a:defRPr sz="1950" b="1" i="0">
                <a:solidFill>
                  <a:srgbClr val="232262"/>
                </a:solidFill>
              </a:defRPr>
            </a:pPr>
            <a:r>
              <a:rPr sz="2600" b="1" i="0">
                <a:solidFill>
                  <a:srgbClr val="232262"/>
                </a:solidFill>
              </a:rPr>
              <a:t>Contribution: reasoning behind a visible classroom choice.</a:t>
            </a:r>
          </a:p>
        </p:txBody>
      </p:sp>
    </p:spTree>
    <p:extLst>
      <p:ext uri="{BB962C8B-B14F-4D97-AF65-F5344CB8AC3E}">
        <p14:creationId xmlns:p14="http://schemas.microsoft.com/office/powerpoint/2010/main" val="395188927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l="-1000" t="28000" r="-29000" b="-1000"/>
          </a:stretch>
        </a:blipFill>
        <a:effectLst/>
      </p:bgPr>
    </p:bg>
    <p:spTree>
      <p:nvGrpSpPr>
        <p:cNvPr id="1" name=""/>
        <p:cNvGrpSpPr/>
        <p:nvPr/>
      </p:nvGrpSpPr>
      <p:grpSpPr>
        <a:xfrm>
          <a:off x="0" y="0"/>
          <a:ext cx="0" cy="0"/>
          <a:chOff x="0" y="0"/>
          <a:chExt cx="0" cy="0"/>
        </a:xfrm>
      </p:grpSpPr>
      <p:sp>
        <p:nvSpPr>
          <p:cNvPr id="4" name="finding-number">
            <a:extLst>
              <a:ext uri="{FF2B5EF4-FFF2-40B4-BE49-F238E27FC236}">
                <a16:creationId xmlns:a16="http://schemas.microsoft.com/office/drawing/2014/main" id="{6FAC3AB6-F210-490B-B492-0800F94AE153}"/>
              </a:ext>
            </a:extLst>
          </p:cNvPr>
          <p:cNvSpPr>
            <a:spLocks noGrp="1"/>
          </p:cNvSpPr>
          <p:nvPr/>
        </p:nvSpPr>
        <p:spPr>
          <a:xfrm>
            <a:off x="723900" y="590550"/>
            <a:ext cx="904875" cy="685800"/>
          </a:xfrm>
          <a:prstGeom prst="rect">
            <a:avLst/>
          </a:prstGeom>
          <a:noFill/>
          <a:ln w="0">
            <a:noFill/>
            <a:prstDash val="solid"/>
          </a:ln>
        </p:spPr>
        <p:txBody>
          <a:bodyPr anchor="ctr"/>
          <a:lstStyle/>
          <a:p>
            <a:pPr algn="l">
              <a:buNone/>
              <a:defRPr sz="3000" b="1" i="0">
                <a:solidFill>
                  <a:srgbClr val="D62127"/>
                </a:solidFill>
              </a:defRPr>
            </a:pPr>
            <a:r>
              <a:rPr sz="3000" b="1" i="0">
                <a:solidFill>
                  <a:srgbClr val="D62127"/>
                </a:solidFill>
              </a:rPr>
              <a:t>M4</a:t>
            </a:r>
          </a:p>
        </p:txBody>
      </p:sp>
      <p:sp>
        <p:nvSpPr>
          <p:cNvPr id="5" name="finding-title">
            <a:extLst>
              <a:ext uri="{FF2B5EF4-FFF2-40B4-BE49-F238E27FC236}">
                <a16:creationId xmlns:a16="http://schemas.microsoft.com/office/drawing/2014/main" id="{B89EF8F9-59E9-43EB-A628-5685D392CDA7}"/>
              </a:ext>
            </a:extLst>
          </p:cNvPr>
          <p:cNvSpPr>
            <a:spLocks noGrp="1"/>
          </p:cNvSpPr>
          <p:nvPr/>
        </p:nvSpPr>
        <p:spPr>
          <a:xfrm>
            <a:off x="1418665" y="542925"/>
            <a:ext cx="10529047" cy="800100"/>
          </a:xfrm>
          <a:prstGeom prst="rect">
            <a:avLst/>
          </a:prstGeom>
          <a:noFill/>
          <a:ln w="0">
            <a:noFill/>
            <a:prstDash val="solid"/>
          </a:ln>
        </p:spPr>
        <p:txBody>
          <a:bodyPr anchor="ctr"/>
          <a:lstStyle/>
          <a:p>
            <a:pPr algn="l">
              <a:buNone/>
              <a:defRPr sz="2250" b="1" i="0">
                <a:solidFill>
                  <a:srgbClr val="232262"/>
                </a:solidFill>
              </a:defRPr>
            </a:pPr>
            <a:r>
              <a:rPr sz="2800" b="1" i="0" dirty="0" smtClean="0">
                <a:solidFill>
                  <a:srgbClr val="232262"/>
                </a:solidFill>
              </a:rPr>
              <a:t>METHODOLOGY</a:t>
            </a:r>
            <a:r>
              <a:rPr lang="en-US" sz="2800" b="1" i="0" dirty="0" smtClean="0">
                <a:solidFill>
                  <a:srgbClr val="232262"/>
                </a:solidFill>
              </a:rPr>
              <a:t>:</a:t>
            </a:r>
            <a:r>
              <a:rPr sz="2800" b="1" i="0" dirty="0" smtClean="0">
                <a:solidFill>
                  <a:srgbClr val="232262"/>
                </a:solidFill>
              </a:rPr>
              <a:t> Institutional </a:t>
            </a:r>
            <a:r>
              <a:rPr sz="2800" b="1" i="0" dirty="0">
                <a:solidFill>
                  <a:srgbClr val="232262"/>
                </a:solidFill>
              </a:rPr>
              <a:t>and policy documents</a:t>
            </a:r>
          </a:p>
        </p:txBody>
      </p:sp>
      <p:sp>
        <p:nvSpPr>
          <p:cNvPr id="6" name="text-100-195">
            <a:extLst>
              <a:ext uri="{FF2B5EF4-FFF2-40B4-BE49-F238E27FC236}">
                <a16:creationId xmlns:a16="http://schemas.microsoft.com/office/drawing/2014/main" id="{31E890E1-62B3-42CC-94E5-E000FB2E3775}"/>
              </a:ext>
            </a:extLst>
          </p:cNvPr>
          <p:cNvSpPr>
            <a:spLocks noGrp="1"/>
          </p:cNvSpPr>
          <p:nvPr/>
        </p:nvSpPr>
        <p:spPr>
          <a:xfrm>
            <a:off x="952500" y="1857375"/>
            <a:ext cx="4000500" cy="457200"/>
          </a:xfrm>
          <a:prstGeom prst="rect">
            <a:avLst/>
          </a:prstGeom>
          <a:noFill/>
          <a:ln w="0">
            <a:noFill/>
            <a:prstDash val="solid"/>
          </a:ln>
        </p:spPr>
        <p:txBody>
          <a:bodyPr anchor="ctr"/>
          <a:lstStyle/>
          <a:p>
            <a:pPr algn="ctr">
              <a:buNone/>
              <a:defRPr sz="1725" b="1" i="0">
                <a:solidFill>
                  <a:srgbClr val="D62127"/>
                </a:solidFill>
              </a:defRPr>
            </a:pPr>
            <a:r>
              <a:rPr sz="2600" b="1" i="0">
                <a:solidFill>
                  <a:srgbClr val="D62127"/>
                </a:solidFill>
              </a:rPr>
              <a:t>WHY THIS SOURCE?</a:t>
            </a:r>
          </a:p>
        </p:txBody>
      </p:sp>
      <p:sp>
        <p:nvSpPr>
          <p:cNvPr id="7" name="text-120-250">
            <a:extLst>
              <a:ext uri="{FF2B5EF4-FFF2-40B4-BE49-F238E27FC236}">
                <a16:creationId xmlns:a16="http://schemas.microsoft.com/office/drawing/2014/main" id="{FC6FD829-5DA8-4617-BE9D-09624DF5811D}"/>
              </a:ext>
            </a:extLst>
          </p:cNvPr>
          <p:cNvSpPr>
            <a:spLocks noGrp="1"/>
          </p:cNvSpPr>
          <p:nvPr/>
        </p:nvSpPr>
        <p:spPr>
          <a:xfrm>
            <a:off x="1143000" y="2571750"/>
            <a:ext cx="3619500" cy="1143000"/>
          </a:xfrm>
          <a:prstGeom prst="rect">
            <a:avLst/>
          </a:prstGeom>
          <a:noFill/>
          <a:ln w="0">
            <a:noFill/>
            <a:prstDash val="solid"/>
          </a:ln>
        </p:spPr>
        <p:txBody>
          <a:bodyPr anchor="ctr"/>
          <a:lstStyle/>
          <a:p>
            <a:pPr algn="ctr">
              <a:buNone/>
              <a:defRPr sz="1650" b="1" i="0">
                <a:solidFill>
                  <a:srgbClr val="232262"/>
                </a:solidFill>
              </a:defRPr>
            </a:pPr>
            <a:r>
              <a:rPr sz="2400" b="1" i="0">
                <a:solidFill>
                  <a:srgbClr val="232262"/>
                </a:solidFill>
              </a:rPr>
              <a:t>Locate practice systemically</a:t>
            </a:r>
          </a:p>
          <a:p>
            <a:pPr algn="ctr">
              <a:buNone/>
              <a:defRPr sz="1650" b="1" i="0">
                <a:solidFill>
                  <a:srgbClr val="232262"/>
                </a:solidFill>
              </a:defRPr>
            </a:pPr>
            <a:r>
              <a:rPr sz="2400" b="1" i="0">
                <a:solidFill>
                  <a:srgbClr val="232262"/>
                </a:solidFill>
              </a:rPr>
              <a:t>Expectations and support</a:t>
            </a:r>
          </a:p>
          <a:p>
            <a:pPr algn="ctr">
              <a:buNone/>
              <a:defRPr sz="1650" b="1" i="0">
                <a:solidFill>
                  <a:srgbClr val="232262"/>
                </a:solidFill>
              </a:defRPr>
            </a:pPr>
            <a:r>
              <a:rPr sz="2400" b="1" i="0">
                <a:solidFill>
                  <a:srgbClr val="232262"/>
                </a:solidFill>
              </a:rPr>
              <a:t>Workload and policy gaps</a:t>
            </a:r>
          </a:p>
        </p:txBody>
      </p:sp>
      <p:sp>
        <p:nvSpPr>
          <p:cNvPr id="8" name="text-555-260">
            <a:extLst>
              <a:ext uri="{FF2B5EF4-FFF2-40B4-BE49-F238E27FC236}">
                <a16:creationId xmlns:a16="http://schemas.microsoft.com/office/drawing/2014/main" id="{D32E6BA9-A8C9-472F-A924-145141FBFAF3}"/>
              </a:ext>
            </a:extLst>
          </p:cNvPr>
          <p:cNvSpPr>
            <a:spLocks noGrp="1"/>
          </p:cNvSpPr>
          <p:nvPr/>
        </p:nvSpPr>
        <p:spPr>
          <a:xfrm>
            <a:off x="5286375" y="2476500"/>
            <a:ext cx="857250" cy="762000"/>
          </a:xfrm>
          <a:prstGeom prst="rect">
            <a:avLst/>
          </a:prstGeom>
          <a:noFill/>
          <a:ln w="0">
            <a:noFill/>
            <a:prstDash val="solid"/>
          </a:ln>
        </p:spPr>
        <p:txBody>
          <a:bodyPr anchor="ctr"/>
          <a:lstStyle/>
          <a:p>
            <a:pPr algn="ctr">
              <a:buNone/>
              <a:defRPr sz="3450" b="1" i="0">
                <a:solidFill>
                  <a:srgbClr val="D62127"/>
                </a:solidFill>
              </a:defRPr>
            </a:pPr>
            <a:r>
              <a:rPr sz="3450" b="1" i="0">
                <a:solidFill>
                  <a:srgbClr val="D62127"/>
                </a:solidFill>
              </a:rPr>
              <a:t>→</a:t>
            </a:r>
          </a:p>
        </p:txBody>
      </p:sp>
      <p:sp>
        <p:nvSpPr>
          <p:cNvPr id="9" name="text-680-195">
            <a:extLst>
              <a:ext uri="{FF2B5EF4-FFF2-40B4-BE49-F238E27FC236}">
                <a16:creationId xmlns:a16="http://schemas.microsoft.com/office/drawing/2014/main" id="{A28F69C1-6BF7-46A5-B4EC-B8AF924B9EDC}"/>
              </a:ext>
            </a:extLst>
          </p:cNvPr>
          <p:cNvSpPr>
            <a:spLocks noGrp="1"/>
          </p:cNvSpPr>
          <p:nvPr/>
        </p:nvSpPr>
        <p:spPr>
          <a:xfrm>
            <a:off x="6477000" y="1857375"/>
            <a:ext cx="4000500" cy="457200"/>
          </a:xfrm>
          <a:prstGeom prst="rect">
            <a:avLst/>
          </a:prstGeom>
          <a:noFill/>
          <a:ln w="0">
            <a:noFill/>
            <a:prstDash val="solid"/>
          </a:ln>
        </p:spPr>
        <p:txBody>
          <a:bodyPr anchor="ctr"/>
          <a:lstStyle/>
          <a:p>
            <a:pPr algn="ctr">
              <a:buNone/>
              <a:defRPr sz="1725" b="1" i="0">
                <a:solidFill>
                  <a:srgbClr val="D62127"/>
                </a:solidFill>
              </a:defRPr>
            </a:pPr>
            <a:r>
              <a:rPr sz="2600" b="1" i="0">
                <a:solidFill>
                  <a:srgbClr val="D62127"/>
                </a:solidFill>
              </a:rPr>
              <a:t>HOW WAS IT USED?</a:t>
            </a:r>
          </a:p>
        </p:txBody>
      </p:sp>
      <p:sp>
        <p:nvSpPr>
          <p:cNvPr id="10" name="text-700-250">
            <a:extLst>
              <a:ext uri="{FF2B5EF4-FFF2-40B4-BE49-F238E27FC236}">
                <a16:creationId xmlns:a16="http://schemas.microsoft.com/office/drawing/2014/main" id="{F6A6A7A6-D0C3-406F-AE13-60C25919BC85}"/>
              </a:ext>
            </a:extLst>
          </p:cNvPr>
          <p:cNvSpPr>
            <a:spLocks noGrp="1"/>
          </p:cNvSpPr>
          <p:nvPr/>
        </p:nvSpPr>
        <p:spPr>
          <a:xfrm>
            <a:off x="6320118" y="2571750"/>
            <a:ext cx="4417358" cy="1143000"/>
          </a:xfrm>
          <a:prstGeom prst="rect">
            <a:avLst/>
          </a:prstGeom>
          <a:noFill/>
          <a:ln w="0">
            <a:noFill/>
            <a:prstDash val="solid"/>
          </a:ln>
        </p:spPr>
        <p:txBody>
          <a:bodyPr anchor="ctr"/>
          <a:lstStyle/>
          <a:p>
            <a:pPr algn="ctr">
              <a:buNone/>
              <a:defRPr sz="1650" b="1" i="0">
                <a:solidFill>
                  <a:srgbClr val="232262"/>
                </a:solidFill>
              </a:defRPr>
            </a:pPr>
            <a:r>
              <a:rPr sz="2400" b="1" i="0">
                <a:solidFill>
                  <a:srgbClr val="232262"/>
                </a:solidFill>
              </a:rPr>
              <a:t>National and site documents</a:t>
            </a:r>
          </a:p>
          <a:p>
            <a:pPr algn="ctr">
              <a:buNone/>
              <a:defRPr sz="1650" b="1" i="0">
                <a:solidFill>
                  <a:srgbClr val="232262"/>
                </a:solidFill>
              </a:defRPr>
            </a:pPr>
            <a:r>
              <a:rPr sz="2400" b="1" i="0">
                <a:solidFill>
                  <a:srgbClr val="232262"/>
                </a:solidFill>
              </a:rPr>
              <a:t>Case context summaries</a:t>
            </a:r>
          </a:p>
          <a:p>
            <a:pPr algn="ctr">
              <a:buNone/>
              <a:defRPr sz="1650" b="1" i="0">
                <a:solidFill>
                  <a:srgbClr val="232262"/>
                </a:solidFill>
              </a:defRPr>
            </a:pPr>
            <a:r>
              <a:rPr sz="2400" b="1" i="0">
                <a:solidFill>
                  <a:srgbClr val="232262"/>
                </a:solidFill>
              </a:rPr>
              <a:t>Claim–evidence–gap matrix</a:t>
            </a:r>
          </a:p>
        </p:txBody>
      </p:sp>
      <p:sp>
        <p:nvSpPr>
          <p:cNvPr id="11" name="box-210-445">
            <a:extLst>
              <a:ext uri="{FF2B5EF4-FFF2-40B4-BE49-F238E27FC236}">
                <a16:creationId xmlns:a16="http://schemas.microsoft.com/office/drawing/2014/main" id="{714A903A-60E3-48B7-8E37-8F95BE4D1213}"/>
              </a:ext>
            </a:extLst>
          </p:cNvPr>
          <p:cNvSpPr>
            <a:spLocks noGrp="1"/>
          </p:cNvSpPr>
          <p:nvPr/>
        </p:nvSpPr>
        <p:spPr>
          <a:xfrm>
            <a:off x="2000250" y="4238625"/>
            <a:ext cx="7620000" cy="809625"/>
          </a:xfrm>
          <a:prstGeom prst="roundRect">
            <a:avLst>
              <a:gd name="adj" fmla="val 9412"/>
            </a:avLst>
          </a:prstGeom>
          <a:solidFill>
            <a:srgbClr val="EEF6FA"/>
          </a:solidFill>
          <a:ln w="14288">
            <a:solidFill>
              <a:srgbClr val="A9C8D9"/>
            </a:solidFill>
            <a:prstDash val="solid"/>
          </a:ln>
        </p:spPr>
      </p:sp>
      <p:sp>
        <p:nvSpPr>
          <p:cNvPr id="12" name="text-250-460">
            <a:extLst>
              <a:ext uri="{FF2B5EF4-FFF2-40B4-BE49-F238E27FC236}">
                <a16:creationId xmlns:a16="http://schemas.microsoft.com/office/drawing/2014/main" id="{A3BC4C09-F048-48F1-9D62-F72B440F1D54}"/>
              </a:ext>
            </a:extLst>
          </p:cNvPr>
          <p:cNvSpPr>
            <a:spLocks noGrp="1"/>
          </p:cNvSpPr>
          <p:nvPr/>
        </p:nvSpPr>
        <p:spPr>
          <a:xfrm>
            <a:off x="2381250" y="4381500"/>
            <a:ext cx="6858000" cy="523875"/>
          </a:xfrm>
          <a:prstGeom prst="rect">
            <a:avLst/>
          </a:prstGeom>
          <a:noFill/>
          <a:ln w="0">
            <a:noFill/>
            <a:prstDash val="solid"/>
          </a:ln>
        </p:spPr>
        <p:txBody>
          <a:bodyPr anchor="ctr"/>
          <a:lstStyle/>
          <a:p>
            <a:pPr algn="ctr">
              <a:buNone/>
              <a:defRPr sz="1950" b="1" i="0">
                <a:solidFill>
                  <a:srgbClr val="232262"/>
                </a:solidFill>
              </a:defRPr>
            </a:pPr>
            <a:r>
              <a:rPr sz="2600" b="1" i="0">
                <a:solidFill>
                  <a:srgbClr val="232262"/>
                </a:solidFill>
              </a:rPr>
              <a:t>Contribution: whether ambition matched pedagogical support.</a:t>
            </a:r>
          </a:p>
        </p:txBody>
      </p:sp>
    </p:spTree>
    <p:extLst>
      <p:ext uri="{BB962C8B-B14F-4D97-AF65-F5344CB8AC3E}">
        <p14:creationId xmlns:p14="http://schemas.microsoft.com/office/powerpoint/2010/main" val="395188927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l="-1000" t="28000" r="-29000" b="-1000"/>
          </a:stretch>
        </a:blipFill>
        <a:effectLst/>
      </p:bgPr>
    </p:bg>
    <p:spTree>
      <p:nvGrpSpPr>
        <p:cNvPr id="1" name=""/>
        <p:cNvGrpSpPr/>
        <p:nvPr/>
      </p:nvGrpSpPr>
      <p:grpSpPr>
        <a:xfrm>
          <a:off x="0" y="0"/>
          <a:ext cx="0" cy="0"/>
          <a:chOff x="0" y="0"/>
          <a:chExt cx="0" cy="0"/>
        </a:xfrm>
      </p:grpSpPr>
      <p:sp>
        <p:nvSpPr>
          <p:cNvPr id="4" name="slide-title">
            <a:extLst>
              <a:ext uri="{FF2B5EF4-FFF2-40B4-BE49-F238E27FC236}">
                <a16:creationId xmlns:a16="http://schemas.microsoft.com/office/drawing/2014/main" id="{68E440F8-772E-472F-8B06-1DCE24052A6D}"/>
              </a:ext>
            </a:extLst>
          </p:cNvPr>
          <p:cNvSpPr>
            <a:spLocks noGrp="1"/>
          </p:cNvSpPr>
          <p:nvPr/>
        </p:nvSpPr>
        <p:spPr>
          <a:xfrm>
            <a:off x="723900" y="571500"/>
            <a:ext cx="10668000" cy="666750"/>
          </a:xfrm>
          <a:prstGeom prst="rect">
            <a:avLst/>
          </a:prstGeom>
          <a:noFill/>
          <a:ln w="0">
            <a:noFill/>
            <a:prstDash val="solid"/>
          </a:ln>
        </p:spPr>
        <p:txBody>
          <a:bodyPr anchor="ctr"/>
          <a:lstStyle/>
          <a:p>
            <a:pPr algn="l">
              <a:buNone/>
              <a:defRPr sz="2550" b="1" i="0">
                <a:solidFill>
                  <a:srgbClr val="232262"/>
                </a:solidFill>
              </a:defRPr>
            </a:pPr>
            <a:r>
              <a:rPr sz="2550" b="1" i="0" dirty="0" smtClean="0">
                <a:solidFill>
                  <a:srgbClr val="232262"/>
                </a:solidFill>
              </a:rPr>
              <a:t>METHODOLOGY</a:t>
            </a:r>
            <a:r>
              <a:rPr lang="en-US" sz="2550" b="1" i="0" dirty="0" smtClean="0">
                <a:solidFill>
                  <a:srgbClr val="232262"/>
                </a:solidFill>
              </a:rPr>
              <a:t>:</a:t>
            </a:r>
            <a:r>
              <a:rPr sz="2550" b="1" i="0" dirty="0" smtClean="0">
                <a:solidFill>
                  <a:srgbClr val="232262"/>
                </a:solidFill>
              </a:rPr>
              <a:t> Triangulation </a:t>
            </a:r>
            <a:r>
              <a:rPr lang="en-US" sz="2550" b="1" i="0" dirty="0" smtClean="0">
                <a:solidFill>
                  <a:srgbClr val="232262"/>
                </a:solidFill>
              </a:rPr>
              <a:t>identified</a:t>
            </a:r>
            <a:r>
              <a:rPr sz="2550" b="1" i="0" dirty="0" smtClean="0">
                <a:solidFill>
                  <a:srgbClr val="232262"/>
                </a:solidFill>
              </a:rPr>
              <a:t> </a:t>
            </a:r>
            <a:r>
              <a:rPr sz="2550" b="1" i="0" dirty="0">
                <a:solidFill>
                  <a:srgbClr val="232262"/>
                </a:solidFill>
              </a:rPr>
              <a:t>convergence and </a:t>
            </a:r>
            <a:r>
              <a:rPr sz="2550" b="1" i="0" dirty="0" smtClean="0">
                <a:solidFill>
                  <a:srgbClr val="232262"/>
                </a:solidFill>
              </a:rPr>
              <a:t>di</a:t>
            </a:r>
            <a:r>
              <a:rPr lang="en-US" sz="2550" b="1" i="0" dirty="0" smtClean="0">
                <a:solidFill>
                  <a:srgbClr val="232262"/>
                </a:solidFill>
              </a:rPr>
              <a:t>vergence</a:t>
            </a:r>
            <a:endParaRPr sz="2550" b="1" i="0" dirty="0">
              <a:solidFill>
                <a:srgbClr val="232262"/>
              </a:solidFill>
            </a:endParaRPr>
          </a:p>
        </p:txBody>
      </p:sp>
      <p:sp>
        <p:nvSpPr>
          <p:cNvPr id="5" name="title-rule">
            <a:extLst>
              <a:ext uri="{FF2B5EF4-FFF2-40B4-BE49-F238E27FC236}">
                <a16:creationId xmlns:a16="http://schemas.microsoft.com/office/drawing/2014/main" id="{D5AE4F6F-B4A7-4E97-B3AA-FF487F659008}"/>
              </a:ext>
            </a:extLst>
          </p:cNvPr>
          <p:cNvSpPr>
            <a:spLocks noGrp="1"/>
          </p:cNvSpPr>
          <p:nvPr/>
        </p:nvSpPr>
        <p:spPr>
          <a:xfrm>
            <a:off x="723900" y="1257300"/>
            <a:ext cx="876300" cy="47625"/>
          </a:xfrm>
          <a:prstGeom prst="roundRect">
            <a:avLst>
              <a:gd name="adj" fmla="val 50000"/>
            </a:avLst>
          </a:prstGeom>
          <a:solidFill>
            <a:srgbClr val="D62127"/>
          </a:solidFill>
          <a:ln w="14288">
            <a:solidFill>
              <a:srgbClr val="D62127"/>
            </a:solidFill>
            <a:prstDash val="solid"/>
          </a:ln>
        </p:spPr>
      </p:sp>
      <p:sp>
        <p:nvSpPr>
          <p:cNvPr id="6" name="text-92-190">
            <a:extLst>
              <a:ext uri="{FF2B5EF4-FFF2-40B4-BE49-F238E27FC236}">
                <a16:creationId xmlns:a16="http://schemas.microsoft.com/office/drawing/2014/main" id="{E25734BF-9DF5-40C5-A92E-A40AD67EF077}"/>
              </a:ext>
            </a:extLst>
          </p:cNvPr>
          <p:cNvSpPr>
            <a:spLocks noGrp="1"/>
          </p:cNvSpPr>
          <p:nvPr/>
        </p:nvSpPr>
        <p:spPr>
          <a:xfrm>
            <a:off x="876300" y="1809750"/>
            <a:ext cx="609600" cy="609600"/>
          </a:xfrm>
          <a:prstGeom prst="rect">
            <a:avLst/>
          </a:prstGeom>
          <a:solidFill>
            <a:srgbClr val="D62127"/>
          </a:solidFill>
          <a:ln w="0">
            <a:noFill/>
            <a:prstDash val="solid"/>
          </a:ln>
        </p:spPr>
        <p:txBody>
          <a:bodyPr anchor="ctr"/>
          <a:lstStyle/>
          <a:p>
            <a:pPr algn="ctr">
              <a:buNone/>
              <a:defRPr sz="2400" b="1" i="0">
                <a:solidFill>
                  <a:srgbClr val="FFFFFF"/>
                </a:solidFill>
              </a:defRPr>
            </a:pPr>
            <a:r>
              <a:rPr sz="2400" b="1" i="0">
                <a:solidFill>
                  <a:srgbClr val="FFFFFF"/>
                </a:solidFill>
              </a:rPr>
              <a:t>1</a:t>
            </a:r>
          </a:p>
        </p:txBody>
      </p:sp>
      <p:sp>
        <p:nvSpPr>
          <p:cNvPr id="7" name="text-82-265">
            <a:extLst>
              <a:ext uri="{FF2B5EF4-FFF2-40B4-BE49-F238E27FC236}">
                <a16:creationId xmlns:a16="http://schemas.microsoft.com/office/drawing/2014/main" id="{31A6C9E9-5FF9-4EC2-AF72-D17C7266FA87}"/>
              </a:ext>
            </a:extLst>
          </p:cNvPr>
          <p:cNvSpPr>
            <a:spLocks noGrp="1"/>
          </p:cNvSpPr>
          <p:nvPr/>
        </p:nvSpPr>
        <p:spPr>
          <a:xfrm>
            <a:off x="781050" y="2524125"/>
            <a:ext cx="2000250" cy="762000"/>
          </a:xfrm>
          <a:prstGeom prst="rect">
            <a:avLst/>
          </a:prstGeom>
          <a:noFill/>
          <a:ln w="0">
            <a:noFill/>
            <a:prstDash val="solid"/>
          </a:ln>
        </p:spPr>
        <p:txBody>
          <a:bodyPr anchor="ctr"/>
          <a:lstStyle/>
          <a:p>
            <a:pPr algn="ctr">
              <a:buNone/>
              <a:defRPr sz="1575" b="1" i="0">
                <a:solidFill>
                  <a:srgbClr val="232262"/>
                </a:solidFill>
              </a:defRPr>
            </a:pPr>
            <a:r>
              <a:rPr sz="2400" b="1" i="0">
                <a:solidFill>
                  <a:srgbClr val="232262"/>
                </a:solidFill>
              </a:rPr>
              <a:t>Iterative coding</a:t>
            </a:r>
          </a:p>
        </p:txBody>
      </p:sp>
      <p:sp>
        <p:nvSpPr>
          <p:cNvPr id="8" name="text-292-208">
            <a:extLst>
              <a:ext uri="{FF2B5EF4-FFF2-40B4-BE49-F238E27FC236}">
                <a16:creationId xmlns:a16="http://schemas.microsoft.com/office/drawing/2014/main" id="{7EAC5BFD-7EFC-417E-B398-BF075B4B5EEB}"/>
              </a:ext>
            </a:extLst>
          </p:cNvPr>
          <p:cNvSpPr>
            <a:spLocks noGrp="1"/>
          </p:cNvSpPr>
          <p:nvPr/>
        </p:nvSpPr>
        <p:spPr>
          <a:xfrm>
            <a:off x="2781300" y="1981200"/>
            <a:ext cx="571500" cy="428625"/>
          </a:xfrm>
          <a:prstGeom prst="rect">
            <a:avLst/>
          </a:prstGeom>
          <a:noFill/>
          <a:ln w="0">
            <a:noFill/>
            <a:prstDash val="solid"/>
          </a:ln>
        </p:spPr>
        <p:txBody>
          <a:bodyPr anchor="ctr"/>
          <a:lstStyle/>
          <a:p>
            <a:pPr algn="ctr">
              <a:buNone/>
              <a:defRPr sz="2250" b="1" i="0">
                <a:solidFill>
                  <a:srgbClr val="4B5563"/>
                </a:solidFill>
              </a:defRPr>
            </a:pPr>
            <a:r>
              <a:rPr sz="2250" b="1" i="0">
                <a:solidFill>
                  <a:srgbClr val="4B5563"/>
                </a:solidFill>
              </a:rPr>
              <a:t>→</a:t>
            </a:r>
          </a:p>
        </p:txBody>
      </p:sp>
      <p:sp>
        <p:nvSpPr>
          <p:cNvPr id="9" name="text-374-190">
            <a:extLst>
              <a:ext uri="{FF2B5EF4-FFF2-40B4-BE49-F238E27FC236}">
                <a16:creationId xmlns:a16="http://schemas.microsoft.com/office/drawing/2014/main" id="{99CB0784-F328-425A-89CA-F600FFB66547}"/>
              </a:ext>
            </a:extLst>
          </p:cNvPr>
          <p:cNvSpPr>
            <a:spLocks noGrp="1"/>
          </p:cNvSpPr>
          <p:nvPr/>
        </p:nvSpPr>
        <p:spPr>
          <a:xfrm>
            <a:off x="3562350" y="1809750"/>
            <a:ext cx="609600" cy="609600"/>
          </a:xfrm>
          <a:prstGeom prst="rect">
            <a:avLst/>
          </a:prstGeom>
          <a:solidFill>
            <a:srgbClr val="D62127"/>
          </a:solidFill>
          <a:ln w="0">
            <a:noFill/>
            <a:prstDash val="solid"/>
          </a:ln>
        </p:spPr>
        <p:txBody>
          <a:bodyPr anchor="ctr"/>
          <a:lstStyle/>
          <a:p>
            <a:pPr algn="ctr">
              <a:buNone/>
              <a:defRPr sz="2400" b="1" i="0">
                <a:solidFill>
                  <a:srgbClr val="FFFFFF"/>
                </a:solidFill>
              </a:defRPr>
            </a:pPr>
            <a:r>
              <a:rPr sz="2400" b="1" i="0">
                <a:solidFill>
                  <a:srgbClr val="FFFFFF"/>
                </a:solidFill>
              </a:rPr>
              <a:t>2</a:t>
            </a:r>
          </a:p>
        </p:txBody>
      </p:sp>
      <p:sp>
        <p:nvSpPr>
          <p:cNvPr id="10" name="text-364-265">
            <a:extLst>
              <a:ext uri="{FF2B5EF4-FFF2-40B4-BE49-F238E27FC236}">
                <a16:creationId xmlns:a16="http://schemas.microsoft.com/office/drawing/2014/main" id="{8621DAF1-3E53-4343-9374-D2142190DFE6}"/>
              </a:ext>
            </a:extLst>
          </p:cNvPr>
          <p:cNvSpPr>
            <a:spLocks noGrp="1"/>
          </p:cNvSpPr>
          <p:nvPr/>
        </p:nvSpPr>
        <p:spPr>
          <a:xfrm>
            <a:off x="3467100" y="2524125"/>
            <a:ext cx="2000250" cy="762000"/>
          </a:xfrm>
          <a:prstGeom prst="rect">
            <a:avLst/>
          </a:prstGeom>
          <a:noFill/>
          <a:ln w="0">
            <a:noFill/>
            <a:prstDash val="solid"/>
          </a:ln>
        </p:spPr>
        <p:txBody>
          <a:bodyPr anchor="ctr"/>
          <a:lstStyle/>
          <a:p>
            <a:pPr algn="ctr">
              <a:buNone/>
              <a:defRPr sz="1575" b="1" i="0">
                <a:solidFill>
                  <a:srgbClr val="232262"/>
                </a:solidFill>
              </a:defRPr>
            </a:pPr>
            <a:r>
              <a:rPr sz="2000" b="1" i="0">
                <a:solidFill>
                  <a:srgbClr val="232262"/>
                </a:solidFill>
              </a:rPr>
              <a:t>Abductive themes</a:t>
            </a:r>
          </a:p>
        </p:txBody>
      </p:sp>
      <p:sp>
        <p:nvSpPr>
          <p:cNvPr id="11" name="text-574-208">
            <a:extLst>
              <a:ext uri="{FF2B5EF4-FFF2-40B4-BE49-F238E27FC236}">
                <a16:creationId xmlns:a16="http://schemas.microsoft.com/office/drawing/2014/main" id="{C856FECC-E5E8-4426-8D2B-E4BAB38BF88F}"/>
              </a:ext>
            </a:extLst>
          </p:cNvPr>
          <p:cNvSpPr>
            <a:spLocks noGrp="1"/>
          </p:cNvSpPr>
          <p:nvPr/>
        </p:nvSpPr>
        <p:spPr>
          <a:xfrm>
            <a:off x="5467350" y="1981200"/>
            <a:ext cx="571500" cy="428625"/>
          </a:xfrm>
          <a:prstGeom prst="rect">
            <a:avLst/>
          </a:prstGeom>
          <a:noFill/>
          <a:ln w="0">
            <a:noFill/>
            <a:prstDash val="solid"/>
          </a:ln>
        </p:spPr>
        <p:txBody>
          <a:bodyPr anchor="ctr"/>
          <a:lstStyle/>
          <a:p>
            <a:pPr algn="ctr">
              <a:buNone/>
              <a:defRPr sz="2250" b="1" i="0">
                <a:solidFill>
                  <a:srgbClr val="4B5563"/>
                </a:solidFill>
              </a:defRPr>
            </a:pPr>
            <a:r>
              <a:rPr sz="2250" b="1" i="0">
                <a:solidFill>
                  <a:srgbClr val="4B5563"/>
                </a:solidFill>
              </a:rPr>
              <a:t>→</a:t>
            </a:r>
          </a:p>
        </p:txBody>
      </p:sp>
      <p:sp>
        <p:nvSpPr>
          <p:cNvPr id="12" name="text-656-190">
            <a:extLst>
              <a:ext uri="{FF2B5EF4-FFF2-40B4-BE49-F238E27FC236}">
                <a16:creationId xmlns:a16="http://schemas.microsoft.com/office/drawing/2014/main" id="{C965EA72-A156-4D39-B100-6CD039618254}"/>
              </a:ext>
            </a:extLst>
          </p:cNvPr>
          <p:cNvSpPr>
            <a:spLocks noGrp="1"/>
          </p:cNvSpPr>
          <p:nvPr/>
        </p:nvSpPr>
        <p:spPr>
          <a:xfrm>
            <a:off x="6248400" y="1809750"/>
            <a:ext cx="609600" cy="609600"/>
          </a:xfrm>
          <a:prstGeom prst="rect">
            <a:avLst/>
          </a:prstGeom>
          <a:solidFill>
            <a:srgbClr val="D62127"/>
          </a:solidFill>
          <a:ln w="0">
            <a:noFill/>
            <a:prstDash val="solid"/>
          </a:ln>
        </p:spPr>
        <p:txBody>
          <a:bodyPr anchor="ctr"/>
          <a:lstStyle/>
          <a:p>
            <a:pPr algn="ctr">
              <a:buNone/>
              <a:defRPr sz="2400" b="1" i="0">
                <a:solidFill>
                  <a:srgbClr val="FFFFFF"/>
                </a:solidFill>
              </a:defRPr>
            </a:pPr>
            <a:r>
              <a:rPr sz="2400" b="1" i="0">
                <a:solidFill>
                  <a:srgbClr val="FFFFFF"/>
                </a:solidFill>
              </a:rPr>
              <a:t>3</a:t>
            </a:r>
          </a:p>
        </p:txBody>
      </p:sp>
      <p:sp>
        <p:nvSpPr>
          <p:cNvPr id="13" name="text-646-265">
            <a:extLst>
              <a:ext uri="{FF2B5EF4-FFF2-40B4-BE49-F238E27FC236}">
                <a16:creationId xmlns:a16="http://schemas.microsoft.com/office/drawing/2014/main" id="{19FAD44A-CDC2-4D3E-84D4-F83D755BC4AD}"/>
              </a:ext>
            </a:extLst>
          </p:cNvPr>
          <p:cNvSpPr>
            <a:spLocks noGrp="1"/>
          </p:cNvSpPr>
          <p:nvPr/>
        </p:nvSpPr>
        <p:spPr>
          <a:xfrm>
            <a:off x="6153150" y="2524125"/>
            <a:ext cx="2000250" cy="762000"/>
          </a:xfrm>
          <a:prstGeom prst="rect">
            <a:avLst/>
          </a:prstGeom>
          <a:noFill/>
          <a:ln w="0">
            <a:noFill/>
            <a:prstDash val="solid"/>
          </a:ln>
        </p:spPr>
        <p:txBody>
          <a:bodyPr anchor="ctr"/>
          <a:lstStyle/>
          <a:p>
            <a:pPr algn="ctr">
              <a:buNone/>
              <a:defRPr sz="1575" b="1" i="0">
                <a:solidFill>
                  <a:srgbClr val="232262"/>
                </a:solidFill>
              </a:defRPr>
            </a:pPr>
            <a:r>
              <a:rPr sz="2000" b="1" i="0">
                <a:solidFill>
                  <a:srgbClr val="232262"/>
                </a:solidFill>
              </a:rPr>
              <a:t>Within-case matrices</a:t>
            </a:r>
          </a:p>
        </p:txBody>
      </p:sp>
      <p:sp>
        <p:nvSpPr>
          <p:cNvPr id="14" name="text-856-208">
            <a:extLst>
              <a:ext uri="{FF2B5EF4-FFF2-40B4-BE49-F238E27FC236}">
                <a16:creationId xmlns:a16="http://schemas.microsoft.com/office/drawing/2014/main" id="{C90F0719-231D-44EE-B0DB-499EEE0B9AC7}"/>
              </a:ext>
            </a:extLst>
          </p:cNvPr>
          <p:cNvSpPr>
            <a:spLocks noGrp="1"/>
          </p:cNvSpPr>
          <p:nvPr/>
        </p:nvSpPr>
        <p:spPr>
          <a:xfrm>
            <a:off x="8153400" y="1981200"/>
            <a:ext cx="571500" cy="428625"/>
          </a:xfrm>
          <a:prstGeom prst="rect">
            <a:avLst/>
          </a:prstGeom>
          <a:noFill/>
          <a:ln w="0">
            <a:noFill/>
            <a:prstDash val="solid"/>
          </a:ln>
        </p:spPr>
        <p:txBody>
          <a:bodyPr anchor="ctr"/>
          <a:lstStyle/>
          <a:p>
            <a:pPr algn="ctr">
              <a:buNone/>
              <a:defRPr sz="2250" b="1" i="0">
                <a:solidFill>
                  <a:srgbClr val="4B5563"/>
                </a:solidFill>
              </a:defRPr>
            </a:pPr>
            <a:r>
              <a:rPr sz="2250" b="1" i="0">
                <a:solidFill>
                  <a:srgbClr val="4B5563"/>
                </a:solidFill>
              </a:rPr>
              <a:t>→</a:t>
            </a:r>
          </a:p>
        </p:txBody>
      </p:sp>
      <p:sp>
        <p:nvSpPr>
          <p:cNvPr id="15" name="text-938-190">
            <a:extLst>
              <a:ext uri="{FF2B5EF4-FFF2-40B4-BE49-F238E27FC236}">
                <a16:creationId xmlns:a16="http://schemas.microsoft.com/office/drawing/2014/main" id="{B0AA36BA-40F5-4640-AA8C-972CAD7EDF50}"/>
              </a:ext>
            </a:extLst>
          </p:cNvPr>
          <p:cNvSpPr>
            <a:spLocks noGrp="1"/>
          </p:cNvSpPr>
          <p:nvPr/>
        </p:nvSpPr>
        <p:spPr>
          <a:xfrm>
            <a:off x="8934450" y="1809750"/>
            <a:ext cx="609600" cy="609600"/>
          </a:xfrm>
          <a:prstGeom prst="rect">
            <a:avLst/>
          </a:prstGeom>
          <a:solidFill>
            <a:srgbClr val="D62127"/>
          </a:solidFill>
          <a:ln w="0">
            <a:noFill/>
            <a:prstDash val="solid"/>
          </a:ln>
        </p:spPr>
        <p:txBody>
          <a:bodyPr anchor="ctr"/>
          <a:lstStyle/>
          <a:p>
            <a:pPr algn="ctr">
              <a:buNone/>
              <a:defRPr sz="2400" b="1" i="0">
                <a:solidFill>
                  <a:srgbClr val="FFFFFF"/>
                </a:solidFill>
              </a:defRPr>
            </a:pPr>
            <a:r>
              <a:rPr sz="2400" b="1" i="0">
                <a:solidFill>
                  <a:srgbClr val="FFFFFF"/>
                </a:solidFill>
              </a:rPr>
              <a:t>4</a:t>
            </a:r>
          </a:p>
        </p:txBody>
      </p:sp>
      <p:sp>
        <p:nvSpPr>
          <p:cNvPr id="16" name="text-928-265">
            <a:extLst>
              <a:ext uri="{FF2B5EF4-FFF2-40B4-BE49-F238E27FC236}">
                <a16:creationId xmlns:a16="http://schemas.microsoft.com/office/drawing/2014/main" id="{2D8629BE-5C6F-44E0-9D09-D1179F994B86}"/>
              </a:ext>
            </a:extLst>
          </p:cNvPr>
          <p:cNvSpPr>
            <a:spLocks noGrp="1"/>
          </p:cNvSpPr>
          <p:nvPr/>
        </p:nvSpPr>
        <p:spPr>
          <a:xfrm>
            <a:off x="8839200" y="2524125"/>
            <a:ext cx="2000250" cy="762000"/>
          </a:xfrm>
          <a:prstGeom prst="rect">
            <a:avLst/>
          </a:prstGeom>
          <a:noFill/>
          <a:ln w="0">
            <a:noFill/>
            <a:prstDash val="solid"/>
          </a:ln>
        </p:spPr>
        <p:txBody>
          <a:bodyPr anchor="ctr"/>
          <a:lstStyle/>
          <a:p>
            <a:pPr algn="ctr">
              <a:buNone/>
              <a:defRPr sz="1575" b="1" i="0">
                <a:solidFill>
                  <a:srgbClr val="232262"/>
                </a:solidFill>
              </a:defRPr>
            </a:pPr>
            <a:r>
              <a:rPr sz="2000" b="1" i="0" dirty="0">
                <a:solidFill>
                  <a:srgbClr val="232262"/>
                </a:solidFill>
              </a:rPr>
              <a:t>Cross-case synthesis</a:t>
            </a:r>
          </a:p>
        </p:txBody>
      </p:sp>
      <p:sp>
        <p:nvSpPr>
          <p:cNvPr id="17" name="box-125-405">
            <a:extLst>
              <a:ext uri="{FF2B5EF4-FFF2-40B4-BE49-F238E27FC236}">
                <a16:creationId xmlns:a16="http://schemas.microsoft.com/office/drawing/2014/main" id="{0794298E-167E-4756-AC9A-854B52F4DAB3}"/>
              </a:ext>
            </a:extLst>
          </p:cNvPr>
          <p:cNvSpPr>
            <a:spLocks noGrp="1"/>
          </p:cNvSpPr>
          <p:nvPr/>
        </p:nvSpPr>
        <p:spPr>
          <a:xfrm>
            <a:off x="1190625" y="3857625"/>
            <a:ext cx="9810750" cy="1095375"/>
          </a:xfrm>
          <a:prstGeom prst="roundRect">
            <a:avLst>
              <a:gd name="adj" fmla="val 6957"/>
            </a:avLst>
          </a:prstGeom>
          <a:noFill/>
          <a:ln w="14288">
            <a:solidFill>
              <a:srgbClr val="B9D4E1"/>
            </a:solidFill>
            <a:prstDash val="solid"/>
          </a:ln>
        </p:spPr>
      </p:sp>
      <p:sp>
        <p:nvSpPr>
          <p:cNvPr id="18" name="text-165-433">
            <a:extLst>
              <a:ext uri="{FF2B5EF4-FFF2-40B4-BE49-F238E27FC236}">
                <a16:creationId xmlns:a16="http://schemas.microsoft.com/office/drawing/2014/main" id="{2115FF95-6872-403B-B8C7-D0D509F4A97D}"/>
              </a:ext>
            </a:extLst>
          </p:cNvPr>
          <p:cNvSpPr>
            <a:spLocks noGrp="1"/>
          </p:cNvSpPr>
          <p:nvPr/>
        </p:nvSpPr>
        <p:spPr>
          <a:xfrm>
            <a:off x="1028700" y="4124325"/>
            <a:ext cx="9507071" cy="571500"/>
          </a:xfrm>
          <a:prstGeom prst="rect">
            <a:avLst/>
          </a:prstGeom>
          <a:noFill/>
          <a:ln w="0">
            <a:noFill/>
            <a:prstDash val="solid"/>
          </a:ln>
        </p:spPr>
        <p:txBody>
          <a:bodyPr anchor="ctr"/>
          <a:lstStyle/>
          <a:p>
            <a:pPr algn="ctr">
              <a:buNone/>
              <a:defRPr sz="1725" b="1" i="0">
                <a:solidFill>
                  <a:srgbClr val="232262"/>
                </a:solidFill>
              </a:defRPr>
            </a:pPr>
            <a:r>
              <a:rPr lang="en-US" sz="2400" b="1" dirty="0"/>
              <a:t>Credibility: Agreement • Complementary evidence • Contrasting evidence • Exceptions • Transparent records</a:t>
            </a:r>
            <a:endParaRPr sz="2400" b="1" i="0" dirty="0">
              <a:solidFill>
                <a:srgbClr val="232262"/>
              </a:solidFill>
            </a:endParaRPr>
          </a:p>
        </p:txBody>
      </p:sp>
    </p:spTree>
    <p:extLst>
      <p:ext uri="{BB962C8B-B14F-4D97-AF65-F5344CB8AC3E}">
        <p14:creationId xmlns:p14="http://schemas.microsoft.com/office/powerpoint/2010/main" val="39518892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l="-1000" r="-3000"/>
          </a:stretch>
        </a:blipFill>
        <a:effectLst/>
      </p:bgPr>
    </p:bg>
    <p:spTree>
      <p:nvGrpSpPr>
        <p:cNvPr id="1" name=""/>
        <p:cNvGrpSpPr/>
        <p:nvPr/>
      </p:nvGrpSpPr>
      <p:grpSpPr>
        <a:xfrm>
          <a:off x="0" y="0"/>
          <a:ext cx="0" cy="0"/>
          <a:chOff x="0" y="0"/>
          <a:chExt cx="0" cy="0"/>
        </a:xfrm>
      </p:grpSpPr>
      <p:sp>
        <p:nvSpPr>
          <p:cNvPr id="6" name="finding-number">
            <a:extLst>
              <a:ext uri="{FF2B5EF4-FFF2-40B4-BE49-F238E27FC236}">
                <a16:creationId xmlns:a16="http://schemas.microsoft.com/office/drawing/2014/main" id="{31B712FE-BE20-482F-B9E8-27B90BC214DA}"/>
              </a:ext>
            </a:extLst>
          </p:cNvPr>
          <p:cNvSpPr>
            <a:spLocks noGrp="1"/>
          </p:cNvSpPr>
          <p:nvPr/>
        </p:nvSpPr>
        <p:spPr>
          <a:xfrm>
            <a:off x="723900" y="590550"/>
            <a:ext cx="904875" cy="685800"/>
          </a:xfrm>
          <a:prstGeom prst="rect">
            <a:avLst/>
          </a:prstGeom>
          <a:noFill/>
          <a:ln w="0">
            <a:noFill/>
            <a:prstDash val="solid"/>
          </a:ln>
        </p:spPr>
        <p:txBody>
          <a:bodyPr anchor="ctr"/>
          <a:lstStyle/>
          <a:p>
            <a:pPr algn="l">
              <a:buNone/>
              <a:defRPr sz="3000" b="1" i="0">
                <a:solidFill>
                  <a:srgbClr val="D62127"/>
                </a:solidFill>
              </a:defRPr>
            </a:pPr>
            <a:r>
              <a:rPr sz="3000" b="1" i="0">
                <a:solidFill>
                  <a:srgbClr val="D62127"/>
                </a:solidFill>
              </a:rPr>
              <a:t>01</a:t>
            </a:r>
          </a:p>
        </p:txBody>
      </p:sp>
      <p:sp>
        <p:nvSpPr>
          <p:cNvPr id="7" name="finding-title">
            <a:extLst>
              <a:ext uri="{FF2B5EF4-FFF2-40B4-BE49-F238E27FC236}">
                <a16:creationId xmlns:a16="http://schemas.microsoft.com/office/drawing/2014/main" id="{47B28D41-BCF6-4371-A599-F8546FE0CD14}"/>
              </a:ext>
            </a:extLst>
          </p:cNvPr>
          <p:cNvSpPr>
            <a:spLocks noGrp="1"/>
          </p:cNvSpPr>
          <p:nvPr/>
        </p:nvSpPr>
        <p:spPr>
          <a:xfrm>
            <a:off x="1695450" y="542925"/>
            <a:ext cx="9696450" cy="800100"/>
          </a:xfrm>
          <a:prstGeom prst="rect">
            <a:avLst/>
          </a:prstGeom>
          <a:noFill/>
          <a:ln w="0">
            <a:noFill/>
            <a:prstDash val="solid"/>
          </a:ln>
        </p:spPr>
        <p:txBody>
          <a:bodyPr anchor="ctr"/>
          <a:lstStyle/>
          <a:p>
            <a:pPr algn="l">
              <a:buNone/>
              <a:defRPr sz="2250" b="1" i="0">
                <a:solidFill>
                  <a:srgbClr val="232262"/>
                </a:solidFill>
              </a:defRPr>
            </a:pPr>
            <a:r>
              <a:rPr sz="2800" b="1" i="0" dirty="0" smtClean="0">
                <a:solidFill>
                  <a:srgbClr val="232262"/>
                </a:solidFill>
              </a:rPr>
              <a:t>F&amp;D</a:t>
            </a:r>
            <a:r>
              <a:rPr lang="en-US" sz="2800" b="1" i="0" dirty="0" smtClean="0">
                <a:solidFill>
                  <a:srgbClr val="232262"/>
                </a:solidFill>
              </a:rPr>
              <a:t>:</a:t>
            </a:r>
            <a:r>
              <a:rPr sz="2800" b="1" i="0" dirty="0" smtClean="0">
                <a:solidFill>
                  <a:srgbClr val="232262"/>
                </a:solidFill>
              </a:rPr>
              <a:t> English proficiency</a:t>
            </a:r>
            <a:r>
              <a:rPr lang="en-US" sz="2800" b="1" i="0" dirty="0" smtClean="0">
                <a:solidFill>
                  <a:srgbClr val="232262"/>
                </a:solidFill>
              </a:rPr>
              <a:t> –</a:t>
            </a:r>
            <a:r>
              <a:rPr sz="2800" b="1" i="0" dirty="0" smtClean="0">
                <a:solidFill>
                  <a:srgbClr val="232262"/>
                </a:solidFill>
              </a:rPr>
              <a:t> necessary</a:t>
            </a:r>
            <a:r>
              <a:rPr lang="en-US" sz="2800" b="1" i="0" dirty="0" smtClean="0">
                <a:solidFill>
                  <a:srgbClr val="232262"/>
                </a:solidFill>
              </a:rPr>
              <a:t> but</a:t>
            </a:r>
            <a:r>
              <a:rPr sz="2800" b="1" i="0" dirty="0" smtClean="0">
                <a:solidFill>
                  <a:srgbClr val="232262"/>
                </a:solidFill>
              </a:rPr>
              <a:t> </a:t>
            </a:r>
            <a:r>
              <a:rPr sz="2800" b="1" i="0" dirty="0">
                <a:solidFill>
                  <a:srgbClr val="232262"/>
                </a:solidFill>
              </a:rPr>
              <a:t>not sufficient</a:t>
            </a:r>
          </a:p>
        </p:txBody>
      </p:sp>
      <p:sp>
        <p:nvSpPr>
          <p:cNvPr id="8" name="text-110-205">
            <a:extLst>
              <a:ext uri="{FF2B5EF4-FFF2-40B4-BE49-F238E27FC236}">
                <a16:creationId xmlns:a16="http://schemas.microsoft.com/office/drawing/2014/main" id="{049586A4-2D9E-4CD2-BCC4-EB0AE828942E}"/>
              </a:ext>
            </a:extLst>
          </p:cNvPr>
          <p:cNvSpPr>
            <a:spLocks noGrp="1"/>
          </p:cNvSpPr>
          <p:nvPr/>
        </p:nvSpPr>
        <p:spPr>
          <a:xfrm>
            <a:off x="1047750" y="1952625"/>
            <a:ext cx="2476500" cy="495300"/>
          </a:xfrm>
          <a:prstGeom prst="rect">
            <a:avLst/>
          </a:prstGeom>
          <a:noFill/>
          <a:ln w="0">
            <a:noFill/>
            <a:prstDash val="solid"/>
          </a:ln>
        </p:spPr>
        <p:txBody>
          <a:bodyPr anchor="ctr"/>
          <a:lstStyle/>
          <a:p>
            <a:pPr algn="ctr">
              <a:buNone/>
              <a:defRPr sz="1800" b="1" i="0">
                <a:solidFill>
                  <a:srgbClr val="4B5563"/>
                </a:solidFill>
              </a:defRPr>
            </a:pPr>
            <a:r>
              <a:rPr sz="2600" b="1" i="0">
                <a:solidFill>
                  <a:srgbClr val="4B5563"/>
                </a:solidFill>
              </a:rPr>
              <a:t>General English</a:t>
            </a:r>
          </a:p>
        </p:txBody>
      </p:sp>
      <p:sp>
        <p:nvSpPr>
          <p:cNvPr id="9" name="text-395-210">
            <a:extLst>
              <a:ext uri="{FF2B5EF4-FFF2-40B4-BE49-F238E27FC236}">
                <a16:creationId xmlns:a16="http://schemas.microsoft.com/office/drawing/2014/main" id="{DBF8DFA0-296A-4467-8761-7AB32EEAABF4}"/>
              </a:ext>
            </a:extLst>
          </p:cNvPr>
          <p:cNvSpPr>
            <a:spLocks noGrp="1"/>
          </p:cNvSpPr>
          <p:nvPr/>
        </p:nvSpPr>
        <p:spPr>
          <a:xfrm>
            <a:off x="3762375" y="2000250"/>
            <a:ext cx="666750" cy="476250"/>
          </a:xfrm>
          <a:prstGeom prst="rect">
            <a:avLst/>
          </a:prstGeom>
          <a:noFill/>
          <a:ln w="0">
            <a:noFill/>
            <a:prstDash val="solid"/>
          </a:ln>
        </p:spPr>
        <p:txBody>
          <a:bodyPr anchor="ctr"/>
          <a:lstStyle/>
          <a:p>
            <a:pPr algn="ctr">
              <a:buNone/>
              <a:defRPr sz="2700" b="1" i="0">
                <a:solidFill>
                  <a:srgbClr val="D62127"/>
                </a:solidFill>
              </a:defRPr>
            </a:pPr>
            <a:r>
              <a:rPr sz="2700" b="1" i="0">
                <a:solidFill>
                  <a:srgbClr val="D62127"/>
                </a:solidFill>
              </a:rPr>
              <a:t>≠</a:t>
            </a:r>
          </a:p>
        </p:txBody>
      </p:sp>
      <p:sp>
        <p:nvSpPr>
          <p:cNvPr id="10" name="text-500-195">
            <a:extLst>
              <a:ext uri="{FF2B5EF4-FFF2-40B4-BE49-F238E27FC236}">
                <a16:creationId xmlns:a16="http://schemas.microsoft.com/office/drawing/2014/main" id="{F0DAD35F-829B-4A95-BA5E-6E1FE389234D}"/>
              </a:ext>
            </a:extLst>
          </p:cNvPr>
          <p:cNvSpPr>
            <a:spLocks noGrp="1"/>
          </p:cNvSpPr>
          <p:nvPr/>
        </p:nvSpPr>
        <p:spPr>
          <a:xfrm>
            <a:off x="4762500" y="1857375"/>
            <a:ext cx="5143500" cy="666750"/>
          </a:xfrm>
          <a:prstGeom prst="rect">
            <a:avLst/>
          </a:prstGeom>
          <a:noFill/>
          <a:ln w="0">
            <a:noFill/>
            <a:prstDash val="solid"/>
          </a:ln>
        </p:spPr>
        <p:txBody>
          <a:bodyPr anchor="ctr"/>
          <a:lstStyle/>
          <a:p>
            <a:pPr algn="ctr">
              <a:buNone/>
              <a:defRPr sz="2025" b="1" i="0">
                <a:solidFill>
                  <a:srgbClr val="232262"/>
                </a:solidFill>
              </a:defRPr>
            </a:pPr>
            <a:r>
              <a:rPr sz="2600" b="1" i="0">
                <a:solidFill>
                  <a:srgbClr val="232262"/>
                </a:solidFill>
              </a:rPr>
              <a:t>Pedagogical language competence</a:t>
            </a:r>
          </a:p>
        </p:txBody>
      </p:sp>
      <p:sp>
        <p:nvSpPr>
          <p:cNvPr id="11" name="box-515-285">
            <a:extLst>
              <a:ext uri="{FF2B5EF4-FFF2-40B4-BE49-F238E27FC236}">
                <a16:creationId xmlns:a16="http://schemas.microsoft.com/office/drawing/2014/main" id="{B37FE60B-7CD9-4B19-9E37-EB292E0A4D55}"/>
              </a:ext>
            </a:extLst>
          </p:cNvPr>
          <p:cNvSpPr>
            <a:spLocks noGrp="1"/>
          </p:cNvSpPr>
          <p:nvPr/>
        </p:nvSpPr>
        <p:spPr>
          <a:xfrm>
            <a:off x="4905375" y="2714625"/>
            <a:ext cx="4857750" cy="1333500"/>
          </a:xfrm>
          <a:prstGeom prst="roundRect">
            <a:avLst>
              <a:gd name="adj" fmla="val 5714"/>
            </a:avLst>
          </a:prstGeom>
          <a:noFill/>
          <a:ln w="14288">
            <a:solidFill>
              <a:srgbClr val="A9C8D9"/>
            </a:solidFill>
            <a:prstDash val="solid"/>
          </a:ln>
        </p:spPr>
      </p:sp>
      <p:sp>
        <p:nvSpPr>
          <p:cNvPr id="12" name="text-555-305">
            <a:extLst>
              <a:ext uri="{FF2B5EF4-FFF2-40B4-BE49-F238E27FC236}">
                <a16:creationId xmlns:a16="http://schemas.microsoft.com/office/drawing/2014/main" id="{3824F1A7-4AF3-4C40-87E8-474D60103B42}"/>
              </a:ext>
            </a:extLst>
          </p:cNvPr>
          <p:cNvSpPr>
            <a:spLocks noGrp="1"/>
          </p:cNvSpPr>
          <p:nvPr/>
        </p:nvSpPr>
        <p:spPr>
          <a:xfrm>
            <a:off x="5286375" y="2905125"/>
            <a:ext cx="4095750" cy="952500"/>
          </a:xfrm>
          <a:prstGeom prst="rect">
            <a:avLst/>
          </a:prstGeom>
          <a:noFill/>
          <a:ln w="0">
            <a:noFill/>
            <a:prstDash val="solid"/>
          </a:ln>
        </p:spPr>
        <p:txBody>
          <a:bodyPr anchor="ctr"/>
          <a:lstStyle/>
          <a:p>
            <a:pPr algn="ctr">
              <a:buNone/>
              <a:defRPr sz="1575" b="1" i="0">
                <a:solidFill>
                  <a:srgbClr val="232262"/>
                </a:solidFill>
              </a:defRPr>
            </a:pPr>
            <a:r>
              <a:rPr sz="2400" b="1" i="0">
                <a:solidFill>
                  <a:srgbClr val="232262"/>
                </a:solidFill>
              </a:rPr>
              <a:t>accurate disciplinary meaning</a:t>
            </a:r>
          </a:p>
          <a:p>
            <a:pPr algn="ctr">
              <a:buNone/>
              <a:defRPr sz="1575" b="1" i="0">
                <a:solidFill>
                  <a:srgbClr val="232262"/>
                </a:solidFill>
              </a:defRPr>
            </a:pPr>
            <a:r>
              <a:rPr sz="2400" b="1" i="0">
                <a:solidFill>
                  <a:srgbClr val="232262"/>
                </a:solidFill>
              </a:rPr>
              <a:t>+ accessible explanation</a:t>
            </a:r>
          </a:p>
          <a:p>
            <a:pPr algn="ctr">
              <a:buNone/>
              <a:defRPr sz="1575" b="1" i="0">
                <a:solidFill>
                  <a:srgbClr val="232262"/>
                </a:solidFill>
              </a:defRPr>
            </a:pPr>
            <a:r>
              <a:rPr sz="2400" b="1" i="0">
                <a:solidFill>
                  <a:srgbClr val="232262"/>
                </a:solidFill>
              </a:rPr>
              <a:t>+ responsive interaction</a:t>
            </a:r>
          </a:p>
        </p:txBody>
      </p:sp>
      <p:sp>
        <p:nvSpPr>
          <p:cNvPr id="13" name="text-145-480">
            <a:extLst>
              <a:ext uri="{FF2B5EF4-FFF2-40B4-BE49-F238E27FC236}">
                <a16:creationId xmlns:a16="http://schemas.microsoft.com/office/drawing/2014/main" id="{BA312517-0CCF-4251-81CF-B61DB2AE2667}"/>
              </a:ext>
            </a:extLst>
          </p:cNvPr>
          <p:cNvSpPr>
            <a:spLocks noGrp="1"/>
          </p:cNvSpPr>
          <p:nvPr/>
        </p:nvSpPr>
        <p:spPr>
          <a:xfrm>
            <a:off x="1381125" y="4572000"/>
            <a:ext cx="9334500" cy="666750"/>
          </a:xfrm>
          <a:prstGeom prst="rect">
            <a:avLst/>
          </a:prstGeom>
          <a:noFill/>
          <a:ln w="0">
            <a:noFill/>
            <a:prstDash val="solid"/>
          </a:ln>
        </p:spPr>
        <p:txBody>
          <a:bodyPr anchor="ctr"/>
          <a:lstStyle/>
          <a:p>
            <a:pPr algn="ctr">
              <a:buNone/>
              <a:defRPr sz="1650" b="0" i="1">
                <a:solidFill>
                  <a:srgbClr val="D62127"/>
                </a:solidFill>
              </a:defRPr>
            </a:pPr>
            <a:r>
              <a:rPr sz="2400" b="0" i="1">
                <a:solidFill>
                  <a:srgbClr val="D62127"/>
                </a:solidFill>
              </a:rPr>
              <a:t>A B2/C1 credential gives access to English; it does not guarantee mediation of disciplinary learning.</a:t>
            </a:r>
          </a:p>
        </p:txBody>
      </p:sp>
    </p:spTree>
    <p:extLst>
      <p:ext uri="{BB962C8B-B14F-4D97-AF65-F5344CB8AC3E}">
        <p14:creationId xmlns:p14="http://schemas.microsoft.com/office/powerpoint/2010/main" val="32767181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l="-1000" t="28000" r="-29000" b="-1000"/>
          </a:stretch>
        </a:blipFill>
        <a:effectLst/>
      </p:bgPr>
    </p:bg>
    <p:spTree>
      <p:nvGrpSpPr>
        <p:cNvPr id="1" name=""/>
        <p:cNvGrpSpPr/>
        <p:nvPr/>
      </p:nvGrpSpPr>
      <p:grpSpPr>
        <a:xfrm>
          <a:off x="0" y="0"/>
          <a:ext cx="0" cy="0"/>
          <a:chOff x="0" y="0"/>
          <a:chExt cx="0" cy="0"/>
        </a:xfrm>
      </p:grpSpPr>
      <p:sp>
        <p:nvSpPr>
          <p:cNvPr id="4" name="finding-number">
            <a:extLst>
              <a:ext uri="{FF2B5EF4-FFF2-40B4-BE49-F238E27FC236}">
                <a16:creationId xmlns:a16="http://schemas.microsoft.com/office/drawing/2014/main" id="{432C7835-ECE2-46CA-AD79-BC17681BAB1B}"/>
              </a:ext>
            </a:extLst>
          </p:cNvPr>
          <p:cNvSpPr>
            <a:spLocks noGrp="1"/>
          </p:cNvSpPr>
          <p:nvPr/>
        </p:nvSpPr>
        <p:spPr>
          <a:xfrm>
            <a:off x="723900" y="590550"/>
            <a:ext cx="904875" cy="685800"/>
          </a:xfrm>
          <a:prstGeom prst="rect">
            <a:avLst/>
          </a:prstGeom>
          <a:noFill/>
          <a:ln w="0">
            <a:noFill/>
            <a:prstDash val="solid"/>
          </a:ln>
        </p:spPr>
        <p:txBody>
          <a:bodyPr anchor="ctr"/>
          <a:lstStyle/>
          <a:p>
            <a:pPr algn="l">
              <a:buNone/>
              <a:defRPr sz="3000" b="1" i="0">
                <a:solidFill>
                  <a:srgbClr val="D62127"/>
                </a:solidFill>
              </a:defRPr>
            </a:pPr>
            <a:r>
              <a:rPr sz="3000" b="1" i="0">
                <a:solidFill>
                  <a:srgbClr val="D62127"/>
                </a:solidFill>
              </a:rPr>
              <a:t>02</a:t>
            </a:r>
          </a:p>
        </p:txBody>
      </p:sp>
      <p:sp>
        <p:nvSpPr>
          <p:cNvPr id="5" name="finding-title">
            <a:extLst>
              <a:ext uri="{FF2B5EF4-FFF2-40B4-BE49-F238E27FC236}">
                <a16:creationId xmlns:a16="http://schemas.microsoft.com/office/drawing/2014/main" id="{4AD22A06-B4F9-41F8-A61C-B2EC71B15043}"/>
              </a:ext>
            </a:extLst>
          </p:cNvPr>
          <p:cNvSpPr>
            <a:spLocks noGrp="1"/>
          </p:cNvSpPr>
          <p:nvPr/>
        </p:nvSpPr>
        <p:spPr>
          <a:xfrm>
            <a:off x="1695450" y="542925"/>
            <a:ext cx="9696450" cy="800100"/>
          </a:xfrm>
          <a:prstGeom prst="rect">
            <a:avLst/>
          </a:prstGeom>
          <a:noFill/>
          <a:ln w="0">
            <a:noFill/>
            <a:prstDash val="solid"/>
          </a:ln>
        </p:spPr>
        <p:txBody>
          <a:bodyPr anchor="ctr"/>
          <a:lstStyle/>
          <a:p>
            <a:pPr algn="l">
              <a:buNone/>
              <a:defRPr sz="2250" b="1" i="0">
                <a:solidFill>
                  <a:srgbClr val="232262"/>
                </a:solidFill>
              </a:defRPr>
            </a:pPr>
            <a:r>
              <a:rPr sz="2800" b="1" i="0" dirty="0" smtClean="0">
                <a:solidFill>
                  <a:srgbClr val="232262"/>
                </a:solidFill>
              </a:rPr>
              <a:t>F&amp;D</a:t>
            </a:r>
            <a:r>
              <a:rPr lang="en-US" sz="2800" b="1" i="0" dirty="0" smtClean="0">
                <a:solidFill>
                  <a:srgbClr val="232262"/>
                </a:solidFill>
              </a:rPr>
              <a:t>:</a:t>
            </a:r>
            <a:r>
              <a:rPr sz="2800" b="1" i="0" dirty="0" smtClean="0">
                <a:solidFill>
                  <a:srgbClr val="232262"/>
                </a:solidFill>
              </a:rPr>
              <a:t> EMI </a:t>
            </a:r>
            <a:r>
              <a:rPr sz="2800" b="1" i="0" dirty="0">
                <a:solidFill>
                  <a:srgbClr val="232262"/>
                </a:solidFill>
              </a:rPr>
              <a:t>pedagogy was enacted more than </a:t>
            </a:r>
            <a:r>
              <a:rPr sz="2800" b="1" i="0" dirty="0" err="1">
                <a:solidFill>
                  <a:srgbClr val="232262"/>
                </a:solidFill>
              </a:rPr>
              <a:t>recognised</a:t>
            </a:r>
            <a:endParaRPr sz="2800" b="1" i="0" dirty="0">
              <a:solidFill>
                <a:srgbClr val="232262"/>
              </a:solidFill>
            </a:endParaRPr>
          </a:p>
        </p:txBody>
      </p:sp>
      <p:sp>
        <p:nvSpPr>
          <p:cNvPr id="6" name="text-95-200">
            <a:extLst>
              <a:ext uri="{FF2B5EF4-FFF2-40B4-BE49-F238E27FC236}">
                <a16:creationId xmlns:a16="http://schemas.microsoft.com/office/drawing/2014/main" id="{F8C72EEB-2668-4578-BB90-3352DE0DE80A}"/>
              </a:ext>
            </a:extLst>
          </p:cNvPr>
          <p:cNvSpPr>
            <a:spLocks noGrp="1"/>
          </p:cNvSpPr>
          <p:nvPr/>
        </p:nvSpPr>
        <p:spPr>
          <a:xfrm>
            <a:off x="904875" y="1905000"/>
            <a:ext cx="4191000" cy="457200"/>
          </a:xfrm>
          <a:prstGeom prst="rect">
            <a:avLst/>
          </a:prstGeom>
          <a:noFill/>
          <a:ln w="0">
            <a:noFill/>
            <a:prstDash val="solid"/>
          </a:ln>
        </p:spPr>
        <p:txBody>
          <a:bodyPr anchor="ctr"/>
          <a:lstStyle/>
          <a:p>
            <a:pPr algn="ctr">
              <a:buNone/>
              <a:defRPr sz="1725" b="1" i="0">
                <a:solidFill>
                  <a:srgbClr val="D62127"/>
                </a:solidFill>
              </a:defRPr>
            </a:pPr>
            <a:r>
              <a:rPr sz="2600" b="1" i="0">
                <a:solidFill>
                  <a:srgbClr val="D62127"/>
                </a:solidFill>
              </a:rPr>
              <a:t>What lecturers said</a:t>
            </a:r>
          </a:p>
        </p:txBody>
      </p:sp>
      <p:sp>
        <p:nvSpPr>
          <p:cNvPr id="7" name="text-105-255">
            <a:extLst>
              <a:ext uri="{FF2B5EF4-FFF2-40B4-BE49-F238E27FC236}">
                <a16:creationId xmlns:a16="http://schemas.microsoft.com/office/drawing/2014/main" id="{86B5F0B7-8A28-4D45-A16A-F1F16DF3F792}"/>
              </a:ext>
            </a:extLst>
          </p:cNvPr>
          <p:cNvSpPr>
            <a:spLocks noGrp="1"/>
          </p:cNvSpPr>
          <p:nvPr/>
        </p:nvSpPr>
        <p:spPr>
          <a:xfrm>
            <a:off x="1000124" y="2428875"/>
            <a:ext cx="4311463" cy="1490943"/>
          </a:xfrm>
          <a:prstGeom prst="rect">
            <a:avLst/>
          </a:prstGeom>
          <a:noFill/>
          <a:ln w="0">
            <a:noFill/>
            <a:prstDash val="solid"/>
          </a:ln>
        </p:spPr>
        <p:txBody>
          <a:bodyPr anchor="ctr"/>
          <a:lstStyle/>
          <a:p>
            <a:pPr algn="ctr">
              <a:buNone/>
              <a:defRPr sz="1650" b="0" i="1">
                <a:solidFill>
                  <a:srgbClr val="4B5563"/>
                </a:solidFill>
              </a:defRPr>
            </a:pPr>
            <a:r>
              <a:rPr sz="2600" b="1" i="1" dirty="0">
                <a:solidFill>
                  <a:schemeClr val="accent1"/>
                </a:solidFill>
              </a:rPr>
              <a:t>“The teaching process is basically the same;</a:t>
            </a:r>
          </a:p>
          <a:p>
            <a:pPr algn="ctr">
              <a:buNone/>
              <a:defRPr sz="1650" b="0" i="1">
                <a:solidFill>
                  <a:srgbClr val="4B5563"/>
                </a:solidFill>
              </a:defRPr>
            </a:pPr>
            <a:r>
              <a:rPr sz="2600" b="1" i="1" dirty="0">
                <a:solidFill>
                  <a:schemeClr val="accent1"/>
                </a:solidFill>
              </a:rPr>
              <a:t>only the language changes.”</a:t>
            </a:r>
          </a:p>
        </p:txBody>
      </p:sp>
      <p:sp>
        <p:nvSpPr>
          <p:cNvPr id="8" name="text-650-200">
            <a:extLst>
              <a:ext uri="{FF2B5EF4-FFF2-40B4-BE49-F238E27FC236}">
                <a16:creationId xmlns:a16="http://schemas.microsoft.com/office/drawing/2014/main" id="{FE0C1D7C-1397-4ECF-8CE0-EFF82FF1E4C5}"/>
              </a:ext>
            </a:extLst>
          </p:cNvPr>
          <p:cNvSpPr>
            <a:spLocks noGrp="1"/>
          </p:cNvSpPr>
          <p:nvPr/>
        </p:nvSpPr>
        <p:spPr>
          <a:xfrm>
            <a:off x="6191250" y="1905000"/>
            <a:ext cx="4191000" cy="457200"/>
          </a:xfrm>
          <a:prstGeom prst="rect">
            <a:avLst/>
          </a:prstGeom>
          <a:noFill/>
          <a:ln w="0">
            <a:noFill/>
            <a:prstDash val="solid"/>
          </a:ln>
        </p:spPr>
        <p:txBody>
          <a:bodyPr anchor="ctr"/>
          <a:lstStyle/>
          <a:p>
            <a:pPr algn="ctr">
              <a:buNone/>
              <a:defRPr sz="1725" b="1" i="0">
                <a:solidFill>
                  <a:srgbClr val="D62127"/>
                </a:solidFill>
              </a:defRPr>
            </a:pPr>
            <a:r>
              <a:rPr sz="2600" b="1" i="0">
                <a:solidFill>
                  <a:srgbClr val="D62127"/>
                </a:solidFill>
              </a:rPr>
              <a:t>What observations showed</a:t>
            </a:r>
          </a:p>
        </p:txBody>
      </p:sp>
      <p:sp>
        <p:nvSpPr>
          <p:cNvPr id="9" name="text-650-250">
            <a:extLst>
              <a:ext uri="{FF2B5EF4-FFF2-40B4-BE49-F238E27FC236}">
                <a16:creationId xmlns:a16="http://schemas.microsoft.com/office/drawing/2014/main" id="{C557AF4B-7872-4DF7-A04D-267BDCFC6794}"/>
              </a:ext>
            </a:extLst>
          </p:cNvPr>
          <p:cNvSpPr>
            <a:spLocks noGrp="1"/>
          </p:cNvSpPr>
          <p:nvPr/>
        </p:nvSpPr>
        <p:spPr>
          <a:xfrm>
            <a:off x="5593977" y="2381250"/>
            <a:ext cx="5627594" cy="1790700"/>
          </a:xfrm>
          <a:prstGeom prst="rect">
            <a:avLst/>
          </a:prstGeom>
          <a:noFill/>
          <a:ln w="0">
            <a:noFill/>
            <a:prstDash val="solid"/>
          </a:ln>
        </p:spPr>
        <p:txBody>
          <a:bodyPr anchor="ctr"/>
          <a:lstStyle/>
          <a:p>
            <a:pPr algn="ctr">
              <a:buNone/>
              <a:defRPr sz="1575" b="1" i="0">
                <a:solidFill>
                  <a:srgbClr val="232262"/>
                </a:solidFill>
              </a:defRPr>
            </a:pPr>
            <a:r>
              <a:rPr sz="2200" b="1" i="0">
                <a:solidFill>
                  <a:srgbClr val="232262"/>
                </a:solidFill>
              </a:rPr>
              <a:t>segmenting • rephrasing • visuals</a:t>
            </a:r>
          </a:p>
          <a:p>
            <a:pPr algn="ctr">
              <a:buNone/>
              <a:defRPr sz="1575" b="1" i="0">
                <a:solidFill>
                  <a:srgbClr val="232262"/>
                </a:solidFill>
              </a:defRPr>
            </a:pPr>
            <a:r>
              <a:rPr sz="2200" b="1" i="0">
                <a:solidFill>
                  <a:srgbClr val="232262"/>
                </a:solidFill>
              </a:rPr>
              <a:t>comprehension checks • pacing</a:t>
            </a:r>
          </a:p>
          <a:p>
            <a:pPr algn="ctr">
              <a:buNone/>
              <a:defRPr sz="1575" b="1" i="0">
                <a:solidFill>
                  <a:srgbClr val="232262"/>
                </a:solidFill>
              </a:defRPr>
            </a:pPr>
            <a:r>
              <a:rPr sz="2200" b="1" i="0">
                <a:solidFill>
                  <a:srgbClr val="232262"/>
                </a:solidFill>
              </a:rPr>
              <a:t>accepting imperfect English</a:t>
            </a:r>
          </a:p>
        </p:txBody>
      </p:sp>
      <p:sp>
        <p:nvSpPr>
          <p:cNvPr id="10" name="box-200-455">
            <a:extLst>
              <a:ext uri="{FF2B5EF4-FFF2-40B4-BE49-F238E27FC236}">
                <a16:creationId xmlns:a16="http://schemas.microsoft.com/office/drawing/2014/main" id="{15E63BA1-88BA-41ED-9C67-8875570D2D59}"/>
              </a:ext>
            </a:extLst>
          </p:cNvPr>
          <p:cNvSpPr>
            <a:spLocks noGrp="1"/>
          </p:cNvSpPr>
          <p:nvPr/>
        </p:nvSpPr>
        <p:spPr>
          <a:xfrm>
            <a:off x="723901" y="4333875"/>
            <a:ext cx="9953064" cy="781050"/>
          </a:xfrm>
          <a:prstGeom prst="roundRect">
            <a:avLst>
              <a:gd name="adj" fmla="val 9756"/>
            </a:avLst>
          </a:prstGeom>
          <a:solidFill>
            <a:srgbClr val="232262"/>
          </a:solidFill>
          <a:ln w="14288">
            <a:solidFill>
              <a:srgbClr val="232262"/>
            </a:solidFill>
            <a:prstDash val="solid"/>
          </a:ln>
        </p:spPr>
      </p:sp>
      <p:sp>
        <p:nvSpPr>
          <p:cNvPr id="11" name="text-235-470">
            <a:extLst>
              <a:ext uri="{FF2B5EF4-FFF2-40B4-BE49-F238E27FC236}">
                <a16:creationId xmlns:a16="http://schemas.microsoft.com/office/drawing/2014/main" id="{F39AA922-3580-42DF-8600-7477C6914F87}"/>
              </a:ext>
            </a:extLst>
          </p:cNvPr>
          <p:cNvSpPr>
            <a:spLocks noGrp="1"/>
          </p:cNvSpPr>
          <p:nvPr/>
        </p:nvSpPr>
        <p:spPr>
          <a:xfrm>
            <a:off x="838200" y="4476750"/>
            <a:ext cx="9751359" cy="476250"/>
          </a:xfrm>
          <a:prstGeom prst="rect">
            <a:avLst/>
          </a:prstGeom>
          <a:noFill/>
          <a:ln w="0">
            <a:noFill/>
            <a:prstDash val="solid"/>
          </a:ln>
        </p:spPr>
        <p:txBody>
          <a:bodyPr anchor="ctr"/>
          <a:lstStyle/>
          <a:p>
            <a:pPr algn="ctr">
              <a:buNone/>
              <a:defRPr sz="1650" b="1" i="0">
                <a:solidFill>
                  <a:srgbClr val="FFFFFF"/>
                </a:solidFill>
              </a:defRPr>
            </a:pPr>
            <a:r>
              <a:rPr sz="2600" b="1" i="0">
                <a:solidFill>
                  <a:srgbClr val="FFFFFF"/>
                </a:solidFill>
              </a:rPr>
              <a:t>Discussion: tacit adaptation enables practice—but can limit deliberate professional learning.</a:t>
            </a:r>
          </a:p>
        </p:txBody>
      </p:sp>
    </p:spTree>
    <p:extLst>
      <p:ext uri="{BB962C8B-B14F-4D97-AF65-F5344CB8AC3E}">
        <p14:creationId xmlns:p14="http://schemas.microsoft.com/office/powerpoint/2010/main" val="395188927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finding-number">
            <a:extLst>
              <a:ext uri="{FF2B5EF4-FFF2-40B4-BE49-F238E27FC236}">
                <a16:creationId xmlns:a16="http://schemas.microsoft.com/office/drawing/2014/main" id="{10D61EE2-EC46-4A9C-B89A-12CFE7A25AC6}"/>
              </a:ext>
            </a:extLst>
          </p:cNvPr>
          <p:cNvSpPr>
            <a:spLocks noGrp="1"/>
          </p:cNvSpPr>
          <p:nvPr/>
        </p:nvSpPr>
        <p:spPr>
          <a:xfrm>
            <a:off x="4333875" y="590550"/>
            <a:ext cx="904875" cy="685800"/>
          </a:xfrm>
          <a:prstGeom prst="rect">
            <a:avLst/>
          </a:prstGeom>
          <a:noFill/>
          <a:ln w="0">
            <a:noFill/>
            <a:prstDash val="solid"/>
          </a:ln>
        </p:spPr>
        <p:txBody>
          <a:bodyPr anchor="ctr"/>
          <a:lstStyle/>
          <a:p>
            <a:pPr algn="l">
              <a:buNone/>
              <a:defRPr sz="3000" b="1" i="0">
                <a:solidFill>
                  <a:srgbClr val="D62127"/>
                </a:solidFill>
              </a:defRPr>
            </a:pPr>
            <a:r>
              <a:rPr sz="3000" b="1" i="0" dirty="0">
                <a:solidFill>
                  <a:srgbClr val="D62127"/>
                </a:solidFill>
              </a:rPr>
              <a:t>03</a:t>
            </a:r>
          </a:p>
        </p:txBody>
      </p:sp>
      <p:sp>
        <p:nvSpPr>
          <p:cNvPr id="5" name="finding-title">
            <a:extLst>
              <a:ext uri="{FF2B5EF4-FFF2-40B4-BE49-F238E27FC236}">
                <a16:creationId xmlns:a16="http://schemas.microsoft.com/office/drawing/2014/main" id="{E7A53CB2-4673-4F6B-B067-DB46920574D4}"/>
              </a:ext>
            </a:extLst>
          </p:cNvPr>
          <p:cNvSpPr>
            <a:spLocks noGrp="1"/>
          </p:cNvSpPr>
          <p:nvPr/>
        </p:nvSpPr>
        <p:spPr>
          <a:xfrm>
            <a:off x="5049371" y="542925"/>
            <a:ext cx="5963770" cy="800100"/>
          </a:xfrm>
          <a:prstGeom prst="rect">
            <a:avLst/>
          </a:prstGeom>
          <a:noFill/>
          <a:ln w="0">
            <a:noFill/>
            <a:prstDash val="solid"/>
          </a:ln>
        </p:spPr>
        <p:txBody>
          <a:bodyPr anchor="ctr"/>
          <a:lstStyle/>
          <a:p>
            <a:pPr algn="l">
              <a:buNone/>
              <a:defRPr sz="2250" b="1" i="0">
                <a:solidFill>
                  <a:srgbClr val="232262"/>
                </a:solidFill>
              </a:defRPr>
            </a:pPr>
            <a:r>
              <a:rPr sz="2800" b="1" i="0" dirty="0" smtClean="0">
                <a:solidFill>
                  <a:schemeClr val="tx2"/>
                </a:solidFill>
              </a:rPr>
              <a:t>F&amp;D</a:t>
            </a:r>
            <a:r>
              <a:rPr lang="en-US" sz="2800" b="1" i="0" dirty="0" smtClean="0">
                <a:solidFill>
                  <a:schemeClr val="tx2"/>
                </a:solidFill>
              </a:rPr>
              <a:t>: </a:t>
            </a:r>
            <a:r>
              <a:rPr sz="2800" b="1" i="0" dirty="0" smtClean="0">
                <a:solidFill>
                  <a:schemeClr val="tx2"/>
                </a:solidFill>
              </a:rPr>
              <a:t> </a:t>
            </a:r>
            <a:endParaRPr lang="en-US" sz="2800" b="1" i="0" dirty="0" smtClean="0">
              <a:solidFill>
                <a:schemeClr val="tx2"/>
              </a:solidFill>
            </a:endParaRPr>
          </a:p>
          <a:p>
            <a:pPr algn="l">
              <a:buNone/>
              <a:defRPr sz="2250" b="1" i="0">
                <a:solidFill>
                  <a:srgbClr val="232262"/>
                </a:solidFill>
              </a:defRPr>
            </a:pPr>
            <a:r>
              <a:rPr sz="2800" b="1" i="0" dirty="0" smtClean="0">
                <a:solidFill>
                  <a:srgbClr val="232262"/>
                </a:solidFill>
              </a:rPr>
              <a:t>Experience </a:t>
            </a:r>
            <a:r>
              <a:rPr sz="2800" b="1" i="0" dirty="0">
                <a:solidFill>
                  <a:srgbClr val="232262"/>
                </a:solidFill>
              </a:rPr>
              <a:t>built routines; </a:t>
            </a:r>
            <a:endParaRPr lang="en-US" sz="2800" b="1" i="0" dirty="0" smtClean="0">
              <a:solidFill>
                <a:srgbClr val="232262"/>
              </a:solidFill>
            </a:endParaRPr>
          </a:p>
          <a:p>
            <a:pPr algn="l">
              <a:buNone/>
              <a:defRPr sz="2250" b="1" i="0">
                <a:solidFill>
                  <a:srgbClr val="232262"/>
                </a:solidFill>
              </a:defRPr>
            </a:pPr>
            <a:r>
              <a:rPr lang="en-US" sz="2800" b="1" i="0" dirty="0" smtClean="0">
                <a:solidFill>
                  <a:srgbClr val="232262"/>
                </a:solidFill>
              </a:rPr>
              <a:t>C</a:t>
            </a:r>
            <a:r>
              <a:rPr sz="2800" b="1" i="0" dirty="0" smtClean="0">
                <a:solidFill>
                  <a:srgbClr val="232262"/>
                </a:solidFill>
              </a:rPr>
              <a:t>onfidence </a:t>
            </a:r>
            <a:r>
              <a:rPr sz="2800" b="1" i="0" dirty="0">
                <a:solidFill>
                  <a:srgbClr val="232262"/>
                </a:solidFill>
              </a:rPr>
              <a:t>stayed conditional</a:t>
            </a:r>
          </a:p>
        </p:txBody>
      </p:sp>
      <p:sp>
        <p:nvSpPr>
          <p:cNvPr id="6" name="text-460-190">
            <a:extLst>
              <a:ext uri="{FF2B5EF4-FFF2-40B4-BE49-F238E27FC236}">
                <a16:creationId xmlns:a16="http://schemas.microsoft.com/office/drawing/2014/main" id="{AB7F45EC-C07E-4671-895E-BF7DF41528E9}"/>
              </a:ext>
            </a:extLst>
          </p:cNvPr>
          <p:cNvSpPr>
            <a:spLocks noGrp="1"/>
          </p:cNvSpPr>
          <p:nvPr/>
        </p:nvSpPr>
        <p:spPr>
          <a:xfrm>
            <a:off x="4381500" y="2246783"/>
            <a:ext cx="3048000" cy="438150"/>
          </a:xfrm>
          <a:prstGeom prst="rect">
            <a:avLst/>
          </a:prstGeom>
          <a:noFill/>
          <a:ln w="0">
            <a:noFill/>
            <a:prstDash val="solid"/>
          </a:ln>
        </p:spPr>
        <p:txBody>
          <a:bodyPr anchor="ctr"/>
          <a:lstStyle/>
          <a:p>
            <a:pPr algn="ctr">
              <a:buNone/>
              <a:defRPr sz="1500" b="1" i="0">
                <a:solidFill>
                  <a:srgbClr val="D62127"/>
                </a:solidFill>
              </a:defRPr>
            </a:pPr>
            <a:r>
              <a:rPr sz="2600" b="1" i="0" dirty="0">
                <a:solidFill>
                  <a:srgbClr val="D62127"/>
                </a:solidFill>
              </a:rPr>
              <a:t>EXPERIENCE CONTRIBUTED</a:t>
            </a:r>
          </a:p>
        </p:txBody>
      </p:sp>
      <p:sp>
        <p:nvSpPr>
          <p:cNvPr id="7" name="text-470-245">
            <a:extLst>
              <a:ext uri="{FF2B5EF4-FFF2-40B4-BE49-F238E27FC236}">
                <a16:creationId xmlns:a16="http://schemas.microsoft.com/office/drawing/2014/main" id="{63405F59-6D12-4D14-8430-C8F344DAA540}"/>
              </a:ext>
            </a:extLst>
          </p:cNvPr>
          <p:cNvSpPr>
            <a:spLocks noGrp="1"/>
          </p:cNvSpPr>
          <p:nvPr/>
        </p:nvSpPr>
        <p:spPr>
          <a:xfrm>
            <a:off x="4429685" y="2866701"/>
            <a:ext cx="3147732" cy="1619250"/>
          </a:xfrm>
          <a:prstGeom prst="rect">
            <a:avLst/>
          </a:prstGeom>
          <a:noFill/>
          <a:ln w="0">
            <a:noFill/>
            <a:prstDash val="solid"/>
          </a:ln>
        </p:spPr>
        <p:txBody>
          <a:bodyPr anchor="ctr"/>
          <a:lstStyle/>
          <a:p>
            <a:pPr algn="ctr">
              <a:buNone/>
              <a:defRPr sz="1425" b="1" i="0">
                <a:solidFill>
                  <a:srgbClr val="232262"/>
                </a:solidFill>
              </a:defRPr>
            </a:pPr>
            <a:r>
              <a:rPr sz="2000" b="1" i="0" dirty="0">
                <a:solidFill>
                  <a:srgbClr val="232262"/>
                </a:solidFill>
              </a:rPr>
              <a:t>Reusable explanations</a:t>
            </a:r>
          </a:p>
          <a:p>
            <a:pPr algn="ctr">
              <a:buNone/>
              <a:defRPr sz="1425" b="1" i="0">
                <a:solidFill>
                  <a:srgbClr val="232262"/>
                </a:solidFill>
              </a:defRPr>
            </a:pPr>
            <a:r>
              <a:rPr sz="2000" b="1" i="0" dirty="0">
                <a:solidFill>
                  <a:srgbClr val="232262"/>
                </a:solidFill>
              </a:rPr>
              <a:t>Anticipation of difficulty</a:t>
            </a:r>
          </a:p>
          <a:p>
            <a:pPr algn="ctr">
              <a:buNone/>
              <a:defRPr sz="1425" b="1" i="0">
                <a:solidFill>
                  <a:srgbClr val="232262"/>
                </a:solidFill>
              </a:defRPr>
            </a:pPr>
            <a:r>
              <a:rPr sz="2000" b="1" i="0" dirty="0">
                <a:solidFill>
                  <a:srgbClr val="232262"/>
                </a:solidFill>
              </a:rPr>
              <a:t>Strategic bilingual support</a:t>
            </a:r>
          </a:p>
          <a:p>
            <a:pPr algn="ctr">
              <a:buNone/>
              <a:defRPr sz="1425" b="1" i="0">
                <a:solidFill>
                  <a:srgbClr val="232262"/>
                </a:solidFill>
              </a:defRPr>
            </a:pPr>
            <a:r>
              <a:rPr sz="2000" b="1" i="0" dirty="0">
                <a:solidFill>
                  <a:srgbClr val="232262"/>
                </a:solidFill>
              </a:rPr>
              <a:t>Reduced anxiety</a:t>
            </a:r>
          </a:p>
        </p:txBody>
      </p:sp>
      <p:sp>
        <p:nvSpPr>
          <p:cNvPr id="8" name="text-820-190">
            <a:extLst>
              <a:ext uri="{FF2B5EF4-FFF2-40B4-BE49-F238E27FC236}">
                <a16:creationId xmlns:a16="http://schemas.microsoft.com/office/drawing/2014/main" id="{87DD516E-7666-43D1-B72C-A3D9B969F395}"/>
              </a:ext>
            </a:extLst>
          </p:cNvPr>
          <p:cNvSpPr>
            <a:spLocks noGrp="1"/>
          </p:cNvSpPr>
          <p:nvPr/>
        </p:nvSpPr>
        <p:spPr>
          <a:xfrm>
            <a:off x="7776882" y="2327470"/>
            <a:ext cx="3333750" cy="438150"/>
          </a:xfrm>
          <a:prstGeom prst="rect">
            <a:avLst/>
          </a:prstGeom>
          <a:noFill/>
          <a:ln w="0">
            <a:noFill/>
            <a:prstDash val="solid"/>
          </a:ln>
        </p:spPr>
        <p:txBody>
          <a:bodyPr anchor="ctr"/>
          <a:lstStyle/>
          <a:p>
            <a:pPr algn="ctr">
              <a:buNone/>
              <a:defRPr sz="1500" b="1" i="0">
                <a:solidFill>
                  <a:srgbClr val="D62127"/>
                </a:solidFill>
              </a:defRPr>
            </a:pPr>
            <a:r>
              <a:rPr sz="2600" b="1" i="0" dirty="0">
                <a:solidFill>
                  <a:srgbClr val="D62127"/>
                </a:solidFill>
              </a:rPr>
              <a:t>CONFIDENCE DEPENDED ON</a:t>
            </a:r>
          </a:p>
        </p:txBody>
      </p:sp>
      <p:sp>
        <p:nvSpPr>
          <p:cNvPr id="9" name="text-835-245">
            <a:extLst>
              <a:ext uri="{FF2B5EF4-FFF2-40B4-BE49-F238E27FC236}">
                <a16:creationId xmlns:a16="http://schemas.microsoft.com/office/drawing/2014/main" id="{A12963C3-DB9C-4252-B174-98BFE4459268}"/>
              </a:ext>
            </a:extLst>
          </p:cNvPr>
          <p:cNvSpPr>
            <a:spLocks noGrp="1"/>
          </p:cNvSpPr>
          <p:nvPr/>
        </p:nvSpPr>
        <p:spPr>
          <a:xfrm>
            <a:off x="7711888" y="2790826"/>
            <a:ext cx="3641912" cy="1619250"/>
          </a:xfrm>
          <a:prstGeom prst="rect">
            <a:avLst/>
          </a:prstGeom>
          <a:noFill/>
          <a:ln w="0">
            <a:noFill/>
            <a:prstDash val="solid"/>
          </a:ln>
        </p:spPr>
        <p:txBody>
          <a:bodyPr anchor="ctr"/>
          <a:lstStyle/>
          <a:p>
            <a:pPr algn="ctr">
              <a:buNone/>
              <a:defRPr sz="1425" b="1" i="0">
                <a:solidFill>
                  <a:srgbClr val="232262"/>
                </a:solidFill>
              </a:defRPr>
            </a:pPr>
            <a:r>
              <a:rPr sz="2000" b="1" i="0" dirty="0">
                <a:solidFill>
                  <a:srgbClr val="232262"/>
                </a:solidFill>
              </a:rPr>
              <a:t>Preparation • familiar content</a:t>
            </a:r>
          </a:p>
          <a:p>
            <a:pPr algn="ctr">
              <a:buNone/>
              <a:defRPr sz="1425" b="1" i="0">
                <a:solidFill>
                  <a:srgbClr val="232262"/>
                </a:solidFill>
              </a:defRPr>
            </a:pPr>
            <a:r>
              <a:rPr sz="2000" b="1" i="0" dirty="0">
                <a:solidFill>
                  <a:srgbClr val="232262"/>
                </a:solidFill>
              </a:rPr>
              <a:t>student response • materials</a:t>
            </a:r>
          </a:p>
          <a:p>
            <a:pPr algn="ctr">
              <a:buNone/>
              <a:defRPr sz="1425" b="1" i="0">
                <a:solidFill>
                  <a:srgbClr val="232262"/>
                </a:solidFill>
              </a:defRPr>
            </a:pPr>
            <a:r>
              <a:rPr sz="2000" b="1" i="0" dirty="0">
                <a:solidFill>
                  <a:srgbClr val="232262"/>
                </a:solidFill>
              </a:rPr>
              <a:t>peer support • lesson type</a:t>
            </a:r>
          </a:p>
        </p:txBody>
      </p:sp>
      <p:sp>
        <p:nvSpPr>
          <p:cNvPr id="10" name="box-520-465">
            <a:extLst>
              <a:ext uri="{FF2B5EF4-FFF2-40B4-BE49-F238E27FC236}">
                <a16:creationId xmlns:a16="http://schemas.microsoft.com/office/drawing/2014/main" id="{14986829-0E20-4983-9B4A-2F1DBB18F201}"/>
              </a:ext>
            </a:extLst>
          </p:cNvPr>
          <p:cNvSpPr>
            <a:spLocks noGrp="1"/>
          </p:cNvSpPr>
          <p:nvPr/>
        </p:nvSpPr>
        <p:spPr>
          <a:xfrm>
            <a:off x="4429685" y="4738411"/>
            <a:ext cx="7047380" cy="809625"/>
          </a:xfrm>
          <a:prstGeom prst="roundRect">
            <a:avLst>
              <a:gd name="adj" fmla="val 9412"/>
            </a:avLst>
          </a:prstGeom>
          <a:solidFill>
            <a:srgbClr val="EEF6FA"/>
          </a:solidFill>
          <a:ln w="14288">
            <a:solidFill>
              <a:srgbClr val="A9C8D9"/>
            </a:solidFill>
            <a:prstDash val="solid"/>
          </a:ln>
        </p:spPr>
      </p:sp>
      <p:sp>
        <p:nvSpPr>
          <p:cNvPr id="11" name="text-555-480">
            <a:extLst>
              <a:ext uri="{FF2B5EF4-FFF2-40B4-BE49-F238E27FC236}">
                <a16:creationId xmlns:a16="http://schemas.microsoft.com/office/drawing/2014/main" id="{AE17D3F5-9E58-476F-8CD0-E9D37859359D}"/>
              </a:ext>
            </a:extLst>
          </p:cNvPr>
          <p:cNvSpPr>
            <a:spLocks noGrp="1"/>
          </p:cNvSpPr>
          <p:nvPr/>
        </p:nvSpPr>
        <p:spPr>
          <a:xfrm>
            <a:off x="4598894" y="4894733"/>
            <a:ext cx="6754905" cy="523875"/>
          </a:xfrm>
          <a:prstGeom prst="rect">
            <a:avLst/>
          </a:prstGeom>
          <a:noFill/>
          <a:ln w="0">
            <a:noFill/>
            <a:prstDash val="solid"/>
          </a:ln>
        </p:spPr>
        <p:txBody>
          <a:bodyPr anchor="ctr"/>
          <a:lstStyle/>
          <a:p>
            <a:pPr algn="ctr">
              <a:buNone/>
              <a:defRPr sz="1500" b="1" i="0">
                <a:solidFill>
                  <a:srgbClr val="232262"/>
                </a:solidFill>
              </a:defRPr>
            </a:pPr>
            <a:r>
              <a:rPr sz="2600" b="1" i="0" dirty="0">
                <a:solidFill>
                  <a:srgbClr val="232262"/>
                </a:solidFill>
              </a:rPr>
              <a:t>Only </a:t>
            </a:r>
            <a:r>
              <a:rPr lang="en-US" sz="2600" b="1" i="0" dirty="0" smtClean="0">
                <a:solidFill>
                  <a:srgbClr val="232262"/>
                </a:solidFill>
              </a:rPr>
              <a:t>5</a:t>
            </a:r>
            <a:r>
              <a:rPr sz="2600" b="1" i="0" dirty="0" smtClean="0">
                <a:solidFill>
                  <a:srgbClr val="232262"/>
                </a:solidFill>
              </a:rPr>
              <a:t> </a:t>
            </a:r>
            <a:r>
              <a:rPr sz="2600" b="1" i="0" dirty="0">
                <a:solidFill>
                  <a:srgbClr val="232262"/>
                </a:solidFill>
              </a:rPr>
              <a:t>of 15 lecturers had recorded EMI-related professional development</a:t>
            </a:r>
          </a:p>
        </p:txBody>
      </p:sp>
    </p:spTree>
    <p:extLst>
      <p:ext uri="{BB962C8B-B14F-4D97-AF65-F5344CB8AC3E}">
        <p14:creationId xmlns:p14="http://schemas.microsoft.com/office/powerpoint/2010/main" val="309565184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l="-1000" r="-3000"/>
          </a:stretch>
        </a:blipFill>
        <a:effectLst/>
      </p:bgPr>
    </p:bg>
    <p:spTree>
      <p:nvGrpSpPr>
        <p:cNvPr id="1" name=""/>
        <p:cNvGrpSpPr/>
        <p:nvPr/>
      </p:nvGrpSpPr>
      <p:grpSpPr>
        <a:xfrm>
          <a:off x="0" y="0"/>
          <a:ext cx="0" cy="0"/>
          <a:chOff x="0" y="0"/>
          <a:chExt cx="0" cy="0"/>
        </a:xfrm>
      </p:grpSpPr>
      <p:sp>
        <p:nvSpPr>
          <p:cNvPr id="6" name="finding-number">
            <a:extLst>
              <a:ext uri="{FF2B5EF4-FFF2-40B4-BE49-F238E27FC236}">
                <a16:creationId xmlns:a16="http://schemas.microsoft.com/office/drawing/2014/main" id="{151368C8-1388-4A66-BA33-80BC33736D08}"/>
              </a:ext>
            </a:extLst>
          </p:cNvPr>
          <p:cNvSpPr>
            <a:spLocks noGrp="1"/>
          </p:cNvSpPr>
          <p:nvPr/>
        </p:nvSpPr>
        <p:spPr>
          <a:xfrm>
            <a:off x="723900" y="590550"/>
            <a:ext cx="904875" cy="685800"/>
          </a:xfrm>
          <a:prstGeom prst="rect">
            <a:avLst/>
          </a:prstGeom>
          <a:noFill/>
          <a:ln w="0">
            <a:noFill/>
            <a:prstDash val="solid"/>
          </a:ln>
        </p:spPr>
        <p:txBody>
          <a:bodyPr anchor="ctr"/>
          <a:lstStyle/>
          <a:p>
            <a:pPr algn="l">
              <a:buNone/>
              <a:defRPr sz="3000" b="1" i="0">
                <a:solidFill>
                  <a:srgbClr val="D62127"/>
                </a:solidFill>
              </a:defRPr>
            </a:pPr>
            <a:r>
              <a:rPr sz="3000" b="1" i="0">
                <a:solidFill>
                  <a:srgbClr val="D62127"/>
                </a:solidFill>
              </a:rPr>
              <a:t>04</a:t>
            </a:r>
          </a:p>
        </p:txBody>
      </p:sp>
      <p:sp>
        <p:nvSpPr>
          <p:cNvPr id="7" name="finding-title">
            <a:extLst>
              <a:ext uri="{FF2B5EF4-FFF2-40B4-BE49-F238E27FC236}">
                <a16:creationId xmlns:a16="http://schemas.microsoft.com/office/drawing/2014/main" id="{F46A7490-67BA-4D53-9B74-FC2E7FCD1B16}"/>
              </a:ext>
            </a:extLst>
          </p:cNvPr>
          <p:cNvSpPr>
            <a:spLocks noGrp="1"/>
          </p:cNvSpPr>
          <p:nvPr/>
        </p:nvSpPr>
        <p:spPr>
          <a:xfrm>
            <a:off x="1695450" y="542925"/>
            <a:ext cx="9696450" cy="800100"/>
          </a:xfrm>
          <a:prstGeom prst="rect">
            <a:avLst/>
          </a:prstGeom>
          <a:noFill/>
          <a:ln w="0">
            <a:noFill/>
            <a:prstDash val="solid"/>
          </a:ln>
        </p:spPr>
        <p:txBody>
          <a:bodyPr anchor="ctr"/>
          <a:lstStyle/>
          <a:p>
            <a:pPr algn="l">
              <a:buNone/>
              <a:defRPr sz="2250" b="1" i="0">
                <a:solidFill>
                  <a:srgbClr val="232262"/>
                </a:solidFill>
              </a:defRPr>
            </a:pPr>
            <a:r>
              <a:rPr sz="2800" b="1" i="0" dirty="0" smtClean="0">
                <a:solidFill>
                  <a:srgbClr val="232262"/>
                </a:solidFill>
              </a:rPr>
              <a:t>F&amp;D</a:t>
            </a:r>
            <a:r>
              <a:rPr lang="en-US" sz="2800" b="1" i="0" dirty="0" smtClean="0">
                <a:solidFill>
                  <a:srgbClr val="232262"/>
                </a:solidFill>
              </a:rPr>
              <a:t>:</a:t>
            </a:r>
            <a:r>
              <a:rPr sz="2800" b="1" i="0" dirty="0" smtClean="0">
                <a:solidFill>
                  <a:srgbClr val="232262"/>
                </a:solidFill>
              </a:rPr>
              <a:t> </a:t>
            </a:r>
            <a:r>
              <a:rPr sz="2800" b="1" i="0" dirty="0">
                <a:solidFill>
                  <a:srgbClr val="232262"/>
                </a:solidFill>
              </a:rPr>
              <a:t>Student readiness was the most immediate condition</a:t>
            </a:r>
          </a:p>
        </p:txBody>
      </p:sp>
      <p:sp>
        <p:nvSpPr>
          <p:cNvPr id="8" name="text-95-200">
            <a:extLst>
              <a:ext uri="{FF2B5EF4-FFF2-40B4-BE49-F238E27FC236}">
                <a16:creationId xmlns:a16="http://schemas.microsoft.com/office/drawing/2014/main" id="{4CD17AEB-8CF2-468F-BB93-AC4E76828A8D}"/>
              </a:ext>
            </a:extLst>
          </p:cNvPr>
          <p:cNvSpPr>
            <a:spLocks noGrp="1"/>
          </p:cNvSpPr>
          <p:nvPr/>
        </p:nvSpPr>
        <p:spPr>
          <a:xfrm>
            <a:off x="904875" y="1905000"/>
            <a:ext cx="2857500" cy="523875"/>
          </a:xfrm>
          <a:prstGeom prst="rect">
            <a:avLst/>
          </a:prstGeom>
          <a:noFill/>
          <a:ln w="0">
            <a:noFill/>
            <a:prstDash val="solid"/>
          </a:ln>
        </p:spPr>
        <p:txBody>
          <a:bodyPr anchor="ctr"/>
          <a:lstStyle/>
          <a:p>
            <a:pPr algn="ctr">
              <a:buNone/>
              <a:defRPr sz="1875" b="1" i="0">
                <a:solidFill>
                  <a:srgbClr val="D62127"/>
                </a:solidFill>
              </a:defRPr>
            </a:pPr>
            <a:r>
              <a:rPr sz="2600" b="1" i="0">
                <a:solidFill>
                  <a:srgbClr val="D62127"/>
                </a:solidFill>
              </a:rPr>
              <a:t>Proficiency</a:t>
            </a:r>
          </a:p>
        </p:txBody>
      </p:sp>
      <p:sp>
        <p:nvSpPr>
          <p:cNvPr id="9" name="box-95-265">
            <a:extLst>
              <a:ext uri="{FF2B5EF4-FFF2-40B4-BE49-F238E27FC236}">
                <a16:creationId xmlns:a16="http://schemas.microsoft.com/office/drawing/2014/main" id="{48CB31FE-FA2D-49FB-9CCD-A80BA52F7AE7}"/>
              </a:ext>
            </a:extLst>
          </p:cNvPr>
          <p:cNvSpPr>
            <a:spLocks noGrp="1"/>
          </p:cNvSpPr>
          <p:nvPr/>
        </p:nvSpPr>
        <p:spPr>
          <a:xfrm>
            <a:off x="904875" y="2524125"/>
            <a:ext cx="2857500" cy="1238250"/>
          </a:xfrm>
          <a:prstGeom prst="roundRect">
            <a:avLst>
              <a:gd name="adj" fmla="val 6154"/>
            </a:avLst>
          </a:prstGeom>
          <a:solidFill>
            <a:srgbClr val="FFFFFF"/>
          </a:solidFill>
          <a:ln w="14288">
            <a:solidFill>
              <a:srgbClr val="BFC9D6"/>
            </a:solidFill>
            <a:prstDash val="solid"/>
          </a:ln>
        </p:spPr>
      </p:sp>
      <p:sp>
        <p:nvSpPr>
          <p:cNvPr id="10" name="text-120-285">
            <a:extLst>
              <a:ext uri="{FF2B5EF4-FFF2-40B4-BE49-F238E27FC236}">
                <a16:creationId xmlns:a16="http://schemas.microsoft.com/office/drawing/2014/main" id="{908D03CB-7588-44A0-ACA4-C82CE90CDCD6}"/>
              </a:ext>
            </a:extLst>
          </p:cNvPr>
          <p:cNvSpPr>
            <a:spLocks noGrp="1"/>
          </p:cNvSpPr>
          <p:nvPr/>
        </p:nvSpPr>
        <p:spPr>
          <a:xfrm>
            <a:off x="1143000" y="2714625"/>
            <a:ext cx="2381250" cy="857250"/>
          </a:xfrm>
          <a:prstGeom prst="rect">
            <a:avLst/>
          </a:prstGeom>
          <a:noFill/>
          <a:ln w="0">
            <a:noFill/>
            <a:prstDash val="solid"/>
          </a:ln>
        </p:spPr>
        <p:txBody>
          <a:bodyPr anchor="ctr"/>
          <a:lstStyle/>
          <a:p>
            <a:pPr algn="ctr">
              <a:buNone/>
              <a:defRPr sz="1650" b="1" i="0">
                <a:solidFill>
                  <a:srgbClr val="232262"/>
                </a:solidFill>
              </a:defRPr>
            </a:pPr>
            <a:r>
              <a:rPr sz="2400" b="1" i="0">
                <a:solidFill>
                  <a:srgbClr val="232262"/>
                </a:solidFill>
              </a:rPr>
              <a:t>language choice</a:t>
            </a:r>
          </a:p>
          <a:p>
            <a:pPr algn="ctr">
              <a:buNone/>
              <a:defRPr sz="1650" b="1" i="0">
                <a:solidFill>
                  <a:srgbClr val="232262"/>
                </a:solidFill>
              </a:defRPr>
            </a:pPr>
            <a:r>
              <a:rPr sz="2400" b="1" i="0">
                <a:solidFill>
                  <a:srgbClr val="232262"/>
                </a:solidFill>
              </a:rPr>
              <a:t>comprehension</a:t>
            </a:r>
          </a:p>
        </p:txBody>
      </p:sp>
      <p:sp>
        <p:nvSpPr>
          <p:cNvPr id="11" name="text-460-200">
            <a:extLst>
              <a:ext uri="{FF2B5EF4-FFF2-40B4-BE49-F238E27FC236}">
                <a16:creationId xmlns:a16="http://schemas.microsoft.com/office/drawing/2014/main" id="{D945EFFE-73C7-42B5-85FB-E80B00D64637}"/>
              </a:ext>
            </a:extLst>
          </p:cNvPr>
          <p:cNvSpPr>
            <a:spLocks noGrp="1"/>
          </p:cNvSpPr>
          <p:nvPr/>
        </p:nvSpPr>
        <p:spPr>
          <a:xfrm>
            <a:off x="4381500" y="1905000"/>
            <a:ext cx="2857500" cy="523875"/>
          </a:xfrm>
          <a:prstGeom prst="rect">
            <a:avLst/>
          </a:prstGeom>
          <a:noFill/>
          <a:ln w="0">
            <a:noFill/>
            <a:prstDash val="solid"/>
          </a:ln>
        </p:spPr>
        <p:txBody>
          <a:bodyPr anchor="ctr"/>
          <a:lstStyle/>
          <a:p>
            <a:pPr algn="ctr">
              <a:buNone/>
              <a:defRPr sz="1875" b="1" i="0">
                <a:solidFill>
                  <a:srgbClr val="D62127"/>
                </a:solidFill>
              </a:defRPr>
            </a:pPr>
            <a:r>
              <a:rPr sz="2600" b="1" i="0">
                <a:solidFill>
                  <a:srgbClr val="D62127"/>
                </a:solidFill>
              </a:rPr>
              <a:t>Preparation</a:t>
            </a:r>
          </a:p>
        </p:txBody>
      </p:sp>
      <p:sp>
        <p:nvSpPr>
          <p:cNvPr id="12" name="box-460-265">
            <a:extLst>
              <a:ext uri="{FF2B5EF4-FFF2-40B4-BE49-F238E27FC236}">
                <a16:creationId xmlns:a16="http://schemas.microsoft.com/office/drawing/2014/main" id="{8AB70B34-C10B-4812-8801-F0D7AD3112A4}"/>
              </a:ext>
            </a:extLst>
          </p:cNvPr>
          <p:cNvSpPr>
            <a:spLocks noGrp="1"/>
          </p:cNvSpPr>
          <p:nvPr/>
        </p:nvSpPr>
        <p:spPr>
          <a:xfrm>
            <a:off x="4381500" y="2524125"/>
            <a:ext cx="2857500" cy="1238250"/>
          </a:xfrm>
          <a:prstGeom prst="roundRect">
            <a:avLst>
              <a:gd name="adj" fmla="val 6154"/>
            </a:avLst>
          </a:prstGeom>
          <a:solidFill>
            <a:srgbClr val="FFFFFF"/>
          </a:solidFill>
          <a:ln w="14288">
            <a:solidFill>
              <a:srgbClr val="BFC9D6"/>
            </a:solidFill>
            <a:prstDash val="solid"/>
          </a:ln>
        </p:spPr>
      </p:sp>
      <p:sp>
        <p:nvSpPr>
          <p:cNvPr id="13" name="text-485-285">
            <a:extLst>
              <a:ext uri="{FF2B5EF4-FFF2-40B4-BE49-F238E27FC236}">
                <a16:creationId xmlns:a16="http://schemas.microsoft.com/office/drawing/2014/main" id="{29A0C057-3103-48D4-99AD-42C1FE15D977}"/>
              </a:ext>
            </a:extLst>
          </p:cNvPr>
          <p:cNvSpPr>
            <a:spLocks noGrp="1"/>
          </p:cNvSpPr>
          <p:nvPr/>
        </p:nvSpPr>
        <p:spPr>
          <a:xfrm>
            <a:off x="4619625" y="2714625"/>
            <a:ext cx="2381250" cy="857250"/>
          </a:xfrm>
          <a:prstGeom prst="rect">
            <a:avLst/>
          </a:prstGeom>
          <a:noFill/>
          <a:ln w="0">
            <a:noFill/>
            <a:prstDash val="solid"/>
          </a:ln>
        </p:spPr>
        <p:txBody>
          <a:bodyPr anchor="ctr"/>
          <a:lstStyle/>
          <a:p>
            <a:pPr algn="ctr">
              <a:buNone/>
              <a:defRPr sz="1650" b="1" i="0">
                <a:solidFill>
                  <a:srgbClr val="232262"/>
                </a:solidFill>
              </a:defRPr>
            </a:pPr>
            <a:r>
              <a:rPr sz="2400" b="1" i="0">
                <a:solidFill>
                  <a:srgbClr val="232262"/>
                </a:solidFill>
              </a:rPr>
              <a:t>pace</a:t>
            </a:r>
          </a:p>
          <a:p>
            <a:pPr algn="ctr">
              <a:buNone/>
              <a:defRPr sz="1650" b="1" i="0">
                <a:solidFill>
                  <a:srgbClr val="232262"/>
                </a:solidFill>
              </a:defRPr>
            </a:pPr>
            <a:r>
              <a:rPr sz="2400" b="1" i="0">
                <a:solidFill>
                  <a:srgbClr val="232262"/>
                </a:solidFill>
              </a:rPr>
              <a:t>content coverage</a:t>
            </a:r>
          </a:p>
        </p:txBody>
      </p:sp>
      <p:sp>
        <p:nvSpPr>
          <p:cNvPr id="14" name="text-825-200">
            <a:extLst>
              <a:ext uri="{FF2B5EF4-FFF2-40B4-BE49-F238E27FC236}">
                <a16:creationId xmlns:a16="http://schemas.microsoft.com/office/drawing/2014/main" id="{97C303CD-4E2C-45BE-9FF4-4B4799329089}"/>
              </a:ext>
            </a:extLst>
          </p:cNvPr>
          <p:cNvSpPr>
            <a:spLocks noGrp="1"/>
          </p:cNvSpPr>
          <p:nvPr/>
        </p:nvSpPr>
        <p:spPr>
          <a:xfrm>
            <a:off x="7858125" y="1905000"/>
            <a:ext cx="2857500" cy="523875"/>
          </a:xfrm>
          <a:prstGeom prst="rect">
            <a:avLst/>
          </a:prstGeom>
          <a:noFill/>
          <a:ln w="0">
            <a:noFill/>
            <a:prstDash val="solid"/>
          </a:ln>
        </p:spPr>
        <p:txBody>
          <a:bodyPr anchor="ctr"/>
          <a:lstStyle/>
          <a:p>
            <a:pPr algn="ctr">
              <a:buNone/>
              <a:defRPr sz="1875" b="1" i="0">
                <a:solidFill>
                  <a:srgbClr val="D62127"/>
                </a:solidFill>
              </a:defRPr>
            </a:pPr>
            <a:r>
              <a:rPr sz="2600" b="1" i="0">
                <a:solidFill>
                  <a:srgbClr val="D62127"/>
                </a:solidFill>
              </a:rPr>
              <a:t>Participation</a:t>
            </a:r>
          </a:p>
        </p:txBody>
      </p:sp>
      <p:sp>
        <p:nvSpPr>
          <p:cNvPr id="15" name="box-825-265">
            <a:extLst>
              <a:ext uri="{FF2B5EF4-FFF2-40B4-BE49-F238E27FC236}">
                <a16:creationId xmlns:a16="http://schemas.microsoft.com/office/drawing/2014/main" id="{DB62FA7E-CAF9-4DD2-82AC-A590F86DD4BA}"/>
              </a:ext>
            </a:extLst>
          </p:cNvPr>
          <p:cNvSpPr>
            <a:spLocks noGrp="1"/>
          </p:cNvSpPr>
          <p:nvPr/>
        </p:nvSpPr>
        <p:spPr>
          <a:xfrm>
            <a:off x="7858125" y="2524125"/>
            <a:ext cx="2857500" cy="1238250"/>
          </a:xfrm>
          <a:prstGeom prst="roundRect">
            <a:avLst>
              <a:gd name="adj" fmla="val 6154"/>
            </a:avLst>
          </a:prstGeom>
          <a:solidFill>
            <a:srgbClr val="FFFFFF"/>
          </a:solidFill>
          <a:ln w="14288">
            <a:solidFill>
              <a:srgbClr val="BFC9D6"/>
            </a:solidFill>
            <a:prstDash val="solid"/>
          </a:ln>
        </p:spPr>
      </p:sp>
      <p:sp>
        <p:nvSpPr>
          <p:cNvPr id="16" name="text-850-285">
            <a:extLst>
              <a:ext uri="{FF2B5EF4-FFF2-40B4-BE49-F238E27FC236}">
                <a16:creationId xmlns:a16="http://schemas.microsoft.com/office/drawing/2014/main" id="{31996C13-121B-409C-BFDA-7E5A683C6950}"/>
              </a:ext>
            </a:extLst>
          </p:cNvPr>
          <p:cNvSpPr>
            <a:spLocks noGrp="1"/>
          </p:cNvSpPr>
          <p:nvPr/>
        </p:nvSpPr>
        <p:spPr>
          <a:xfrm>
            <a:off x="7947213" y="2714625"/>
            <a:ext cx="2768412" cy="857250"/>
          </a:xfrm>
          <a:prstGeom prst="rect">
            <a:avLst/>
          </a:prstGeom>
          <a:noFill/>
          <a:ln w="0">
            <a:noFill/>
            <a:prstDash val="solid"/>
          </a:ln>
        </p:spPr>
        <p:txBody>
          <a:bodyPr anchor="ctr"/>
          <a:lstStyle/>
          <a:p>
            <a:pPr algn="ctr">
              <a:buNone/>
              <a:defRPr sz="1650" b="1" i="0">
                <a:solidFill>
                  <a:srgbClr val="232262"/>
                </a:solidFill>
              </a:defRPr>
            </a:pPr>
            <a:r>
              <a:rPr sz="2400" b="1" i="0">
                <a:solidFill>
                  <a:srgbClr val="232262"/>
                </a:solidFill>
              </a:rPr>
              <a:t>interaction</a:t>
            </a:r>
          </a:p>
          <a:p>
            <a:pPr algn="ctr">
              <a:buNone/>
              <a:defRPr sz="1650" b="1" i="0">
                <a:solidFill>
                  <a:srgbClr val="232262"/>
                </a:solidFill>
              </a:defRPr>
            </a:pPr>
            <a:r>
              <a:rPr sz="2400" b="1" i="0">
                <a:solidFill>
                  <a:srgbClr val="232262"/>
                </a:solidFill>
              </a:rPr>
              <a:t>diagnostic evidence</a:t>
            </a:r>
          </a:p>
        </p:txBody>
      </p:sp>
      <p:sp>
        <p:nvSpPr>
          <p:cNvPr id="17" name="text-155-465">
            <a:extLst>
              <a:ext uri="{FF2B5EF4-FFF2-40B4-BE49-F238E27FC236}">
                <a16:creationId xmlns:a16="http://schemas.microsoft.com/office/drawing/2014/main" id="{F062687B-197D-4D27-B60E-D55DCD337580}"/>
              </a:ext>
            </a:extLst>
          </p:cNvPr>
          <p:cNvSpPr>
            <a:spLocks noGrp="1"/>
          </p:cNvSpPr>
          <p:nvPr/>
        </p:nvSpPr>
        <p:spPr>
          <a:xfrm>
            <a:off x="1476375" y="4429125"/>
            <a:ext cx="9239250" cy="666750"/>
          </a:xfrm>
          <a:prstGeom prst="rect">
            <a:avLst/>
          </a:prstGeom>
          <a:noFill/>
          <a:ln w="0">
            <a:noFill/>
            <a:prstDash val="solid"/>
          </a:ln>
        </p:spPr>
        <p:txBody>
          <a:bodyPr anchor="ctr"/>
          <a:lstStyle/>
          <a:p>
            <a:pPr algn="ctr">
              <a:buNone/>
              <a:defRPr sz="1800" b="1" i="1">
                <a:solidFill>
                  <a:srgbClr val="232262"/>
                </a:solidFill>
              </a:defRPr>
            </a:pPr>
            <a:r>
              <a:rPr sz="2600" b="1" i="1" dirty="0">
                <a:solidFill>
                  <a:srgbClr val="232262"/>
                </a:solidFill>
              </a:rPr>
              <a:t>Mixed readiness changed not only teaching </a:t>
            </a:r>
            <a:r>
              <a:rPr sz="2600" b="1" i="1" dirty="0" smtClean="0">
                <a:solidFill>
                  <a:srgbClr val="232262"/>
                </a:solidFill>
              </a:rPr>
              <a:t>language</a:t>
            </a:r>
            <a:r>
              <a:rPr lang="en-US" sz="2600" b="1" i="1" dirty="0" smtClean="0">
                <a:solidFill>
                  <a:srgbClr val="232262"/>
                </a:solidFill>
              </a:rPr>
              <a:t> - </a:t>
            </a:r>
            <a:r>
              <a:rPr sz="2600" b="1" i="1" dirty="0" smtClean="0">
                <a:solidFill>
                  <a:srgbClr val="232262"/>
                </a:solidFill>
              </a:rPr>
              <a:t>but </a:t>
            </a:r>
            <a:r>
              <a:rPr sz="2600" b="1" i="1" dirty="0">
                <a:solidFill>
                  <a:srgbClr val="232262"/>
                </a:solidFill>
              </a:rPr>
              <a:t>the epistemic breadth of the lesson.</a:t>
            </a:r>
          </a:p>
        </p:txBody>
      </p:sp>
    </p:spTree>
    <p:extLst>
      <p:ext uri="{BB962C8B-B14F-4D97-AF65-F5344CB8AC3E}">
        <p14:creationId xmlns:p14="http://schemas.microsoft.com/office/powerpoint/2010/main" val="327671816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l="-1000" r="-3000"/>
          </a:stretch>
        </a:blipFill>
        <a:effectLst/>
      </p:bgPr>
    </p:bg>
    <p:spTree>
      <p:nvGrpSpPr>
        <p:cNvPr id="1" name=""/>
        <p:cNvGrpSpPr/>
        <p:nvPr/>
      </p:nvGrpSpPr>
      <p:grpSpPr>
        <a:xfrm>
          <a:off x="0" y="0"/>
          <a:ext cx="0" cy="0"/>
          <a:chOff x="0" y="0"/>
          <a:chExt cx="0" cy="0"/>
        </a:xfrm>
      </p:grpSpPr>
      <p:sp>
        <p:nvSpPr>
          <p:cNvPr id="6" name="slide-title">
            <a:extLst>
              <a:ext uri="{FF2B5EF4-FFF2-40B4-BE49-F238E27FC236}">
                <a16:creationId xmlns:a16="http://schemas.microsoft.com/office/drawing/2014/main" id="{996A0672-FA8A-463F-AAB5-86635868F846}"/>
              </a:ext>
            </a:extLst>
          </p:cNvPr>
          <p:cNvSpPr>
            <a:spLocks noGrp="1"/>
          </p:cNvSpPr>
          <p:nvPr/>
        </p:nvSpPr>
        <p:spPr>
          <a:xfrm>
            <a:off x="723900" y="571500"/>
            <a:ext cx="10668000" cy="666750"/>
          </a:xfrm>
          <a:prstGeom prst="rect">
            <a:avLst/>
          </a:prstGeom>
          <a:noFill/>
          <a:ln w="0">
            <a:noFill/>
            <a:prstDash val="solid"/>
          </a:ln>
        </p:spPr>
        <p:txBody>
          <a:bodyPr anchor="ctr"/>
          <a:lstStyle/>
          <a:p>
            <a:pPr algn="l">
              <a:buNone/>
              <a:defRPr sz="2550" b="1" i="0">
                <a:solidFill>
                  <a:srgbClr val="232262"/>
                </a:solidFill>
              </a:defRPr>
            </a:pPr>
            <a:r>
              <a:rPr sz="2800" b="1" i="0" dirty="0" smtClean="0">
                <a:solidFill>
                  <a:srgbClr val="232262"/>
                </a:solidFill>
              </a:rPr>
              <a:t>INTRODUCTION</a:t>
            </a:r>
            <a:r>
              <a:rPr lang="en-US" sz="2800" b="1" i="0" dirty="0" smtClean="0">
                <a:solidFill>
                  <a:srgbClr val="232262"/>
                </a:solidFill>
              </a:rPr>
              <a:t>:</a:t>
            </a:r>
          </a:p>
        </p:txBody>
      </p:sp>
      <p:sp>
        <p:nvSpPr>
          <p:cNvPr id="7" name="title-rule">
            <a:extLst>
              <a:ext uri="{FF2B5EF4-FFF2-40B4-BE49-F238E27FC236}">
                <a16:creationId xmlns:a16="http://schemas.microsoft.com/office/drawing/2014/main" id="{0C782B6B-805E-4DFC-891F-2B4E20533189}"/>
              </a:ext>
            </a:extLst>
          </p:cNvPr>
          <p:cNvSpPr>
            <a:spLocks noGrp="1"/>
          </p:cNvSpPr>
          <p:nvPr/>
        </p:nvSpPr>
        <p:spPr>
          <a:xfrm>
            <a:off x="723900" y="1331259"/>
            <a:ext cx="876300" cy="47625"/>
          </a:xfrm>
          <a:prstGeom prst="roundRect">
            <a:avLst>
              <a:gd name="adj" fmla="val 50000"/>
            </a:avLst>
          </a:prstGeom>
          <a:solidFill>
            <a:srgbClr val="D62127"/>
          </a:solidFill>
          <a:ln w="14288">
            <a:solidFill>
              <a:srgbClr val="D62127"/>
            </a:solidFill>
            <a:prstDash val="solid"/>
          </a:ln>
        </p:spPr>
      </p:sp>
      <p:sp>
        <p:nvSpPr>
          <p:cNvPr id="8" name="text-82-170">
            <a:extLst>
              <a:ext uri="{FF2B5EF4-FFF2-40B4-BE49-F238E27FC236}">
                <a16:creationId xmlns:a16="http://schemas.microsoft.com/office/drawing/2014/main" id="{2383734F-F4A0-43B6-9EF6-2B7545D21041}"/>
              </a:ext>
            </a:extLst>
          </p:cNvPr>
          <p:cNvSpPr>
            <a:spLocks noGrp="1"/>
          </p:cNvSpPr>
          <p:nvPr/>
        </p:nvSpPr>
        <p:spPr>
          <a:xfrm>
            <a:off x="1295400" y="1762125"/>
            <a:ext cx="4762500" cy="1952625"/>
          </a:xfrm>
          <a:prstGeom prst="rect">
            <a:avLst/>
          </a:prstGeom>
          <a:noFill/>
          <a:ln w="0">
            <a:noFill/>
            <a:prstDash val="solid"/>
          </a:ln>
        </p:spPr>
        <p:txBody>
          <a:bodyPr anchor="ctr"/>
          <a:lstStyle/>
          <a:p>
            <a:pPr algn="l">
              <a:buNone/>
              <a:defRPr sz="1875" b="1" i="0">
                <a:solidFill>
                  <a:srgbClr val="232262"/>
                </a:solidFill>
              </a:defRPr>
            </a:pPr>
            <a:r>
              <a:rPr lang="en-US" sz="2400" b="1" dirty="0" smtClean="0">
                <a:solidFill>
                  <a:srgbClr val="232262"/>
                </a:solidFill>
              </a:rPr>
              <a:t>Is there anyone in this room who has ever joined in an EMI program at your institution?</a:t>
            </a:r>
            <a:endParaRPr sz="2400" b="1" i="0" dirty="0">
              <a:solidFill>
                <a:srgbClr val="232262"/>
              </a:solidFill>
            </a:endParaRPr>
          </a:p>
        </p:txBody>
      </p:sp>
      <p:sp>
        <p:nvSpPr>
          <p:cNvPr id="10" name="box-650-180">
            <a:extLst>
              <a:ext uri="{FF2B5EF4-FFF2-40B4-BE49-F238E27FC236}">
                <a16:creationId xmlns:a16="http://schemas.microsoft.com/office/drawing/2014/main" id="{04589FE8-D8F2-41D8-A0A6-611C862604D2}"/>
              </a:ext>
            </a:extLst>
          </p:cNvPr>
          <p:cNvSpPr>
            <a:spLocks noGrp="1"/>
          </p:cNvSpPr>
          <p:nvPr/>
        </p:nvSpPr>
        <p:spPr>
          <a:xfrm>
            <a:off x="6191250" y="1714500"/>
            <a:ext cx="4476750" cy="2000250"/>
          </a:xfrm>
          <a:prstGeom prst="roundRect">
            <a:avLst>
              <a:gd name="adj" fmla="val 3810"/>
            </a:avLst>
          </a:prstGeom>
          <a:solidFill>
            <a:srgbClr val="FFFFFF"/>
          </a:solidFill>
          <a:ln w="14288">
            <a:solidFill>
              <a:srgbClr val="BFC9D6"/>
            </a:solidFill>
            <a:prstDash val="solid"/>
          </a:ln>
        </p:spPr>
      </p:sp>
      <p:sp>
        <p:nvSpPr>
          <p:cNvPr id="11" name="text-685-205">
            <a:extLst>
              <a:ext uri="{FF2B5EF4-FFF2-40B4-BE49-F238E27FC236}">
                <a16:creationId xmlns:a16="http://schemas.microsoft.com/office/drawing/2014/main" id="{3A48F89E-729C-4F20-A1BB-87A2FA4AF9A0}"/>
              </a:ext>
            </a:extLst>
          </p:cNvPr>
          <p:cNvSpPr>
            <a:spLocks noGrp="1"/>
          </p:cNvSpPr>
          <p:nvPr/>
        </p:nvSpPr>
        <p:spPr>
          <a:xfrm>
            <a:off x="6524625" y="1952625"/>
            <a:ext cx="3810000" cy="1524000"/>
          </a:xfrm>
          <a:prstGeom prst="rect">
            <a:avLst/>
          </a:prstGeom>
          <a:noFill/>
          <a:ln w="0">
            <a:noFill/>
            <a:prstDash val="solid"/>
          </a:ln>
        </p:spPr>
        <p:txBody>
          <a:bodyPr anchor="ctr"/>
          <a:lstStyle/>
          <a:p>
            <a:pPr algn="ctr">
              <a:defRPr sz="2250" b="1" i="0">
                <a:solidFill>
                  <a:srgbClr val="D62127"/>
                </a:solidFill>
              </a:defRPr>
            </a:pPr>
            <a:r>
              <a:rPr lang="en-US" sz="2600" b="1" dirty="0">
                <a:solidFill>
                  <a:srgbClr val="FF0000"/>
                </a:solidFill>
              </a:rPr>
              <a:t>Is English proficiency enough: B2 or C1</a:t>
            </a:r>
            <a:r>
              <a:rPr lang="en-US" sz="2600" b="1" dirty="0" smtClean="0">
                <a:solidFill>
                  <a:srgbClr val="FF0000"/>
                </a:solidFill>
              </a:rPr>
              <a:t>?</a:t>
            </a:r>
            <a:endParaRPr lang="en-US" sz="2600" b="1" dirty="0">
              <a:solidFill>
                <a:srgbClr val="FF0000"/>
              </a:solidFill>
            </a:endParaRPr>
          </a:p>
        </p:txBody>
      </p:sp>
      <p:sp>
        <p:nvSpPr>
          <p:cNvPr id="12" name="text-145-445">
            <a:extLst>
              <a:ext uri="{FF2B5EF4-FFF2-40B4-BE49-F238E27FC236}">
                <a16:creationId xmlns:a16="http://schemas.microsoft.com/office/drawing/2014/main" id="{0F417929-9120-400C-B9DA-1CFA7E4ACAD4}"/>
              </a:ext>
            </a:extLst>
          </p:cNvPr>
          <p:cNvSpPr>
            <a:spLocks noGrp="1"/>
          </p:cNvSpPr>
          <p:nvPr/>
        </p:nvSpPr>
        <p:spPr>
          <a:xfrm>
            <a:off x="1381124" y="4238625"/>
            <a:ext cx="9618569" cy="876300"/>
          </a:xfrm>
          <a:prstGeom prst="rect">
            <a:avLst/>
          </a:prstGeom>
          <a:noFill/>
          <a:ln w="0">
            <a:noFill/>
            <a:prstDash val="solid"/>
          </a:ln>
        </p:spPr>
        <p:txBody>
          <a:bodyPr anchor="ctr"/>
          <a:lstStyle/>
          <a:p>
            <a:pPr algn="ctr">
              <a:buNone/>
              <a:defRPr sz="1800" b="0" i="1">
                <a:solidFill>
                  <a:srgbClr val="232262"/>
                </a:solidFill>
              </a:defRPr>
            </a:pPr>
            <a:r>
              <a:rPr sz="2600" b="0" i="1" dirty="0">
                <a:solidFill>
                  <a:schemeClr val="accent1"/>
                </a:solidFill>
              </a:rPr>
              <a:t>Readiness becomes visible only when lecturer resources meet real classroom conditions.</a:t>
            </a:r>
          </a:p>
        </p:txBody>
      </p:sp>
    </p:spTree>
    <p:extLst>
      <p:ext uri="{BB962C8B-B14F-4D97-AF65-F5344CB8AC3E}">
        <p14:creationId xmlns:p14="http://schemas.microsoft.com/office/powerpoint/2010/main" val="3276718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l="-1000" t="28000" r="-29000" b="-1000"/>
          </a:stretch>
        </a:blipFill>
        <a:effectLst/>
      </p:bgPr>
    </p:bg>
    <p:spTree>
      <p:nvGrpSpPr>
        <p:cNvPr id="1" name=""/>
        <p:cNvGrpSpPr/>
        <p:nvPr/>
      </p:nvGrpSpPr>
      <p:grpSpPr>
        <a:xfrm>
          <a:off x="0" y="0"/>
          <a:ext cx="0" cy="0"/>
          <a:chOff x="0" y="0"/>
          <a:chExt cx="0" cy="0"/>
        </a:xfrm>
      </p:grpSpPr>
      <p:sp>
        <p:nvSpPr>
          <p:cNvPr id="4" name="finding-number">
            <a:extLst>
              <a:ext uri="{FF2B5EF4-FFF2-40B4-BE49-F238E27FC236}">
                <a16:creationId xmlns:a16="http://schemas.microsoft.com/office/drawing/2014/main" id="{6FAC3AB6-F210-490B-B492-0800F94AE153}"/>
              </a:ext>
            </a:extLst>
          </p:cNvPr>
          <p:cNvSpPr>
            <a:spLocks noGrp="1"/>
          </p:cNvSpPr>
          <p:nvPr/>
        </p:nvSpPr>
        <p:spPr>
          <a:xfrm>
            <a:off x="723900" y="590550"/>
            <a:ext cx="904875" cy="685800"/>
          </a:xfrm>
          <a:prstGeom prst="rect">
            <a:avLst/>
          </a:prstGeom>
          <a:noFill/>
          <a:ln w="0">
            <a:noFill/>
            <a:prstDash val="solid"/>
          </a:ln>
        </p:spPr>
        <p:txBody>
          <a:bodyPr anchor="ctr"/>
          <a:lstStyle/>
          <a:p>
            <a:pPr algn="l">
              <a:buNone/>
              <a:defRPr sz="3000" b="1" i="0">
                <a:solidFill>
                  <a:srgbClr val="D62127"/>
                </a:solidFill>
              </a:defRPr>
            </a:pPr>
            <a:r>
              <a:rPr sz="3000" b="1" i="0">
                <a:solidFill>
                  <a:srgbClr val="D62127"/>
                </a:solidFill>
              </a:rPr>
              <a:t>05</a:t>
            </a:r>
          </a:p>
        </p:txBody>
      </p:sp>
      <p:sp>
        <p:nvSpPr>
          <p:cNvPr id="5" name="finding-title">
            <a:extLst>
              <a:ext uri="{FF2B5EF4-FFF2-40B4-BE49-F238E27FC236}">
                <a16:creationId xmlns:a16="http://schemas.microsoft.com/office/drawing/2014/main" id="{B89EF8F9-59E9-43EB-A628-5685D392CDA7}"/>
              </a:ext>
            </a:extLst>
          </p:cNvPr>
          <p:cNvSpPr>
            <a:spLocks noGrp="1"/>
          </p:cNvSpPr>
          <p:nvPr/>
        </p:nvSpPr>
        <p:spPr>
          <a:xfrm>
            <a:off x="1418665" y="542925"/>
            <a:ext cx="10529047" cy="800100"/>
          </a:xfrm>
          <a:prstGeom prst="rect">
            <a:avLst/>
          </a:prstGeom>
          <a:noFill/>
          <a:ln w="0">
            <a:noFill/>
            <a:prstDash val="solid"/>
          </a:ln>
        </p:spPr>
        <p:txBody>
          <a:bodyPr anchor="ctr"/>
          <a:lstStyle/>
          <a:p>
            <a:pPr algn="l">
              <a:buNone/>
              <a:defRPr sz="2250" b="1" i="0">
                <a:solidFill>
                  <a:srgbClr val="232262"/>
                </a:solidFill>
              </a:defRPr>
            </a:pPr>
            <a:r>
              <a:rPr sz="2800" b="1" i="0" dirty="0" smtClean="0">
                <a:solidFill>
                  <a:srgbClr val="232262"/>
                </a:solidFill>
              </a:rPr>
              <a:t>F&amp;D</a:t>
            </a:r>
            <a:r>
              <a:rPr lang="en-US" sz="2800" b="1" i="0" dirty="0" smtClean="0">
                <a:solidFill>
                  <a:srgbClr val="232262"/>
                </a:solidFill>
              </a:rPr>
              <a:t>:</a:t>
            </a:r>
            <a:r>
              <a:rPr sz="2800" b="1" i="0" dirty="0" smtClean="0">
                <a:solidFill>
                  <a:srgbClr val="232262"/>
                </a:solidFill>
              </a:rPr>
              <a:t> </a:t>
            </a:r>
            <a:r>
              <a:rPr sz="2800" b="1" i="0" dirty="0">
                <a:solidFill>
                  <a:srgbClr val="232262"/>
                </a:solidFill>
              </a:rPr>
              <a:t>Policy enabled EMI; operations sustained it</a:t>
            </a:r>
          </a:p>
        </p:txBody>
      </p:sp>
      <p:sp>
        <p:nvSpPr>
          <p:cNvPr id="6" name="text-100-195">
            <a:extLst>
              <a:ext uri="{FF2B5EF4-FFF2-40B4-BE49-F238E27FC236}">
                <a16:creationId xmlns:a16="http://schemas.microsoft.com/office/drawing/2014/main" id="{31E890E1-62B3-42CC-94E5-E000FB2E3775}"/>
              </a:ext>
            </a:extLst>
          </p:cNvPr>
          <p:cNvSpPr>
            <a:spLocks noGrp="1"/>
          </p:cNvSpPr>
          <p:nvPr/>
        </p:nvSpPr>
        <p:spPr>
          <a:xfrm>
            <a:off x="952500" y="1857375"/>
            <a:ext cx="4000500" cy="457200"/>
          </a:xfrm>
          <a:prstGeom prst="rect">
            <a:avLst/>
          </a:prstGeom>
          <a:noFill/>
          <a:ln w="0">
            <a:noFill/>
            <a:prstDash val="solid"/>
          </a:ln>
        </p:spPr>
        <p:txBody>
          <a:bodyPr anchor="ctr"/>
          <a:lstStyle/>
          <a:p>
            <a:pPr algn="ctr">
              <a:buNone/>
              <a:defRPr sz="1725" b="1" i="0">
                <a:solidFill>
                  <a:srgbClr val="D62127"/>
                </a:solidFill>
              </a:defRPr>
            </a:pPr>
            <a:r>
              <a:rPr sz="2600" b="1" i="0">
                <a:solidFill>
                  <a:srgbClr val="D62127"/>
                </a:solidFill>
              </a:rPr>
              <a:t>AMBITION</a:t>
            </a:r>
          </a:p>
        </p:txBody>
      </p:sp>
      <p:sp>
        <p:nvSpPr>
          <p:cNvPr id="7" name="text-120-250">
            <a:extLst>
              <a:ext uri="{FF2B5EF4-FFF2-40B4-BE49-F238E27FC236}">
                <a16:creationId xmlns:a16="http://schemas.microsoft.com/office/drawing/2014/main" id="{FC6FD829-5DA8-4617-BE9D-09624DF5811D}"/>
              </a:ext>
            </a:extLst>
          </p:cNvPr>
          <p:cNvSpPr>
            <a:spLocks noGrp="1"/>
          </p:cNvSpPr>
          <p:nvPr/>
        </p:nvSpPr>
        <p:spPr>
          <a:xfrm>
            <a:off x="1143000" y="2381250"/>
            <a:ext cx="3619500" cy="1285875"/>
          </a:xfrm>
          <a:prstGeom prst="rect">
            <a:avLst/>
          </a:prstGeom>
          <a:noFill/>
          <a:ln w="0">
            <a:noFill/>
            <a:prstDash val="solid"/>
          </a:ln>
        </p:spPr>
        <p:txBody>
          <a:bodyPr anchor="ctr"/>
          <a:lstStyle/>
          <a:p>
            <a:pPr algn="ctr">
              <a:buNone/>
              <a:defRPr sz="1650" b="1" i="0">
                <a:solidFill>
                  <a:srgbClr val="232262"/>
                </a:solidFill>
              </a:defRPr>
            </a:pPr>
            <a:r>
              <a:rPr sz="2400" b="1" i="0">
                <a:solidFill>
                  <a:srgbClr val="232262"/>
                </a:solidFill>
              </a:rPr>
              <a:t>Internationalisation</a:t>
            </a:r>
          </a:p>
          <a:p>
            <a:pPr algn="ctr">
              <a:buNone/>
              <a:defRPr sz="1650" b="1" i="0">
                <a:solidFill>
                  <a:srgbClr val="232262"/>
                </a:solidFill>
              </a:defRPr>
            </a:pPr>
            <a:r>
              <a:rPr sz="2400" b="1" i="0">
                <a:solidFill>
                  <a:srgbClr val="232262"/>
                </a:solidFill>
              </a:rPr>
              <a:t>EMI provision</a:t>
            </a:r>
          </a:p>
          <a:p>
            <a:pPr algn="ctr">
              <a:buNone/>
              <a:defRPr sz="1650" b="1" i="0">
                <a:solidFill>
                  <a:srgbClr val="232262"/>
                </a:solidFill>
              </a:defRPr>
            </a:pPr>
            <a:r>
              <a:rPr sz="2400" b="1" i="0">
                <a:solidFill>
                  <a:srgbClr val="232262"/>
                </a:solidFill>
              </a:rPr>
              <a:t>Language qualifications</a:t>
            </a:r>
          </a:p>
        </p:txBody>
      </p:sp>
      <p:sp>
        <p:nvSpPr>
          <p:cNvPr id="8" name="text-555-260">
            <a:extLst>
              <a:ext uri="{FF2B5EF4-FFF2-40B4-BE49-F238E27FC236}">
                <a16:creationId xmlns:a16="http://schemas.microsoft.com/office/drawing/2014/main" id="{D32E6BA9-A8C9-472F-A924-145141FBFAF3}"/>
              </a:ext>
            </a:extLst>
          </p:cNvPr>
          <p:cNvSpPr>
            <a:spLocks noGrp="1"/>
          </p:cNvSpPr>
          <p:nvPr/>
        </p:nvSpPr>
        <p:spPr>
          <a:xfrm>
            <a:off x="5286375" y="2476500"/>
            <a:ext cx="857250" cy="762000"/>
          </a:xfrm>
          <a:prstGeom prst="rect">
            <a:avLst/>
          </a:prstGeom>
          <a:noFill/>
          <a:ln w="0">
            <a:noFill/>
            <a:prstDash val="solid"/>
          </a:ln>
        </p:spPr>
        <p:txBody>
          <a:bodyPr anchor="ctr"/>
          <a:lstStyle/>
          <a:p>
            <a:pPr algn="ctr">
              <a:buNone/>
              <a:defRPr sz="3450" b="1" i="0">
                <a:solidFill>
                  <a:srgbClr val="D62127"/>
                </a:solidFill>
              </a:defRPr>
            </a:pPr>
            <a:r>
              <a:rPr sz="3450" b="1" i="0">
                <a:solidFill>
                  <a:srgbClr val="D62127"/>
                </a:solidFill>
              </a:rPr>
              <a:t>↔</a:t>
            </a:r>
          </a:p>
        </p:txBody>
      </p:sp>
      <p:sp>
        <p:nvSpPr>
          <p:cNvPr id="9" name="text-680-195">
            <a:extLst>
              <a:ext uri="{FF2B5EF4-FFF2-40B4-BE49-F238E27FC236}">
                <a16:creationId xmlns:a16="http://schemas.microsoft.com/office/drawing/2014/main" id="{A28F69C1-6BF7-46A5-B4EC-B8AF924B9EDC}"/>
              </a:ext>
            </a:extLst>
          </p:cNvPr>
          <p:cNvSpPr>
            <a:spLocks noGrp="1"/>
          </p:cNvSpPr>
          <p:nvPr/>
        </p:nvSpPr>
        <p:spPr>
          <a:xfrm>
            <a:off x="6477000" y="1857375"/>
            <a:ext cx="4000500" cy="457200"/>
          </a:xfrm>
          <a:prstGeom prst="rect">
            <a:avLst/>
          </a:prstGeom>
          <a:noFill/>
          <a:ln w="0">
            <a:noFill/>
            <a:prstDash val="solid"/>
          </a:ln>
        </p:spPr>
        <p:txBody>
          <a:bodyPr anchor="ctr"/>
          <a:lstStyle/>
          <a:p>
            <a:pPr algn="ctr">
              <a:buNone/>
              <a:defRPr sz="1725" b="1" i="0">
                <a:solidFill>
                  <a:srgbClr val="D62127"/>
                </a:solidFill>
              </a:defRPr>
            </a:pPr>
            <a:r>
              <a:rPr sz="2600" b="1" i="0">
                <a:solidFill>
                  <a:srgbClr val="D62127"/>
                </a:solidFill>
              </a:rPr>
              <a:t>SUPPORT</a:t>
            </a:r>
          </a:p>
        </p:txBody>
      </p:sp>
      <p:sp>
        <p:nvSpPr>
          <p:cNvPr id="10" name="text-700-250">
            <a:extLst>
              <a:ext uri="{FF2B5EF4-FFF2-40B4-BE49-F238E27FC236}">
                <a16:creationId xmlns:a16="http://schemas.microsoft.com/office/drawing/2014/main" id="{F6A6A7A6-D0C3-406F-AE13-60C25919BC85}"/>
              </a:ext>
            </a:extLst>
          </p:cNvPr>
          <p:cNvSpPr>
            <a:spLocks noGrp="1"/>
          </p:cNvSpPr>
          <p:nvPr/>
        </p:nvSpPr>
        <p:spPr>
          <a:xfrm>
            <a:off x="6320118" y="2381250"/>
            <a:ext cx="4417358" cy="1285875"/>
          </a:xfrm>
          <a:prstGeom prst="rect">
            <a:avLst/>
          </a:prstGeom>
          <a:noFill/>
          <a:ln w="0">
            <a:noFill/>
            <a:prstDash val="solid"/>
          </a:ln>
        </p:spPr>
        <p:txBody>
          <a:bodyPr anchor="ctr"/>
          <a:lstStyle/>
          <a:p>
            <a:pPr algn="ctr">
              <a:buNone/>
              <a:defRPr sz="1650" b="1" i="0">
                <a:solidFill>
                  <a:srgbClr val="232262"/>
                </a:solidFill>
              </a:defRPr>
            </a:pPr>
            <a:r>
              <a:rPr sz="2400" b="1" i="0">
                <a:solidFill>
                  <a:srgbClr val="232262"/>
                </a:solidFill>
              </a:rPr>
              <a:t>Professional learning</a:t>
            </a:r>
          </a:p>
          <a:p>
            <a:pPr algn="ctr">
              <a:buNone/>
              <a:defRPr sz="1650" b="1" i="0">
                <a:solidFill>
                  <a:srgbClr val="232262"/>
                </a:solidFill>
              </a:defRPr>
            </a:pPr>
            <a:r>
              <a:rPr sz="2400" b="1" i="0">
                <a:solidFill>
                  <a:srgbClr val="232262"/>
                </a:solidFill>
              </a:rPr>
              <a:t>Workload recognition</a:t>
            </a:r>
          </a:p>
          <a:p>
            <a:pPr algn="ctr">
              <a:buNone/>
              <a:defRPr sz="1650" b="1" i="0">
                <a:solidFill>
                  <a:srgbClr val="232262"/>
                </a:solidFill>
              </a:defRPr>
            </a:pPr>
            <a:r>
              <a:rPr sz="2400" b="1" i="0">
                <a:solidFill>
                  <a:srgbClr val="232262"/>
                </a:solidFill>
              </a:rPr>
              <a:t>Student support</a:t>
            </a:r>
          </a:p>
        </p:txBody>
      </p:sp>
      <p:sp>
        <p:nvSpPr>
          <p:cNvPr id="11" name="box-210-445">
            <a:extLst>
              <a:ext uri="{FF2B5EF4-FFF2-40B4-BE49-F238E27FC236}">
                <a16:creationId xmlns:a16="http://schemas.microsoft.com/office/drawing/2014/main" id="{714A903A-60E3-48B7-8E37-8F95BE4D1213}"/>
              </a:ext>
            </a:extLst>
          </p:cNvPr>
          <p:cNvSpPr>
            <a:spLocks noGrp="1"/>
          </p:cNvSpPr>
          <p:nvPr/>
        </p:nvSpPr>
        <p:spPr>
          <a:xfrm>
            <a:off x="2000250" y="4238625"/>
            <a:ext cx="7620000" cy="809625"/>
          </a:xfrm>
          <a:prstGeom prst="roundRect">
            <a:avLst>
              <a:gd name="adj" fmla="val 9412"/>
            </a:avLst>
          </a:prstGeom>
          <a:solidFill>
            <a:srgbClr val="EEF6FA"/>
          </a:solidFill>
          <a:ln w="14288">
            <a:solidFill>
              <a:srgbClr val="A9C8D9"/>
            </a:solidFill>
            <a:prstDash val="solid"/>
          </a:ln>
        </p:spPr>
      </p:sp>
      <p:sp>
        <p:nvSpPr>
          <p:cNvPr id="12" name="text-250-460">
            <a:extLst>
              <a:ext uri="{FF2B5EF4-FFF2-40B4-BE49-F238E27FC236}">
                <a16:creationId xmlns:a16="http://schemas.microsoft.com/office/drawing/2014/main" id="{A3BC4C09-F048-48F1-9D62-F72B440F1D54}"/>
              </a:ext>
            </a:extLst>
          </p:cNvPr>
          <p:cNvSpPr>
            <a:spLocks noGrp="1"/>
          </p:cNvSpPr>
          <p:nvPr/>
        </p:nvSpPr>
        <p:spPr>
          <a:xfrm>
            <a:off x="2381250" y="4381500"/>
            <a:ext cx="6858000" cy="523875"/>
          </a:xfrm>
          <a:prstGeom prst="rect">
            <a:avLst/>
          </a:prstGeom>
          <a:noFill/>
          <a:ln w="0">
            <a:noFill/>
            <a:prstDash val="solid"/>
          </a:ln>
        </p:spPr>
        <p:txBody>
          <a:bodyPr anchor="ctr"/>
          <a:lstStyle/>
          <a:p>
            <a:pPr algn="ctr">
              <a:buNone/>
              <a:defRPr sz="1950" b="1" i="0">
                <a:solidFill>
                  <a:srgbClr val="232262"/>
                </a:solidFill>
              </a:defRPr>
            </a:pPr>
            <a:r>
              <a:rPr lang="en-US" sz="2600" b="1" i="0" dirty="0" smtClean="0">
                <a:solidFill>
                  <a:srgbClr val="232262"/>
                </a:solidFill>
              </a:rPr>
              <a:t>E</a:t>
            </a:r>
            <a:r>
              <a:rPr sz="2600" b="1" i="0" dirty="0" smtClean="0">
                <a:solidFill>
                  <a:srgbClr val="232262"/>
                </a:solidFill>
              </a:rPr>
              <a:t>xpansion </a:t>
            </a:r>
            <a:r>
              <a:rPr sz="2600" b="1" i="0" dirty="0">
                <a:solidFill>
                  <a:srgbClr val="232262"/>
                </a:solidFill>
              </a:rPr>
              <a:t>can outpace ecological capacity.</a:t>
            </a:r>
          </a:p>
        </p:txBody>
      </p:sp>
    </p:spTree>
    <p:extLst>
      <p:ext uri="{BB962C8B-B14F-4D97-AF65-F5344CB8AC3E}">
        <p14:creationId xmlns:p14="http://schemas.microsoft.com/office/powerpoint/2010/main" val="395188927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finding-number">
            <a:extLst>
              <a:ext uri="{FF2B5EF4-FFF2-40B4-BE49-F238E27FC236}">
                <a16:creationId xmlns:a16="http://schemas.microsoft.com/office/drawing/2014/main" id="{35FF9FC0-56B0-47DE-BF75-107A9EA36954}"/>
              </a:ext>
            </a:extLst>
          </p:cNvPr>
          <p:cNvSpPr>
            <a:spLocks noGrp="1"/>
          </p:cNvSpPr>
          <p:nvPr/>
        </p:nvSpPr>
        <p:spPr>
          <a:xfrm>
            <a:off x="4333875" y="590550"/>
            <a:ext cx="904875" cy="685800"/>
          </a:xfrm>
          <a:prstGeom prst="rect">
            <a:avLst/>
          </a:prstGeom>
          <a:noFill/>
          <a:ln w="0">
            <a:noFill/>
            <a:prstDash val="solid"/>
          </a:ln>
        </p:spPr>
        <p:txBody>
          <a:bodyPr anchor="ctr"/>
          <a:lstStyle/>
          <a:p>
            <a:pPr algn="l">
              <a:buNone/>
              <a:defRPr sz="3000" b="1" i="0">
                <a:solidFill>
                  <a:srgbClr val="D62127"/>
                </a:solidFill>
              </a:defRPr>
            </a:pPr>
            <a:r>
              <a:rPr sz="3000" b="1" i="0">
                <a:solidFill>
                  <a:srgbClr val="D62127"/>
                </a:solidFill>
              </a:rPr>
              <a:t>06</a:t>
            </a:r>
          </a:p>
        </p:txBody>
      </p:sp>
      <p:sp>
        <p:nvSpPr>
          <p:cNvPr id="5" name="finding-title">
            <a:extLst>
              <a:ext uri="{FF2B5EF4-FFF2-40B4-BE49-F238E27FC236}">
                <a16:creationId xmlns:a16="http://schemas.microsoft.com/office/drawing/2014/main" id="{2716B1DF-4833-4FD4-B8B5-A8EB487CCCA6}"/>
              </a:ext>
            </a:extLst>
          </p:cNvPr>
          <p:cNvSpPr>
            <a:spLocks noGrp="1"/>
          </p:cNvSpPr>
          <p:nvPr/>
        </p:nvSpPr>
        <p:spPr>
          <a:xfrm>
            <a:off x="5305425" y="542925"/>
            <a:ext cx="5981700" cy="800100"/>
          </a:xfrm>
          <a:prstGeom prst="rect">
            <a:avLst/>
          </a:prstGeom>
          <a:noFill/>
          <a:ln w="0">
            <a:noFill/>
            <a:prstDash val="solid"/>
          </a:ln>
        </p:spPr>
        <p:txBody>
          <a:bodyPr anchor="ctr"/>
          <a:lstStyle/>
          <a:p>
            <a:pPr algn="l">
              <a:buNone/>
              <a:defRPr sz="2250" b="1" i="0">
                <a:solidFill>
                  <a:srgbClr val="232262"/>
                </a:solidFill>
              </a:defRPr>
            </a:pPr>
            <a:r>
              <a:rPr sz="2800" b="1" i="0" dirty="0" smtClean="0">
                <a:solidFill>
                  <a:srgbClr val="232262"/>
                </a:solidFill>
              </a:rPr>
              <a:t>F&amp;D</a:t>
            </a:r>
            <a:r>
              <a:rPr lang="en-US" sz="2800" b="1" i="0" dirty="0" smtClean="0">
                <a:solidFill>
                  <a:srgbClr val="232262"/>
                </a:solidFill>
              </a:rPr>
              <a:t>:</a:t>
            </a:r>
            <a:r>
              <a:rPr sz="2800" b="1" i="0" dirty="0" smtClean="0">
                <a:solidFill>
                  <a:srgbClr val="232262"/>
                </a:solidFill>
              </a:rPr>
              <a:t> </a:t>
            </a:r>
            <a:r>
              <a:rPr sz="2800" b="1" i="0" dirty="0">
                <a:solidFill>
                  <a:srgbClr val="232262"/>
                </a:solidFill>
              </a:rPr>
              <a:t>Adaptive agency had two faces</a:t>
            </a:r>
          </a:p>
        </p:txBody>
      </p:sp>
      <p:sp>
        <p:nvSpPr>
          <p:cNvPr id="6" name="box-460-200">
            <a:extLst>
              <a:ext uri="{FF2B5EF4-FFF2-40B4-BE49-F238E27FC236}">
                <a16:creationId xmlns:a16="http://schemas.microsoft.com/office/drawing/2014/main" id="{1C6B78FD-89DE-4384-8E5A-37930A72C532}"/>
              </a:ext>
            </a:extLst>
          </p:cNvPr>
          <p:cNvSpPr>
            <a:spLocks noGrp="1"/>
          </p:cNvSpPr>
          <p:nvPr/>
        </p:nvSpPr>
        <p:spPr>
          <a:xfrm>
            <a:off x="4349563" y="1905000"/>
            <a:ext cx="3275478" cy="2821641"/>
          </a:xfrm>
          <a:prstGeom prst="roundRect">
            <a:avLst>
              <a:gd name="adj" fmla="val 2909"/>
            </a:avLst>
          </a:prstGeom>
          <a:noFill/>
          <a:ln w="14288">
            <a:solidFill>
              <a:srgbClr val="9BC2D5"/>
            </a:solidFill>
            <a:prstDash val="solid"/>
          </a:ln>
        </p:spPr>
      </p:sp>
      <p:sp>
        <p:nvSpPr>
          <p:cNvPr id="7" name="text-485-220">
            <a:extLst>
              <a:ext uri="{FF2B5EF4-FFF2-40B4-BE49-F238E27FC236}">
                <a16:creationId xmlns:a16="http://schemas.microsoft.com/office/drawing/2014/main" id="{2F59C2BC-BE99-4D95-B599-8BFE2F935E6C}"/>
              </a:ext>
            </a:extLst>
          </p:cNvPr>
          <p:cNvSpPr>
            <a:spLocks noGrp="1"/>
          </p:cNvSpPr>
          <p:nvPr/>
        </p:nvSpPr>
        <p:spPr>
          <a:xfrm>
            <a:off x="4619625" y="2095500"/>
            <a:ext cx="2667000" cy="476250"/>
          </a:xfrm>
          <a:prstGeom prst="rect">
            <a:avLst/>
          </a:prstGeom>
          <a:noFill/>
          <a:ln w="0">
            <a:noFill/>
            <a:prstDash val="solid"/>
          </a:ln>
        </p:spPr>
        <p:txBody>
          <a:bodyPr anchor="ctr"/>
          <a:lstStyle/>
          <a:p>
            <a:pPr algn="ctr">
              <a:buNone/>
              <a:defRPr sz="1800" b="1" i="0">
                <a:solidFill>
                  <a:srgbClr val="232262"/>
                </a:solidFill>
              </a:defRPr>
            </a:pPr>
            <a:r>
              <a:rPr sz="2600" b="1" i="0">
                <a:solidFill>
                  <a:srgbClr val="232262"/>
                </a:solidFill>
              </a:rPr>
              <a:t>RESPONSIVE</a:t>
            </a:r>
          </a:p>
        </p:txBody>
      </p:sp>
      <p:sp>
        <p:nvSpPr>
          <p:cNvPr id="8" name="text-485-285">
            <a:extLst>
              <a:ext uri="{FF2B5EF4-FFF2-40B4-BE49-F238E27FC236}">
                <a16:creationId xmlns:a16="http://schemas.microsoft.com/office/drawing/2014/main" id="{74FBFB7F-CF51-4044-90C4-736253206163}"/>
              </a:ext>
            </a:extLst>
          </p:cNvPr>
          <p:cNvSpPr>
            <a:spLocks noGrp="1"/>
          </p:cNvSpPr>
          <p:nvPr/>
        </p:nvSpPr>
        <p:spPr>
          <a:xfrm>
            <a:off x="4195482" y="2923057"/>
            <a:ext cx="3472143" cy="1524000"/>
          </a:xfrm>
          <a:prstGeom prst="rect">
            <a:avLst/>
          </a:prstGeom>
          <a:noFill/>
          <a:ln w="0">
            <a:noFill/>
            <a:prstDash val="solid"/>
          </a:ln>
        </p:spPr>
        <p:txBody>
          <a:bodyPr anchor="ctr"/>
          <a:lstStyle/>
          <a:p>
            <a:pPr algn="ctr">
              <a:buNone/>
              <a:defRPr sz="1350" b="1" i="0">
                <a:solidFill>
                  <a:srgbClr val="1F2937"/>
                </a:solidFill>
              </a:defRPr>
            </a:pPr>
            <a:r>
              <a:rPr sz="1700" b="1" i="0">
                <a:solidFill>
                  <a:srgbClr val="1F2937"/>
                </a:solidFill>
              </a:rPr>
              <a:t>Targets a learning need</a:t>
            </a:r>
          </a:p>
          <a:p>
            <a:endParaRPr sz="1700" b="1" i="0">
              <a:solidFill>
                <a:srgbClr val="1F2937"/>
              </a:solidFill>
            </a:endParaRPr>
          </a:p>
          <a:p>
            <a:pPr algn="ctr">
              <a:buNone/>
              <a:defRPr sz="1350" b="1" i="0">
                <a:solidFill>
                  <a:srgbClr val="1F2937"/>
                </a:solidFill>
              </a:defRPr>
            </a:pPr>
            <a:r>
              <a:rPr sz="1700" b="1" i="0">
                <a:solidFill>
                  <a:srgbClr val="1F2937"/>
                </a:solidFill>
              </a:rPr>
              <a:t>Supports access and participation</a:t>
            </a:r>
          </a:p>
          <a:p>
            <a:endParaRPr sz="1700" b="1" i="0">
              <a:solidFill>
                <a:srgbClr val="1F2937"/>
              </a:solidFill>
            </a:endParaRPr>
          </a:p>
          <a:p>
            <a:pPr algn="ctr">
              <a:buNone/>
              <a:defRPr sz="1350" b="1" i="0">
                <a:solidFill>
                  <a:srgbClr val="1F2937"/>
                </a:solidFill>
              </a:defRPr>
            </a:pPr>
            <a:r>
              <a:rPr sz="1700" b="1" i="0">
                <a:solidFill>
                  <a:srgbClr val="1F2937"/>
                </a:solidFill>
              </a:rPr>
              <a:t>Maintains disciplinary meaning</a:t>
            </a:r>
          </a:p>
        </p:txBody>
      </p:sp>
      <p:sp>
        <p:nvSpPr>
          <p:cNvPr id="9" name="box-830-200">
            <a:extLst>
              <a:ext uri="{FF2B5EF4-FFF2-40B4-BE49-F238E27FC236}">
                <a16:creationId xmlns:a16="http://schemas.microsoft.com/office/drawing/2014/main" id="{FD6F8896-5883-451E-BD9B-C406FD65304D}"/>
              </a:ext>
            </a:extLst>
          </p:cNvPr>
          <p:cNvSpPr>
            <a:spLocks noGrp="1"/>
          </p:cNvSpPr>
          <p:nvPr/>
        </p:nvSpPr>
        <p:spPr>
          <a:xfrm>
            <a:off x="7905749" y="1905000"/>
            <a:ext cx="3634069" cy="2821641"/>
          </a:xfrm>
          <a:prstGeom prst="roundRect">
            <a:avLst>
              <a:gd name="adj" fmla="val 2909"/>
            </a:avLst>
          </a:prstGeom>
          <a:noFill/>
          <a:ln w="14288">
            <a:solidFill>
              <a:srgbClr val="E4A5A7"/>
            </a:solidFill>
            <a:prstDash val="solid"/>
          </a:ln>
        </p:spPr>
      </p:sp>
      <p:sp>
        <p:nvSpPr>
          <p:cNvPr id="10" name="text-855-220">
            <a:extLst>
              <a:ext uri="{FF2B5EF4-FFF2-40B4-BE49-F238E27FC236}">
                <a16:creationId xmlns:a16="http://schemas.microsoft.com/office/drawing/2014/main" id="{1A0A7124-CC25-4263-A55A-C6CBE85E7B17}"/>
              </a:ext>
            </a:extLst>
          </p:cNvPr>
          <p:cNvSpPr>
            <a:spLocks noGrp="1"/>
          </p:cNvSpPr>
          <p:nvPr/>
        </p:nvSpPr>
        <p:spPr>
          <a:xfrm>
            <a:off x="8406092" y="2095500"/>
            <a:ext cx="2667000" cy="476250"/>
          </a:xfrm>
          <a:prstGeom prst="rect">
            <a:avLst/>
          </a:prstGeom>
          <a:noFill/>
          <a:ln w="0">
            <a:noFill/>
            <a:prstDash val="solid"/>
          </a:ln>
        </p:spPr>
        <p:txBody>
          <a:bodyPr anchor="ctr"/>
          <a:lstStyle/>
          <a:p>
            <a:pPr algn="ctr">
              <a:buNone/>
              <a:defRPr sz="1800" b="1" i="0">
                <a:solidFill>
                  <a:srgbClr val="D62127"/>
                </a:solidFill>
              </a:defRPr>
            </a:pPr>
            <a:r>
              <a:rPr sz="2600" b="1" i="0">
                <a:solidFill>
                  <a:srgbClr val="D62127"/>
                </a:solidFill>
              </a:rPr>
              <a:t>SYSTEM GAP</a:t>
            </a:r>
          </a:p>
        </p:txBody>
      </p:sp>
      <p:sp>
        <p:nvSpPr>
          <p:cNvPr id="11" name="text-855-285">
            <a:extLst>
              <a:ext uri="{FF2B5EF4-FFF2-40B4-BE49-F238E27FC236}">
                <a16:creationId xmlns:a16="http://schemas.microsoft.com/office/drawing/2014/main" id="{C62DCED8-4CCD-4FB4-A42F-B7ACF3FAF6DD}"/>
              </a:ext>
            </a:extLst>
          </p:cNvPr>
          <p:cNvSpPr>
            <a:spLocks noGrp="1"/>
          </p:cNvSpPr>
          <p:nvPr/>
        </p:nvSpPr>
        <p:spPr>
          <a:xfrm>
            <a:off x="7853643" y="2714625"/>
            <a:ext cx="3686175" cy="1931334"/>
          </a:xfrm>
          <a:prstGeom prst="rect">
            <a:avLst/>
          </a:prstGeom>
          <a:noFill/>
          <a:ln w="0">
            <a:noFill/>
            <a:prstDash val="solid"/>
          </a:ln>
        </p:spPr>
        <p:txBody>
          <a:bodyPr anchor="ctr"/>
          <a:lstStyle/>
          <a:p>
            <a:pPr algn="ctr">
              <a:buNone/>
              <a:defRPr sz="1350" b="1" i="0">
                <a:solidFill>
                  <a:srgbClr val="1F2937"/>
                </a:solidFill>
              </a:defRPr>
            </a:pPr>
            <a:r>
              <a:rPr sz="1600" b="1" i="0" dirty="0">
                <a:solidFill>
                  <a:srgbClr val="1F2937"/>
                </a:solidFill>
              </a:rPr>
              <a:t>Substitutes for systemic support</a:t>
            </a:r>
          </a:p>
          <a:p>
            <a:endParaRPr sz="1600" b="1" i="0" dirty="0">
              <a:solidFill>
                <a:srgbClr val="1F2937"/>
              </a:solidFill>
            </a:endParaRPr>
          </a:p>
          <a:p>
            <a:pPr algn="ctr">
              <a:buNone/>
              <a:defRPr sz="1350" b="1" i="0">
                <a:solidFill>
                  <a:srgbClr val="1F2937"/>
                </a:solidFill>
              </a:defRPr>
            </a:pPr>
            <a:r>
              <a:rPr sz="1600" b="1" i="0" dirty="0">
                <a:solidFill>
                  <a:srgbClr val="1F2937"/>
                </a:solidFill>
              </a:rPr>
              <a:t>Lowers task demand or </a:t>
            </a:r>
            <a:r>
              <a:rPr sz="1600" b="1" i="0" dirty="0" err="1">
                <a:solidFill>
                  <a:srgbClr val="1F2937"/>
                </a:solidFill>
              </a:rPr>
              <a:t>normalises</a:t>
            </a:r>
            <a:r>
              <a:rPr sz="1600" b="1" i="0" dirty="0">
                <a:solidFill>
                  <a:srgbClr val="1F2937"/>
                </a:solidFill>
              </a:rPr>
              <a:t> translation</a:t>
            </a:r>
          </a:p>
          <a:p>
            <a:endParaRPr sz="1600" b="1" i="0" dirty="0">
              <a:solidFill>
                <a:srgbClr val="1F2937"/>
              </a:solidFill>
            </a:endParaRPr>
          </a:p>
          <a:p>
            <a:pPr algn="ctr">
              <a:buNone/>
              <a:defRPr sz="1350" b="1" i="0">
                <a:solidFill>
                  <a:srgbClr val="1F2937"/>
                </a:solidFill>
              </a:defRPr>
            </a:pPr>
            <a:r>
              <a:rPr sz="1600" b="1" i="0" dirty="0">
                <a:solidFill>
                  <a:srgbClr val="1F2937"/>
                </a:solidFill>
              </a:rPr>
              <a:t>Absorbs work into personal time</a:t>
            </a:r>
          </a:p>
        </p:txBody>
      </p:sp>
      <p:sp>
        <p:nvSpPr>
          <p:cNvPr id="12" name="text-500-520">
            <a:extLst>
              <a:ext uri="{FF2B5EF4-FFF2-40B4-BE49-F238E27FC236}">
                <a16:creationId xmlns:a16="http://schemas.microsoft.com/office/drawing/2014/main" id="{FF72B856-0D18-4643-A390-C93F12447E19}"/>
              </a:ext>
            </a:extLst>
          </p:cNvPr>
          <p:cNvSpPr>
            <a:spLocks noGrp="1"/>
          </p:cNvSpPr>
          <p:nvPr/>
        </p:nvSpPr>
        <p:spPr>
          <a:xfrm>
            <a:off x="4619625" y="5250516"/>
            <a:ext cx="6777318" cy="571500"/>
          </a:xfrm>
          <a:prstGeom prst="rect">
            <a:avLst/>
          </a:prstGeom>
          <a:noFill/>
          <a:ln w="0">
            <a:noFill/>
            <a:prstDash val="solid"/>
          </a:ln>
        </p:spPr>
        <p:txBody>
          <a:bodyPr anchor="ctr"/>
          <a:lstStyle/>
          <a:p>
            <a:pPr algn="ctr">
              <a:buNone/>
              <a:defRPr sz="1500" b="1" i="1">
                <a:solidFill>
                  <a:srgbClr val="232262"/>
                </a:solidFill>
              </a:defRPr>
            </a:pPr>
            <a:r>
              <a:rPr sz="2400" b="1" i="1" dirty="0">
                <a:solidFill>
                  <a:srgbClr val="232262"/>
                </a:solidFill>
              </a:rPr>
              <a:t>Agency makes EMI </a:t>
            </a:r>
            <a:r>
              <a:rPr sz="2400" b="1" i="1" dirty="0" smtClean="0">
                <a:solidFill>
                  <a:srgbClr val="232262"/>
                </a:solidFill>
              </a:rPr>
              <a:t>workable</a:t>
            </a:r>
            <a:r>
              <a:rPr lang="en-US" sz="2400" b="1" i="1" dirty="0" smtClean="0">
                <a:solidFill>
                  <a:srgbClr val="232262"/>
                </a:solidFill>
              </a:rPr>
              <a:t> - </a:t>
            </a:r>
            <a:r>
              <a:rPr sz="2400" b="1" i="1" dirty="0" smtClean="0">
                <a:solidFill>
                  <a:srgbClr val="232262"/>
                </a:solidFill>
              </a:rPr>
              <a:t>but </a:t>
            </a:r>
            <a:r>
              <a:rPr sz="2400" b="1" i="1" dirty="0">
                <a:solidFill>
                  <a:srgbClr val="232262"/>
                </a:solidFill>
              </a:rPr>
              <a:t>should not be </a:t>
            </a:r>
            <a:r>
              <a:rPr sz="2400" b="1" i="1" dirty="0" err="1">
                <a:solidFill>
                  <a:srgbClr val="232262"/>
                </a:solidFill>
              </a:rPr>
              <a:t>romanticised</a:t>
            </a:r>
            <a:r>
              <a:rPr sz="2400" b="1" i="1" dirty="0">
                <a:solidFill>
                  <a:srgbClr val="232262"/>
                </a:solidFill>
              </a:rPr>
              <a:t> as institutional capacity.</a:t>
            </a:r>
          </a:p>
        </p:txBody>
      </p:sp>
    </p:spTree>
    <p:extLst>
      <p:ext uri="{BB962C8B-B14F-4D97-AF65-F5344CB8AC3E}">
        <p14:creationId xmlns:p14="http://schemas.microsoft.com/office/powerpoint/2010/main" val="309565184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l="-1000" r="-3000"/>
          </a:stretch>
        </a:blipFill>
        <a:effectLst/>
      </p:bgPr>
    </p:bg>
    <p:spTree>
      <p:nvGrpSpPr>
        <p:cNvPr id="1" name=""/>
        <p:cNvGrpSpPr/>
        <p:nvPr/>
      </p:nvGrpSpPr>
      <p:grpSpPr>
        <a:xfrm>
          <a:off x="0" y="0"/>
          <a:ext cx="0" cy="0"/>
          <a:chOff x="0" y="0"/>
          <a:chExt cx="0" cy="0"/>
        </a:xfrm>
      </p:grpSpPr>
      <p:sp>
        <p:nvSpPr>
          <p:cNvPr id="6" name="slide-title">
            <a:extLst>
              <a:ext uri="{FF2B5EF4-FFF2-40B4-BE49-F238E27FC236}">
                <a16:creationId xmlns:a16="http://schemas.microsoft.com/office/drawing/2014/main" id="{D7CC46B9-270E-4051-841E-7EE7B7D54298}"/>
              </a:ext>
            </a:extLst>
          </p:cNvPr>
          <p:cNvSpPr>
            <a:spLocks noGrp="1"/>
          </p:cNvSpPr>
          <p:nvPr/>
        </p:nvSpPr>
        <p:spPr>
          <a:xfrm>
            <a:off x="723900" y="571500"/>
            <a:ext cx="10668000" cy="666750"/>
          </a:xfrm>
          <a:prstGeom prst="rect">
            <a:avLst/>
          </a:prstGeom>
          <a:noFill/>
          <a:ln w="0">
            <a:noFill/>
            <a:prstDash val="solid"/>
          </a:ln>
        </p:spPr>
        <p:txBody>
          <a:bodyPr anchor="ctr"/>
          <a:lstStyle/>
          <a:p>
            <a:pPr algn="l">
              <a:buNone/>
              <a:defRPr sz="2550" b="1" i="0">
                <a:solidFill>
                  <a:srgbClr val="232262"/>
                </a:solidFill>
              </a:defRPr>
            </a:pPr>
            <a:r>
              <a:rPr sz="2800" b="1" i="0" dirty="0" smtClean="0">
                <a:solidFill>
                  <a:srgbClr val="232262"/>
                </a:solidFill>
              </a:rPr>
              <a:t>DISCUSSION</a:t>
            </a:r>
            <a:r>
              <a:rPr lang="en-US" sz="2800" b="1" i="0" dirty="0" smtClean="0">
                <a:solidFill>
                  <a:srgbClr val="232262"/>
                </a:solidFill>
              </a:rPr>
              <a:t>:</a:t>
            </a:r>
            <a:r>
              <a:rPr sz="2800" b="1" i="0" dirty="0" smtClean="0">
                <a:solidFill>
                  <a:srgbClr val="232262"/>
                </a:solidFill>
              </a:rPr>
              <a:t> </a:t>
            </a:r>
            <a:r>
              <a:rPr sz="2800" b="1" i="0" dirty="0">
                <a:solidFill>
                  <a:srgbClr val="232262"/>
                </a:solidFill>
              </a:rPr>
              <a:t>The unit of explanation is the lecturer-in-ecology</a:t>
            </a:r>
          </a:p>
        </p:txBody>
      </p:sp>
      <p:sp>
        <p:nvSpPr>
          <p:cNvPr id="7" name="title-rule">
            <a:extLst>
              <a:ext uri="{FF2B5EF4-FFF2-40B4-BE49-F238E27FC236}">
                <a16:creationId xmlns:a16="http://schemas.microsoft.com/office/drawing/2014/main" id="{2DF12502-0555-4058-80BB-7B6D3D7F64C5}"/>
              </a:ext>
            </a:extLst>
          </p:cNvPr>
          <p:cNvSpPr>
            <a:spLocks noGrp="1"/>
          </p:cNvSpPr>
          <p:nvPr/>
        </p:nvSpPr>
        <p:spPr>
          <a:xfrm>
            <a:off x="723900" y="1257300"/>
            <a:ext cx="876300" cy="47625"/>
          </a:xfrm>
          <a:prstGeom prst="roundRect">
            <a:avLst>
              <a:gd name="adj" fmla="val 50000"/>
            </a:avLst>
          </a:prstGeom>
          <a:solidFill>
            <a:srgbClr val="D62127"/>
          </a:solidFill>
          <a:ln w="14288">
            <a:solidFill>
              <a:srgbClr val="D62127"/>
            </a:solidFill>
            <a:prstDash val="solid"/>
          </a:ln>
        </p:spPr>
      </p:sp>
      <p:sp>
        <p:nvSpPr>
          <p:cNvPr id="8" name="text-110-210">
            <a:extLst>
              <a:ext uri="{FF2B5EF4-FFF2-40B4-BE49-F238E27FC236}">
                <a16:creationId xmlns:a16="http://schemas.microsoft.com/office/drawing/2014/main" id="{239B8789-4154-46C9-8073-B99EC60308A6}"/>
              </a:ext>
            </a:extLst>
          </p:cNvPr>
          <p:cNvSpPr>
            <a:spLocks noGrp="1"/>
          </p:cNvSpPr>
          <p:nvPr/>
        </p:nvSpPr>
        <p:spPr>
          <a:xfrm>
            <a:off x="1047750" y="2000250"/>
            <a:ext cx="2667000" cy="666750"/>
          </a:xfrm>
          <a:prstGeom prst="rect">
            <a:avLst/>
          </a:prstGeom>
          <a:noFill/>
          <a:ln w="0">
            <a:noFill/>
            <a:prstDash val="solid"/>
          </a:ln>
        </p:spPr>
        <p:txBody>
          <a:bodyPr anchor="ctr"/>
          <a:lstStyle/>
          <a:p>
            <a:pPr algn="ctr">
              <a:buNone/>
              <a:defRPr sz="1950" b="1" i="0">
                <a:solidFill>
                  <a:srgbClr val="232262"/>
                </a:solidFill>
              </a:defRPr>
            </a:pPr>
            <a:r>
              <a:rPr sz="2600" b="1" i="0">
                <a:solidFill>
                  <a:srgbClr val="232262"/>
                </a:solidFill>
              </a:rPr>
              <a:t>Lecturer resources</a:t>
            </a:r>
          </a:p>
        </p:txBody>
      </p:sp>
      <p:sp>
        <p:nvSpPr>
          <p:cNvPr id="9" name="text-405-220">
            <a:extLst>
              <a:ext uri="{FF2B5EF4-FFF2-40B4-BE49-F238E27FC236}">
                <a16:creationId xmlns:a16="http://schemas.microsoft.com/office/drawing/2014/main" id="{B3B7E5FB-3C08-4C5B-8A4C-E3AECA32FB5F}"/>
              </a:ext>
            </a:extLst>
          </p:cNvPr>
          <p:cNvSpPr>
            <a:spLocks noGrp="1"/>
          </p:cNvSpPr>
          <p:nvPr/>
        </p:nvSpPr>
        <p:spPr>
          <a:xfrm>
            <a:off x="3857625" y="2095500"/>
            <a:ext cx="666750" cy="476250"/>
          </a:xfrm>
          <a:prstGeom prst="rect">
            <a:avLst/>
          </a:prstGeom>
          <a:noFill/>
          <a:ln w="0">
            <a:noFill/>
            <a:prstDash val="solid"/>
          </a:ln>
        </p:spPr>
        <p:txBody>
          <a:bodyPr anchor="ctr"/>
          <a:lstStyle/>
          <a:p>
            <a:pPr algn="ctr">
              <a:buNone/>
              <a:defRPr sz="2850" b="1" i="0">
                <a:solidFill>
                  <a:srgbClr val="D62127"/>
                </a:solidFill>
              </a:defRPr>
            </a:pPr>
            <a:r>
              <a:rPr sz="2850" b="1" i="0">
                <a:solidFill>
                  <a:srgbClr val="D62127"/>
                </a:solidFill>
              </a:rPr>
              <a:t>+</a:t>
            </a:r>
          </a:p>
        </p:txBody>
      </p:sp>
      <p:sp>
        <p:nvSpPr>
          <p:cNvPr id="10" name="text-485-210">
            <a:extLst>
              <a:ext uri="{FF2B5EF4-FFF2-40B4-BE49-F238E27FC236}">
                <a16:creationId xmlns:a16="http://schemas.microsoft.com/office/drawing/2014/main" id="{B0DE4AB8-8CF4-4A4C-BE11-59AAFCEF0D90}"/>
              </a:ext>
            </a:extLst>
          </p:cNvPr>
          <p:cNvSpPr>
            <a:spLocks noGrp="1"/>
          </p:cNvSpPr>
          <p:nvPr/>
        </p:nvSpPr>
        <p:spPr>
          <a:xfrm>
            <a:off x="4619625" y="2000250"/>
            <a:ext cx="2667000" cy="666750"/>
          </a:xfrm>
          <a:prstGeom prst="rect">
            <a:avLst/>
          </a:prstGeom>
          <a:noFill/>
          <a:ln w="0">
            <a:noFill/>
            <a:prstDash val="solid"/>
          </a:ln>
        </p:spPr>
        <p:txBody>
          <a:bodyPr anchor="ctr"/>
          <a:lstStyle/>
          <a:p>
            <a:pPr algn="ctr">
              <a:buNone/>
              <a:defRPr sz="1950" b="1" i="0">
                <a:solidFill>
                  <a:srgbClr val="232262"/>
                </a:solidFill>
              </a:defRPr>
            </a:pPr>
            <a:r>
              <a:rPr sz="2600" b="1" i="0">
                <a:solidFill>
                  <a:srgbClr val="232262"/>
                </a:solidFill>
              </a:rPr>
              <a:t>Student participation</a:t>
            </a:r>
          </a:p>
        </p:txBody>
      </p:sp>
      <p:sp>
        <p:nvSpPr>
          <p:cNvPr id="11" name="text-775-220">
            <a:extLst>
              <a:ext uri="{FF2B5EF4-FFF2-40B4-BE49-F238E27FC236}">
                <a16:creationId xmlns:a16="http://schemas.microsoft.com/office/drawing/2014/main" id="{3E9BE8A9-3C24-4BD9-A240-ABBA513F36AF}"/>
              </a:ext>
            </a:extLst>
          </p:cNvPr>
          <p:cNvSpPr>
            <a:spLocks noGrp="1"/>
          </p:cNvSpPr>
          <p:nvPr/>
        </p:nvSpPr>
        <p:spPr>
          <a:xfrm>
            <a:off x="7381875" y="2095500"/>
            <a:ext cx="666750" cy="476250"/>
          </a:xfrm>
          <a:prstGeom prst="rect">
            <a:avLst/>
          </a:prstGeom>
          <a:noFill/>
          <a:ln w="0">
            <a:noFill/>
            <a:prstDash val="solid"/>
          </a:ln>
        </p:spPr>
        <p:txBody>
          <a:bodyPr anchor="ctr"/>
          <a:lstStyle/>
          <a:p>
            <a:pPr algn="ctr">
              <a:buNone/>
              <a:defRPr sz="2850" b="1" i="0">
                <a:solidFill>
                  <a:srgbClr val="D62127"/>
                </a:solidFill>
              </a:defRPr>
            </a:pPr>
            <a:r>
              <a:rPr sz="2850" b="1" i="0">
                <a:solidFill>
                  <a:srgbClr val="D62127"/>
                </a:solidFill>
              </a:rPr>
              <a:t>+</a:t>
            </a:r>
          </a:p>
        </p:txBody>
      </p:sp>
      <p:sp>
        <p:nvSpPr>
          <p:cNvPr id="12" name="text-850-210">
            <a:extLst>
              <a:ext uri="{FF2B5EF4-FFF2-40B4-BE49-F238E27FC236}">
                <a16:creationId xmlns:a16="http://schemas.microsoft.com/office/drawing/2014/main" id="{D6B697EB-FC0F-4141-8C1E-DAB46224351F}"/>
              </a:ext>
            </a:extLst>
          </p:cNvPr>
          <p:cNvSpPr>
            <a:spLocks noGrp="1"/>
          </p:cNvSpPr>
          <p:nvPr/>
        </p:nvSpPr>
        <p:spPr>
          <a:xfrm>
            <a:off x="8096250" y="2000250"/>
            <a:ext cx="2667000" cy="666750"/>
          </a:xfrm>
          <a:prstGeom prst="rect">
            <a:avLst/>
          </a:prstGeom>
          <a:noFill/>
          <a:ln w="0">
            <a:noFill/>
            <a:prstDash val="solid"/>
          </a:ln>
        </p:spPr>
        <p:txBody>
          <a:bodyPr anchor="ctr"/>
          <a:lstStyle/>
          <a:p>
            <a:pPr algn="ctr">
              <a:buNone/>
              <a:defRPr sz="1950" b="1" i="0">
                <a:solidFill>
                  <a:srgbClr val="232262"/>
                </a:solidFill>
              </a:defRPr>
            </a:pPr>
            <a:r>
              <a:rPr sz="2600" b="1" i="0">
                <a:solidFill>
                  <a:srgbClr val="232262"/>
                </a:solidFill>
              </a:rPr>
              <a:t>Ecological support</a:t>
            </a:r>
          </a:p>
        </p:txBody>
      </p:sp>
      <p:sp>
        <p:nvSpPr>
          <p:cNvPr id="13" name="text-580-310">
            <a:extLst>
              <a:ext uri="{FF2B5EF4-FFF2-40B4-BE49-F238E27FC236}">
                <a16:creationId xmlns:a16="http://schemas.microsoft.com/office/drawing/2014/main" id="{CC7B5B63-8D92-4C57-8D30-CC7E73361C46}"/>
              </a:ext>
            </a:extLst>
          </p:cNvPr>
          <p:cNvSpPr>
            <a:spLocks noGrp="1"/>
          </p:cNvSpPr>
          <p:nvPr/>
        </p:nvSpPr>
        <p:spPr>
          <a:xfrm>
            <a:off x="5524500" y="2952750"/>
            <a:ext cx="666750" cy="571500"/>
          </a:xfrm>
          <a:prstGeom prst="rect">
            <a:avLst/>
          </a:prstGeom>
          <a:noFill/>
          <a:ln w="0">
            <a:noFill/>
            <a:prstDash val="solid"/>
          </a:ln>
        </p:spPr>
        <p:txBody>
          <a:bodyPr anchor="ctr"/>
          <a:lstStyle/>
          <a:p>
            <a:pPr algn="ctr">
              <a:buNone/>
              <a:defRPr sz="3150" b="1" i="0">
                <a:solidFill>
                  <a:srgbClr val="D62127"/>
                </a:solidFill>
              </a:defRPr>
            </a:pPr>
            <a:r>
              <a:rPr sz="3150" b="1" i="0">
                <a:solidFill>
                  <a:srgbClr val="D62127"/>
                </a:solidFill>
              </a:rPr>
              <a:t>↓</a:t>
            </a:r>
          </a:p>
        </p:txBody>
      </p:sp>
      <p:sp>
        <p:nvSpPr>
          <p:cNvPr id="14" name="box-280-400">
            <a:extLst>
              <a:ext uri="{FF2B5EF4-FFF2-40B4-BE49-F238E27FC236}">
                <a16:creationId xmlns:a16="http://schemas.microsoft.com/office/drawing/2014/main" id="{CF50F527-6E84-400D-B515-90DDDEECF834}"/>
              </a:ext>
            </a:extLst>
          </p:cNvPr>
          <p:cNvSpPr>
            <a:spLocks noGrp="1"/>
          </p:cNvSpPr>
          <p:nvPr/>
        </p:nvSpPr>
        <p:spPr>
          <a:xfrm>
            <a:off x="2138082" y="3810000"/>
            <a:ext cx="7241242" cy="1047750"/>
          </a:xfrm>
          <a:prstGeom prst="roundRect">
            <a:avLst>
              <a:gd name="adj" fmla="val 7273"/>
            </a:avLst>
          </a:prstGeom>
          <a:noFill/>
          <a:ln w="28575">
            <a:solidFill>
              <a:srgbClr val="232262"/>
            </a:solidFill>
            <a:prstDash val="solid"/>
          </a:ln>
        </p:spPr>
      </p:sp>
      <p:sp>
        <p:nvSpPr>
          <p:cNvPr id="15" name="text-320-415">
            <a:extLst>
              <a:ext uri="{FF2B5EF4-FFF2-40B4-BE49-F238E27FC236}">
                <a16:creationId xmlns:a16="http://schemas.microsoft.com/office/drawing/2014/main" id="{BBE47093-AD7F-4909-8337-BA68E0F73385}"/>
              </a:ext>
            </a:extLst>
          </p:cNvPr>
          <p:cNvSpPr>
            <a:spLocks noGrp="1"/>
          </p:cNvSpPr>
          <p:nvPr/>
        </p:nvSpPr>
        <p:spPr>
          <a:xfrm>
            <a:off x="2265829" y="3952875"/>
            <a:ext cx="6945406" cy="762000"/>
          </a:xfrm>
          <a:prstGeom prst="rect">
            <a:avLst/>
          </a:prstGeom>
          <a:noFill/>
          <a:ln w="0">
            <a:noFill/>
            <a:prstDash val="solid"/>
          </a:ln>
        </p:spPr>
        <p:txBody>
          <a:bodyPr anchor="ctr"/>
          <a:lstStyle/>
          <a:p>
            <a:pPr algn="ctr">
              <a:buNone/>
              <a:defRPr sz="2025" b="1" i="0">
                <a:solidFill>
                  <a:srgbClr val="232262"/>
                </a:solidFill>
              </a:defRPr>
            </a:pPr>
            <a:r>
              <a:rPr sz="2600" b="1" i="0" dirty="0">
                <a:solidFill>
                  <a:srgbClr val="232262"/>
                </a:solidFill>
              </a:rPr>
              <a:t>PEDAGOGICAL </a:t>
            </a:r>
            <a:r>
              <a:rPr sz="2600" b="1" i="0" dirty="0" smtClean="0">
                <a:solidFill>
                  <a:srgbClr val="232262"/>
                </a:solidFill>
              </a:rPr>
              <a:t>READINESS</a:t>
            </a:r>
            <a:r>
              <a:rPr lang="en-US" sz="2600" b="1" i="0" dirty="0" smtClean="0">
                <a:solidFill>
                  <a:srgbClr val="232262"/>
                </a:solidFill>
              </a:rPr>
              <a:t>  </a:t>
            </a:r>
          </a:p>
          <a:p>
            <a:pPr algn="ctr">
              <a:buNone/>
              <a:defRPr sz="2025" b="1" i="0">
                <a:solidFill>
                  <a:srgbClr val="232262"/>
                </a:solidFill>
              </a:defRPr>
            </a:pPr>
            <a:r>
              <a:rPr lang="en-US" sz="2025" b="1" dirty="0" smtClean="0"/>
              <a:t>developed </a:t>
            </a:r>
            <a:r>
              <a:rPr lang="en-US" sz="2025" b="1" dirty="0"/>
              <a:t>through interactions with the teaching context</a:t>
            </a:r>
            <a:endParaRPr sz="2200" b="1" i="0" dirty="0">
              <a:solidFill>
                <a:srgbClr val="232262"/>
              </a:solidFill>
            </a:endParaRPr>
          </a:p>
        </p:txBody>
      </p:sp>
    </p:spTree>
    <p:extLst>
      <p:ext uri="{BB962C8B-B14F-4D97-AF65-F5344CB8AC3E}">
        <p14:creationId xmlns:p14="http://schemas.microsoft.com/office/powerpoint/2010/main" val="32767181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l="-1000" t="28000" r="-29000" b="-1000"/>
          </a:stretch>
        </a:blipFill>
        <a:effectLst/>
      </p:bgPr>
    </p:bg>
    <p:spTree>
      <p:nvGrpSpPr>
        <p:cNvPr id="1" name=""/>
        <p:cNvGrpSpPr/>
        <p:nvPr/>
      </p:nvGrpSpPr>
      <p:grpSpPr>
        <a:xfrm>
          <a:off x="0" y="0"/>
          <a:ext cx="0" cy="0"/>
          <a:chOff x="0" y="0"/>
          <a:chExt cx="0" cy="0"/>
        </a:xfrm>
      </p:grpSpPr>
      <p:sp>
        <p:nvSpPr>
          <p:cNvPr id="4" name="slide-title">
            <a:extLst>
              <a:ext uri="{FF2B5EF4-FFF2-40B4-BE49-F238E27FC236}">
                <a16:creationId xmlns:a16="http://schemas.microsoft.com/office/drawing/2014/main" id="{9D726A52-AA1E-4324-B410-BA518D6EC479}"/>
              </a:ext>
            </a:extLst>
          </p:cNvPr>
          <p:cNvSpPr>
            <a:spLocks noGrp="1"/>
          </p:cNvSpPr>
          <p:nvPr/>
        </p:nvSpPr>
        <p:spPr>
          <a:xfrm>
            <a:off x="723900" y="571500"/>
            <a:ext cx="10668000" cy="666750"/>
          </a:xfrm>
          <a:prstGeom prst="rect">
            <a:avLst/>
          </a:prstGeom>
          <a:noFill/>
          <a:ln w="0">
            <a:noFill/>
            <a:prstDash val="solid"/>
          </a:ln>
        </p:spPr>
        <p:txBody>
          <a:bodyPr anchor="ctr"/>
          <a:lstStyle/>
          <a:p>
            <a:pPr algn="l">
              <a:buNone/>
              <a:defRPr sz="2550" b="1" i="0">
                <a:solidFill>
                  <a:srgbClr val="232262"/>
                </a:solidFill>
              </a:defRPr>
            </a:pPr>
            <a:r>
              <a:rPr sz="2800" b="1" i="0" dirty="0" smtClean="0">
                <a:solidFill>
                  <a:srgbClr val="232262"/>
                </a:solidFill>
              </a:rPr>
              <a:t>DISCUSSION</a:t>
            </a:r>
            <a:r>
              <a:rPr lang="en-US" sz="2800" b="1" i="0" dirty="0" smtClean="0">
                <a:solidFill>
                  <a:srgbClr val="232262"/>
                </a:solidFill>
              </a:rPr>
              <a:t>:</a:t>
            </a:r>
            <a:r>
              <a:rPr sz="2800" b="1" i="0" dirty="0" smtClean="0">
                <a:solidFill>
                  <a:srgbClr val="232262"/>
                </a:solidFill>
              </a:rPr>
              <a:t> </a:t>
            </a:r>
            <a:r>
              <a:rPr sz="2800" b="1" i="0" dirty="0">
                <a:solidFill>
                  <a:srgbClr val="232262"/>
                </a:solidFill>
              </a:rPr>
              <a:t>Three contributions clarify readiness</a:t>
            </a:r>
          </a:p>
        </p:txBody>
      </p:sp>
      <p:sp>
        <p:nvSpPr>
          <p:cNvPr id="5" name="title-rule">
            <a:extLst>
              <a:ext uri="{FF2B5EF4-FFF2-40B4-BE49-F238E27FC236}">
                <a16:creationId xmlns:a16="http://schemas.microsoft.com/office/drawing/2014/main" id="{F1F9F84F-5DE4-4A32-89FC-F909C7D13C75}"/>
              </a:ext>
            </a:extLst>
          </p:cNvPr>
          <p:cNvSpPr>
            <a:spLocks noGrp="1"/>
          </p:cNvSpPr>
          <p:nvPr/>
        </p:nvSpPr>
        <p:spPr>
          <a:xfrm>
            <a:off x="723900" y="1257300"/>
            <a:ext cx="876300" cy="47625"/>
          </a:xfrm>
          <a:prstGeom prst="roundRect">
            <a:avLst>
              <a:gd name="adj" fmla="val 50000"/>
            </a:avLst>
          </a:prstGeom>
          <a:solidFill>
            <a:srgbClr val="D62127"/>
          </a:solidFill>
          <a:ln w="14288">
            <a:solidFill>
              <a:srgbClr val="D62127"/>
            </a:solidFill>
            <a:prstDash val="solid"/>
          </a:ln>
        </p:spPr>
      </p:sp>
      <p:sp>
        <p:nvSpPr>
          <p:cNvPr id="6" name="text-80-175">
            <a:extLst>
              <a:ext uri="{FF2B5EF4-FFF2-40B4-BE49-F238E27FC236}">
                <a16:creationId xmlns:a16="http://schemas.microsoft.com/office/drawing/2014/main" id="{71D5AC80-4293-421F-B1CA-998FDA6B218E}"/>
              </a:ext>
            </a:extLst>
          </p:cNvPr>
          <p:cNvSpPr>
            <a:spLocks noGrp="1"/>
          </p:cNvSpPr>
          <p:nvPr/>
        </p:nvSpPr>
        <p:spPr>
          <a:xfrm>
            <a:off x="762000" y="1666875"/>
            <a:ext cx="666750" cy="523875"/>
          </a:xfrm>
          <a:prstGeom prst="rect">
            <a:avLst/>
          </a:prstGeom>
          <a:noFill/>
          <a:ln w="0">
            <a:noFill/>
            <a:prstDash val="solid"/>
          </a:ln>
        </p:spPr>
        <p:txBody>
          <a:bodyPr anchor="ctr"/>
          <a:lstStyle/>
          <a:p>
            <a:pPr algn="l">
              <a:buNone/>
              <a:defRPr sz="2400" b="1" i="0">
                <a:solidFill>
                  <a:srgbClr val="D62127"/>
                </a:solidFill>
              </a:defRPr>
            </a:pPr>
            <a:r>
              <a:rPr sz="2400" b="1" i="0">
                <a:solidFill>
                  <a:srgbClr val="D62127"/>
                </a:solidFill>
              </a:rPr>
              <a:t>01</a:t>
            </a:r>
          </a:p>
        </p:txBody>
      </p:sp>
      <p:sp>
        <p:nvSpPr>
          <p:cNvPr id="7" name="text-80-232">
            <a:extLst>
              <a:ext uri="{FF2B5EF4-FFF2-40B4-BE49-F238E27FC236}">
                <a16:creationId xmlns:a16="http://schemas.microsoft.com/office/drawing/2014/main" id="{228798B6-60EF-42BC-9C7E-F8F6E64CEDFB}"/>
              </a:ext>
            </a:extLst>
          </p:cNvPr>
          <p:cNvSpPr>
            <a:spLocks noGrp="1"/>
          </p:cNvSpPr>
          <p:nvPr/>
        </p:nvSpPr>
        <p:spPr>
          <a:xfrm>
            <a:off x="762000" y="2209800"/>
            <a:ext cx="3048000" cy="476250"/>
          </a:xfrm>
          <a:prstGeom prst="rect">
            <a:avLst/>
          </a:prstGeom>
          <a:noFill/>
          <a:ln w="0">
            <a:noFill/>
            <a:prstDash val="solid"/>
          </a:ln>
        </p:spPr>
        <p:txBody>
          <a:bodyPr anchor="ctr"/>
          <a:lstStyle/>
          <a:p>
            <a:pPr algn="l">
              <a:buNone/>
              <a:defRPr sz="1800" b="1" i="0">
                <a:solidFill>
                  <a:srgbClr val="232262"/>
                </a:solidFill>
              </a:defRPr>
            </a:pPr>
            <a:r>
              <a:rPr sz="2600" b="1" i="0">
                <a:solidFill>
                  <a:srgbClr val="232262"/>
                </a:solidFill>
              </a:rPr>
              <a:t>Conceptual</a:t>
            </a:r>
          </a:p>
        </p:txBody>
      </p:sp>
      <p:sp>
        <p:nvSpPr>
          <p:cNvPr id="8" name="text-80-285">
            <a:extLst>
              <a:ext uri="{FF2B5EF4-FFF2-40B4-BE49-F238E27FC236}">
                <a16:creationId xmlns:a16="http://schemas.microsoft.com/office/drawing/2014/main" id="{6CA1553C-AF95-49BD-AED5-75329B1C1EAF}"/>
              </a:ext>
            </a:extLst>
          </p:cNvPr>
          <p:cNvSpPr>
            <a:spLocks noGrp="1"/>
          </p:cNvSpPr>
          <p:nvPr/>
        </p:nvSpPr>
        <p:spPr>
          <a:xfrm>
            <a:off x="762000" y="2714625"/>
            <a:ext cx="3000375" cy="857250"/>
          </a:xfrm>
          <a:prstGeom prst="rect">
            <a:avLst/>
          </a:prstGeom>
          <a:noFill/>
          <a:ln w="0">
            <a:noFill/>
            <a:prstDash val="solid"/>
          </a:ln>
        </p:spPr>
        <p:txBody>
          <a:bodyPr anchor="ctr"/>
          <a:lstStyle/>
          <a:p>
            <a:pPr algn="l">
              <a:buNone/>
              <a:defRPr sz="1425" b="0" i="0">
                <a:solidFill>
                  <a:srgbClr val="4B5563"/>
                </a:solidFill>
              </a:defRPr>
            </a:pPr>
            <a:r>
              <a:rPr sz="2000" b="1" i="1">
                <a:solidFill>
                  <a:schemeClr val="accent1"/>
                </a:solidFill>
              </a:rPr>
              <a:t>Threshold → ecological configuration</a:t>
            </a:r>
          </a:p>
        </p:txBody>
      </p:sp>
      <p:sp>
        <p:nvSpPr>
          <p:cNvPr id="9" name="text-460-175">
            <a:extLst>
              <a:ext uri="{FF2B5EF4-FFF2-40B4-BE49-F238E27FC236}">
                <a16:creationId xmlns:a16="http://schemas.microsoft.com/office/drawing/2014/main" id="{AD283AD3-57C4-49E4-8F8E-6DDF21176DF9}"/>
              </a:ext>
            </a:extLst>
          </p:cNvPr>
          <p:cNvSpPr>
            <a:spLocks noGrp="1"/>
          </p:cNvSpPr>
          <p:nvPr/>
        </p:nvSpPr>
        <p:spPr>
          <a:xfrm>
            <a:off x="4247029" y="1714148"/>
            <a:ext cx="666750" cy="523875"/>
          </a:xfrm>
          <a:prstGeom prst="rect">
            <a:avLst/>
          </a:prstGeom>
          <a:noFill/>
          <a:ln w="0">
            <a:noFill/>
            <a:prstDash val="solid"/>
          </a:ln>
        </p:spPr>
        <p:txBody>
          <a:bodyPr anchor="ctr"/>
          <a:lstStyle/>
          <a:p>
            <a:pPr algn="l">
              <a:buNone/>
              <a:defRPr sz="2400" b="1" i="0">
                <a:solidFill>
                  <a:srgbClr val="D62127"/>
                </a:solidFill>
              </a:defRPr>
            </a:pPr>
            <a:r>
              <a:rPr sz="2400" b="1" i="0">
                <a:solidFill>
                  <a:srgbClr val="D62127"/>
                </a:solidFill>
              </a:rPr>
              <a:t>02</a:t>
            </a:r>
          </a:p>
        </p:txBody>
      </p:sp>
      <p:sp>
        <p:nvSpPr>
          <p:cNvPr id="10" name="text-460-232">
            <a:extLst>
              <a:ext uri="{FF2B5EF4-FFF2-40B4-BE49-F238E27FC236}">
                <a16:creationId xmlns:a16="http://schemas.microsoft.com/office/drawing/2014/main" id="{3DE2D07A-1C1F-4C33-AA52-0BD6C41BE7A5}"/>
              </a:ext>
            </a:extLst>
          </p:cNvPr>
          <p:cNvSpPr>
            <a:spLocks noGrp="1"/>
          </p:cNvSpPr>
          <p:nvPr/>
        </p:nvSpPr>
        <p:spPr>
          <a:xfrm>
            <a:off x="4188759" y="2217879"/>
            <a:ext cx="3993776" cy="476250"/>
          </a:xfrm>
          <a:prstGeom prst="rect">
            <a:avLst/>
          </a:prstGeom>
          <a:noFill/>
          <a:ln w="0">
            <a:noFill/>
            <a:prstDash val="solid"/>
          </a:ln>
        </p:spPr>
        <p:txBody>
          <a:bodyPr anchor="ctr"/>
          <a:lstStyle/>
          <a:p>
            <a:pPr algn="l">
              <a:buNone/>
              <a:defRPr sz="1800" b="1" i="0">
                <a:solidFill>
                  <a:srgbClr val="232262"/>
                </a:solidFill>
              </a:defRPr>
            </a:pPr>
            <a:r>
              <a:rPr sz="2600" b="1" i="0">
                <a:solidFill>
                  <a:srgbClr val="232262"/>
                </a:solidFill>
              </a:rPr>
              <a:t>Methodological</a:t>
            </a:r>
          </a:p>
        </p:txBody>
      </p:sp>
      <p:sp>
        <p:nvSpPr>
          <p:cNvPr id="11" name="text-460-285">
            <a:extLst>
              <a:ext uri="{FF2B5EF4-FFF2-40B4-BE49-F238E27FC236}">
                <a16:creationId xmlns:a16="http://schemas.microsoft.com/office/drawing/2014/main" id="{0EF89295-18CB-41E3-9C84-27F8F7FAC1DF}"/>
              </a:ext>
            </a:extLst>
          </p:cNvPr>
          <p:cNvSpPr>
            <a:spLocks noGrp="1"/>
          </p:cNvSpPr>
          <p:nvPr/>
        </p:nvSpPr>
        <p:spPr>
          <a:xfrm>
            <a:off x="3838575" y="2714625"/>
            <a:ext cx="4115359" cy="857250"/>
          </a:xfrm>
          <a:prstGeom prst="rect">
            <a:avLst/>
          </a:prstGeom>
          <a:noFill/>
          <a:ln w="0">
            <a:noFill/>
            <a:prstDash val="solid"/>
          </a:ln>
        </p:spPr>
        <p:txBody>
          <a:bodyPr anchor="ctr"/>
          <a:lstStyle/>
          <a:p>
            <a:pPr lvl="1">
              <a:buNone/>
              <a:defRPr sz="1425" b="0" i="0">
                <a:solidFill>
                  <a:srgbClr val="4B5563"/>
                </a:solidFill>
              </a:defRPr>
            </a:pPr>
            <a:r>
              <a:rPr sz="2000" b="1" i="1">
                <a:solidFill>
                  <a:schemeClr val="accent1"/>
                </a:solidFill>
              </a:rPr>
              <a:t>Discrepancy becomes evidence</a:t>
            </a:r>
          </a:p>
        </p:txBody>
      </p:sp>
      <p:sp>
        <p:nvSpPr>
          <p:cNvPr id="12" name="text-840-175">
            <a:extLst>
              <a:ext uri="{FF2B5EF4-FFF2-40B4-BE49-F238E27FC236}">
                <a16:creationId xmlns:a16="http://schemas.microsoft.com/office/drawing/2014/main" id="{17E1E844-8DDF-4930-9E5B-155A051A1AA2}"/>
              </a:ext>
            </a:extLst>
          </p:cNvPr>
          <p:cNvSpPr>
            <a:spLocks noGrp="1"/>
          </p:cNvSpPr>
          <p:nvPr/>
        </p:nvSpPr>
        <p:spPr>
          <a:xfrm>
            <a:off x="8182535" y="1695309"/>
            <a:ext cx="666750" cy="523875"/>
          </a:xfrm>
          <a:prstGeom prst="rect">
            <a:avLst/>
          </a:prstGeom>
          <a:noFill/>
          <a:ln w="0">
            <a:noFill/>
            <a:prstDash val="solid"/>
          </a:ln>
        </p:spPr>
        <p:txBody>
          <a:bodyPr anchor="ctr"/>
          <a:lstStyle/>
          <a:p>
            <a:pPr algn="l">
              <a:buNone/>
              <a:defRPr sz="2400" b="1" i="0">
                <a:solidFill>
                  <a:srgbClr val="D62127"/>
                </a:solidFill>
              </a:defRPr>
            </a:pPr>
            <a:r>
              <a:rPr sz="2400" b="1" i="0">
                <a:solidFill>
                  <a:srgbClr val="D62127"/>
                </a:solidFill>
              </a:rPr>
              <a:t>03</a:t>
            </a:r>
          </a:p>
        </p:txBody>
      </p:sp>
      <p:sp>
        <p:nvSpPr>
          <p:cNvPr id="13" name="text-840-232">
            <a:extLst>
              <a:ext uri="{FF2B5EF4-FFF2-40B4-BE49-F238E27FC236}">
                <a16:creationId xmlns:a16="http://schemas.microsoft.com/office/drawing/2014/main" id="{2626A02E-B36C-4C39-B415-34AD1F9FD3F4}"/>
              </a:ext>
            </a:extLst>
          </p:cNvPr>
          <p:cNvSpPr>
            <a:spLocks noGrp="1"/>
          </p:cNvSpPr>
          <p:nvPr/>
        </p:nvSpPr>
        <p:spPr>
          <a:xfrm>
            <a:off x="8182535" y="2246313"/>
            <a:ext cx="3048000" cy="476250"/>
          </a:xfrm>
          <a:prstGeom prst="rect">
            <a:avLst/>
          </a:prstGeom>
          <a:noFill/>
          <a:ln w="0">
            <a:noFill/>
            <a:prstDash val="solid"/>
          </a:ln>
        </p:spPr>
        <p:txBody>
          <a:bodyPr anchor="ctr"/>
          <a:lstStyle/>
          <a:p>
            <a:pPr algn="l">
              <a:buNone/>
              <a:defRPr sz="1800" b="1" i="0">
                <a:solidFill>
                  <a:srgbClr val="232262"/>
                </a:solidFill>
              </a:defRPr>
            </a:pPr>
            <a:r>
              <a:rPr sz="2600" b="1" i="0">
                <a:solidFill>
                  <a:srgbClr val="232262"/>
                </a:solidFill>
              </a:rPr>
              <a:t>Practical</a:t>
            </a:r>
          </a:p>
        </p:txBody>
      </p:sp>
      <p:sp>
        <p:nvSpPr>
          <p:cNvPr id="14" name="text-840-285">
            <a:extLst>
              <a:ext uri="{FF2B5EF4-FFF2-40B4-BE49-F238E27FC236}">
                <a16:creationId xmlns:a16="http://schemas.microsoft.com/office/drawing/2014/main" id="{D1A66020-4C39-49D1-BDCD-0070522AC737}"/>
              </a:ext>
            </a:extLst>
          </p:cNvPr>
          <p:cNvSpPr>
            <a:spLocks noGrp="1"/>
          </p:cNvSpPr>
          <p:nvPr/>
        </p:nvSpPr>
        <p:spPr>
          <a:xfrm>
            <a:off x="8153679" y="2749692"/>
            <a:ext cx="3000375" cy="857250"/>
          </a:xfrm>
          <a:prstGeom prst="rect">
            <a:avLst/>
          </a:prstGeom>
          <a:noFill/>
          <a:ln w="0">
            <a:noFill/>
            <a:prstDash val="solid"/>
          </a:ln>
        </p:spPr>
        <p:txBody>
          <a:bodyPr anchor="ctr"/>
          <a:lstStyle/>
          <a:p>
            <a:pPr algn="l">
              <a:buNone/>
              <a:defRPr sz="1425" b="0" i="0">
                <a:solidFill>
                  <a:srgbClr val="4B5563"/>
                </a:solidFill>
              </a:defRPr>
            </a:pPr>
            <a:r>
              <a:rPr sz="2000" b="1" i="1">
                <a:solidFill>
                  <a:schemeClr val="accent1"/>
                </a:solidFill>
              </a:rPr>
              <a:t>Adaptation ≠ institutional capacity</a:t>
            </a:r>
          </a:p>
        </p:txBody>
      </p:sp>
      <p:sp>
        <p:nvSpPr>
          <p:cNvPr id="15" name="box-118-430">
            <a:extLst>
              <a:ext uri="{FF2B5EF4-FFF2-40B4-BE49-F238E27FC236}">
                <a16:creationId xmlns:a16="http://schemas.microsoft.com/office/drawing/2014/main" id="{BEDB61E6-956D-4673-A2E8-DE54137928FF}"/>
              </a:ext>
            </a:extLst>
          </p:cNvPr>
          <p:cNvSpPr>
            <a:spLocks noGrp="1"/>
          </p:cNvSpPr>
          <p:nvPr/>
        </p:nvSpPr>
        <p:spPr>
          <a:xfrm>
            <a:off x="1123950" y="4095750"/>
            <a:ext cx="9953625" cy="1000125"/>
          </a:xfrm>
          <a:prstGeom prst="roundRect">
            <a:avLst>
              <a:gd name="adj" fmla="val 7619"/>
            </a:avLst>
          </a:prstGeom>
          <a:solidFill>
            <a:srgbClr val="EEF6FA"/>
          </a:solidFill>
          <a:ln w="14288">
            <a:solidFill>
              <a:srgbClr val="B9D4E1"/>
            </a:solidFill>
            <a:prstDash val="solid"/>
          </a:ln>
        </p:spPr>
      </p:sp>
      <p:sp>
        <p:nvSpPr>
          <p:cNvPr id="16" name="text-155-450">
            <a:extLst>
              <a:ext uri="{FF2B5EF4-FFF2-40B4-BE49-F238E27FC236}">
                <a16:creationId xmlns:a16="http://schemas.microsoft.com/office/drawing/2014/main" id="{2FBB989A-8640-4AE5-90EE-7E102A2AF0E3}"/>
              </a:ext>
            </a:extLst>
          </p:cNvPr>
          <p:cNvSpPr>
            <a:spLocks noGrp="1"/>
          </p:cNvSpPr>
          <p:nvPr/>
        </p:nvSpPr>
        <p:spPr>
          <a:xfrm>
            <a:off x="1476375" y="4286250"/>
            <a:ext cx="9239250" cy="609600"/>
          </a:xfrm>
          <a:prstGeom prst="rect">
            <a:avLst/>
          </a:prstGeom>
          <a:noFill/>
          <a:ln w="0">
            <a:noFill/>
            <a:prstDash val="solid"/>
          </a:ln>
        </p:spPr>
        <p:txBody>
          <a:bodyPr anchor="ctr"/>
          <a:lstStyle/>
          <a:p>
            <a:pPr algn="ctr">
              <a:buNone/>
              <a:defRPr sz="1875" b="1" i="0">
                <a:solidFill>
                  <a:srgbClr val="232262"/>
                </a:solidFill>
              </a:defRPr>
            </a:pPr>
            <a:r>
              <a:rPr lang="en-US" sz="2400" b="1" i="0" dirty="0" smtClean="0">
                <a:solidFill>
                  <a:srgbClr val="232262"/>
                </a:solidFill>
              </a:rPr>
              <a:t>R</a:t>
            </a:r>
            <a:r>
              <a:rPr sz="2400" b="1" i="0" dirty="0" smtClean="0">
                <a:solidFill>
                  <a:srgbClr val="232262"/>
                </a:solidFill>
              </a:rPr>
              <a:t>eadiness </a:t>
            </a:r>
            <a:r>
              <a:rPr sz="2400" b="1" i="0" dirty="0">
                <a:solidFill>
                  <a:srgbClr val="232262"/>
                </a:solidFill>
              </a:rPr>
              <a:t>should be assessed through capability, enactment and ecological support together.</a:t>
            </a:r>
          </a:p>
        </p:txBody>
      </p:sp>
    </p:spTree>
    <p:extLst>
      <p:ext uri="{BB962C8B-B14F-4D97-AF65-F5344CB8AC3E}">
        <p14:creationId xmlns:p14="http://schemas.microsoft.com/office/powerpoint/2010/main" val="395188927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l="-1000" t="28000" r="-29000" b="-1000"/>
          </a:stretch>
        </a:blipFill>
        <a:effectLst/>
      </p:bgPr>
    </p:bg>
    <p:spTree>
      <p:nvGrpSpPr>
        <p:cNvPr id="1" name=""/>
        <p:cNvGrpSpPr/>
        <p:nvPr/>
      </p:nvGrpSpPr>
      <p:grpSpPr>
        <a:xfrm>
          <a:off x="0" y="0"/>
          <a:ext cx="0" cy="0"/>
          <a:chOff x="0" y="0"/>
          <a:chExt cx="0" cy="0"/>
        </a:xfrm>
      </p:grpSpPr>
      <p:sp>
        <p:nvSpPr>
          <p:cNvPr id="4" name="slide-title">
            <a:extLst>
              <a:ext uri="{FF2B5EF4-FFF2-40B4-BE49-F238E27FC236}">
                <a16:creationId xmlns:a16="http://schemas.microsoft.com/office/drawing/2014/main" id="{029B49FD-CC8A-41DE-9500-5AF119AFE2E6}"/>
              </a:ext>
            </a:extLst>
          </p:cNvPr>
          <p:cNvSpPr>
            <a:spLocks noGrp="1"/>
          </p:cNvSpPr>
          <p:nvPr/>
        </p:nvSpPr>
        <p:spPr>
          <a:xfrm>
            <a:off x="723900" y="571500"/>
            <a:ext cx="10668000" cy="666750"/>
          </a:xfrm>
          <a:prstGeom prst="rect">
            <a:avLst/>
          </a:prstGeom>
          <a:noFill/>
          <a:ln w="0">
            <a:noFill/>
            <a:prstDash val="solid"/>
          </a:ln>
        </p:spPr>
        <p:txBody>
          <a:bodyPr anchor="ctr"/>
          <a:lstStyle/>
          <a:p>
            <a:pPr algn="l">
              <a:buNone/>
              <a:defRPr sz="2550" b="1" i="0">
                <a:solidFill>
                  <a:srgbClr val="232262"/>
                </a:solidFill>
              </a:defRPr>
            </a:pPr>
            <a:r>
              <a:rPr sz="2800" b="1" i="0" dirty="0" smtClean="0">
                <a:solidFill>
                  <a:srgbClr val="232262"/>
                </a:solidFill>
              </a:rPr>
              <a:t>IMPLICATIONS</a:t>
            </a:r>
            <a:r>
              <a:rPr lang="en-US" sz="2800" b="1" i="0" dirty="0" smtClean="0">
                <a:solidFill>
                  <a:srgbClr val="232262"/>
                </a:solidFill>
              </a:rPr>
              <a:t>:</a:t>
            </a:r>
            <a:r>
              <a:rPr sz="2800" b="1" i="0" dirty="0" smtClean="0">
                <a:solidFill>
                  <a:srgbClr val="232262"/>
                </a:solidFill>
              </a:rPr>
              <a:t> </a:t>
            </a:r>
            <a:r>
              <a:rPr sz="2800" b="1" i="0" dirty="0">
                <a:solidFill>
                  <a:srgbClr val="232262"/>
                </a:solidFill>
              </a:rPr>
              <a:t>Readiness planning must move to </a:t>
            </a:r>
            <a:r>
              <a:rPr sz="2800" b="1" i="0" dirty="0" err="1">
                <a:solidFill>
                  <a:srgbClr val="232262"/>
                </a:solidFill>
              </a:rPr>
              <a:t>programme</a:t>
            </a:r>
            <a:r>
              <a:rPr sz="2800" b="1" i="0" dirty="0">
                <a:solidFill>
                  <a:srgbClr val="232262"/>
                </a:solidFill>
              </a:rPr>
              <a:t> level</a:t>
            </a:r>
          </a:p>
        </p:txBody>
      </p:sp>
      <p:sp>
        <p:nvSpPr>
          <p:cNvPr id="5" name="title-rule">
            <a:extLst>
              <a:ext uri="{FF2B5EF4-FFF2-40B4-BE49-F238E27FC236}">
                <a16:creationId xmlns:a16="http://schemas.microsoft.com/office/drawing/2014/main" id="{D5E3DEBF-472D-4ABB-BE51-81ACC0DA6354}"/>
              </a:ext>
            </a:extLst>
          </p:cNvPr>
          <p:cNvSpPr>
            <a:spLocks noGrp="1"/>
          </p:cNvSpPr>
          <p:nvPr/>
        </p:nvSpPr>
        <p:spPr>
          <a:xfrm>
            <a:off x="723900" y="1257300"/>
            <a:ext cx="876300" cy="47625"/>
          </a:xfrm>
          <a:prstGeom prst="roundRect">
            <a:avLst>
              <a:gd name="adj" fmla="val 50000"/>
            </a:avLst>
          </a:prstGeom>
          <a:solidFill>
            <a:srgbClr val="D62127"/>
          </a:solidFill>
          <a:ln w="14288">
            <a:solidFill>
              <a:srgbClr val="D62127"/>
            </a:solidFill>
            <a:prstDash val="solid"/>
          </a:ln>
        </p:spPr>
      </p:sp>
      <p:sp>
        <p:nvSpPr>
          <p:cNvPr id="6" name="text-115-170">
            <a:extLst>
              <a:ext uri="{FF2B5EF4-FFF2-40B4-BE49-F238E27FC236}">
                <a16:creationId xmlns:a16="http://schemas.microsoft.com/office/drawing/2014/main" id="{F31E92C0-0FE0-4FD3-B52E-A150E7F63076}"/>
              </a:ext>
            </a:extLst>
          </p:cNvPr>
          <p:cNvSpPr>
            <a:spLocks noGrp="1"/>
          </p:cNvSpPr>
          <p:nvPr/>
        </p:nvSpPr>
        <p:spPr>
          <a:xfrm>
            <a:off x="838200" y="1619250"/>
            <a:ext cx="2257425" cy="523875"/>
          </a:xfrm>
          <a:prstGeom prst="rect">
            <a:avLst/>
          </a:prstGeom>
          <a:noFill/>
          <a:ln w="0">
            <a:noFill/>
            <a:prstDash val="solid"/>
          </a:ln>
        </p:spPr>
        <p:txBody>
          <a:bodyPr anchor="ctr"/>
          <a:lstStyle/>
          <a:p>
            <a:pPr algn="l">
              <a:buNone/>
              <a:defRPr sz="1575" b="1" i="0">
                <a:solidFill>
                  <a:srgbClr val="D62127"/>
                </a:solidFill>
              </a:defRPr>
            </a:pPr>
            <a:r>
              <a:rPr sz="2600" b="1" i="0">
                <a:solidFill>
                  <a:srgbClr val="D62127"/>
                </a:solidFill>
              </a:rPr>
              <a:t>LECTURERS</a:t>
            </a:r>
          </a:p>
        </p:txBody>
      </p:sp>
      <p:sp>
        <p:nvSpPr>
          <p:cNvPr id="7" name="text-340-167">
            <a:extLst>
              <a:ext uri="{FF2B5EF4-FFF2-40B4-BE49-F238E27FC236}">
                <a16:creationId xmlns:a16="http://schemas.microsoft.com/office/drawing/2014/main" id="{DF6E76B7-2136-48C6-BDD2-7C7888B143DF}"/>
              </a:ext>
            </a:extLst>
          </p:cNvPr>
          <p:cNvSpPr>
            <a:spLocks noGrp="1"/>
          </p:cNvSpPr>
          <p:nvPr/>
        </p:nvSpPr>
        <p:spPr>
          <a:xfrm>
            <a:off x="3238500" y="1590675"/>
            <a:ext cx="8153400" cy="571500"/>
          </a:xfrm>
          <a:prstGeom prst="rect">
            <a:avLst/>
          </a:prstGeom>
          <a:noFill/>
          <a:ln w="0">
            <a:noFill/>
            <a:prstDash val="solid"/>
          </a:ln>
        </p:spPr>
        <p:txBody>
          <a:bodyPr anchor="ctr"/>
          <a:lstStyle/>
          <a:p>
            <a:pPr algn="l">
              <a:buNone/>
              <a:defRPr sz="1650" b="1" i="0">
                <a:solidFill>
                  <a:srgbClr val="232262"/>
                </a:solidFill>
              </a:defRPr>
            </a:pPr>
            <a:r>
              <a:rPr sz="2200" b="1" i="0">
                <a:solidFill>
                  <a:srgbClr val="232262"/>
                </a:solidFill>
              </a:rPr>
              <a:t>Practice-based, discipline-sensitive professional learning</a:t>
            </a:r>
          </a:p>
        </p:txBody>
      </p:sp>
      <p:sp>
        <p:nvSpPr>
          <p:cNvPr id="8" name="text-115-270">
            <a:extLst>
              <a:ext uri="{FF2B5EF4-FFF2-40B4-BE49-F238E27FC236}">
                <a16:creationId xmlns:a16="http://schemas.microsoft.com/office/drawing/2014/main" id="{26AFAC2D-E1F4-4721-A912-E2E70A157344}"/>
              </a:ext>
            </a:extLst>
          </p:cNvPr>
          <p:cNvSpPr>
            <a:spLocks noGrp="1"/>
          </p:cNvSpPr>
          <p:nvPr/>
        </p:nvSpPr>
        <p:spPr>
          <a:xfrm>
            <a:off x="800100" y="2571750"/>
            <a:ext cx="2295525" cy="523875"/>
          </a:xfrm>
          <a:prstGeom prst="rect">
            <a:avLst/>
          </a:prstGeom>
          <a:noFill/>
          <a:ln w="0">
            <a:noFill/>
            <a:prstDash val="solid"/>
          </a:ln>
        </p:spPr>
        <p:txBody>
          <a:bodyPr anchor="ctr"/>
          <a:lstStyle/>
          <a:p>
            <a:pPr algn="l">
              <a:buNone/>
              <a:defRPr sz="1575" b="1" i="0">
                <a:solidFill>
                  <a:srgbClr val="D62127"/>
                </a:solidFill>
              </a:defRPr>
            </a:pPr>
            <a:r>
              <a:rPr sz="2600" b="1" i="0">
                <a:solidFill>
                  <a:srgbClr val="D62127"/>
                </a:solidFill>
              </a:rPr>
              <a:t>STUDENTS</a:t>
            </a:r>
          </a:p>
        </p:txBody>
      </p:sp>
      <p:sp>
        <p:nvSpPr>
          <p:cNvPr id="9" name="text-340-267">
            <a:extLst>
              <a:ext uri="{FF2B5EF4-FFF2-40B4-BE49-F238E27FC236}">
                <a16:creationId xmlns:a16="http://schemas.microsoft.com/office/drawing/2014/main" id="{EFAF660D-B84D-4E21-9545-B0DC370103A1}"/>
              </a:ext>
            </a:extLst>
          </p:cNvPr>
          <p:cNvSpPr>
            <a:spLocks noGrp="1"/>
          </p:cNvSpPr>
          <p:nvPr/>
        </p:nvSpPr>
        <p:spPr>
          <a:xfrm>
            <a:off x="3238500" y="2543175"/>
            <a:ext cx="7334250" cy="571500"/>
          </a:xfrm>
          <a:prstGeom prst="rect">
            <a:avLst/>
          </a:prstGeom>
          <a:noFill/>
          <a:ln w="0">
            <a:noFill/>
            <a:prstDash val="solid"/>
          </a:ln>
        </p:spPr>
        <p:txBody>
          <a:bodyPr anchor="ctr"/>
          <a:lstStyle/>
          <a:p>
            <a:pPr algn="l">
              <a:buNone/>
              <a:defRPr sz="1650" b="1" i="0">
                <a:solidFill>
                  <a:srgbClr val="232262"/>
                </a:solidFill>
              </a:defRPr>
            </a:pPr>
            <a:r>
              <a:rPr sz="2200" b="1" i="0">
                <a:solidFill>
                  <a:srgbClr val="232262"/>
                </a:solidFill>
              </a:rPr>
              <a:t>Diagnostic, staged and embedded language support</a:t>
            </a:r>
          </a:p>
        </p:txBody>
      </p:sp>
      <p:sp>
        <p:nvSpPr>
          <p:cNvPr id="10" name="text-115-370">
            <a:extLst>
              <a:ext uri="{FF2B5EF4-FFF2-40B4-BE49-F238E27FC236}">
                <a16:creationId xmlns:a16="http://schemas.microsoft.com/office/drawing/2014/main" id="{140D93F6-9DF9-4DDF-8CBE-8652224E7067}"/>
              </a:ext>
            </a:extLst>
          </p:cNvPr>
          <p:cNvSpPr>
            <a:spLocks noGrp="1"/>
          </p:cNvSpPr>
          <p:nvPr/>
        </p:nvSpPr>
        <p:spPr>
          <a:xfrm>
            <a:off x="723900" y="3524250"/>
            <a:ext cx="2514599" cy="523875"/>
          </a:xfrm>
          <a:prstGeom prst="rect">
            <a:avLst/>
          </a:prstGeom>
          <a:noFill/>
          <a:ln w="0">
            <a:noFill/>
            <a:prstDash val="solid"/>
          </a:ln>
        </p:spPr>
        <p:txBody>
          <a:bodyPr anchor="ctr"/>
          <a:lstStyle/>
          <a:p>
            <a:pPr algn="l">
              <a:buNone/>
              <a:defRPr sz="1575" b="1" i="0">
                <a:solidFill>
                  <a:srgbClr val="D62127"/>
                </a:solidFill>
              </a:defRPr>
            </a:pPr>
            <a:r>
              <a:rPr sz="2800" b="1" i="0">
                <a:solidFill>
                  <a:srgbClr val="D62127"/>
                </a:solidFill>
              </a:rPr>
              <a:t>PROGRAMMES</a:t>
            </a:r>
          </a:p>
        </p:txBody>
      </p:sp>
      <p:sp>
        <p:nvSpPr>
          <p:cNvPr id="11" name="text-340-367">
            <a:extLst>
              <a:ext uri="{FF2B5EF4-FFF2-40B4-BE49-F238E27FC236}">
                <a16:creationId xmlns:a16="http://schemas.microsoft.com/office/drawing/2014/main" id="{C4013235-807D-4744-896D-07EBF4018865}"/>
              </a:ext>
            </a:extLst>
          </p:cNvPr>
          <p:cNvSpPr>
            <a:spLocks noGrp="1"/>
          </p:cNvSpPr>
          <p:nvPr/>
        </p:nvSpPr>
        <p:spPr>
          <a:xfrm>
            <a:off x="3238500" y="3495675"/>
            <a:ext cx="7334250" cy="571500"/>
          </a:xfrm>
          <a:prstGeom prst="rect">
            <a:avLst/>
          </a:prstGeom>
          <a:noFill/>
          <a:ln w="0">
            <a:noFill/>
            <a:prstDash val="solid"/>
          </a:ln>
        </p:spPr>
        <p:txBody>
          <a:bodyPr anchor="ctr"/>
          <a:lstStyle/>
          <a:p>
            <a:pPr algn="l">
              <a:buNone/>
              <a:defRPr sz="1650" b="1" i="0">
                <a:solidFill>
                  <a:srgbClr val="232262"/>
                </a:solidFill>
              </a:defRPr>
            </a:pPr>
            <a:r>
              <a:rPr sz="2200" b="1" i="0">
                <a:solidFill>
                  <a:srgbClr val="232262"/>
                </a:solidFill>
              </a:rPr>
              <a:t>Align curriculum, assessment, materials and workload</a:t>
            </a:r>
          </a:p>
        </p:txBody>
      </p:sp>
      <p:sp>
        <p:nvSpPr>
          <p:cNvPr id="12" name="text-115-470">
            <a:extLst>
              <a:ext uri="{FF2B5EF4-FFF2-40B4-BE49-F238E27FC236}">
                <a16:creationId xmlns:a16="http://schemas.microsoft.com/office/drawing/2014/main" id="{F30C5749-9EF6-41C8-893B-BD0BE825CE70}"/>
              </a:ext>
            </a:extLst>
          </p:cNvPr>
          <p:cNvSpPr>
            <a:spLocks noGrp="1"/>
          </p:cNvSpPr>
          <p:nvPr/>
        </p:nvSpPr>
        <p:spPr>
          <a:xfrm>
            <a:off x="887506" y="4476750"/>
            <a:ext cx="2208119" cy="523875"/>
          </a:xfrm>
          <a:prstGeom prst="rect">
            <a:avLst/>
          </a:prstGeom>
          <a:noFill/>
          <a:ln w="0">
            <a:noFill/>
            <a:prstDash val="solid"/>
          </a:ln>
        </p:spPr>
        <p:txBody>
          <a:bodyPr anchor="ctr"/>
          <a:lstStyle/>
          <a:p>
            <a:pPr algn="l">
              <a:buNone/>
              <a:defRPr sz="1575" b="1" i="0">
                <a:solidFill>
                  <a:srgbClr val="D62127"/>
                </a:solidFill>
              </a:defRPr>
            </a:pPr>
            <a:r>
              <a:rPr sz="2600" b="1" i="0">
                <a:solidFill>
                  <a:srgbClr val="D62127"/>
                </a:solidFill>
              </a:rPr>
              <a:t>POLICY</a:t>
            </a:r>
          </a:p>
        </p:txBody>
      </p:sp>
      <p:sp>
        <p:nvSpPr>
          <p:cNvPr id="13" name="text-340-467">
            <a:extLst>
              <a:ext uri="{FF2B5EF4-FFF2-40B4-BE49-F238E27FC236}">
                <a16:creationId xmlns:a16="http://schemas.microsoft.com/office/drawing/2014/main" id="{8FF789EA-5989-46C9-99A8-5B85751FB804}"/>
              </a:ext>
            </a:extLst>
          </p:cNvPr>
          <p:cNvSpPr>
            <a:spLocks noGrp="1"/>
          </p:cNvSpPr>
          <p:nvPr/>
        </p:nvSpPr>
        <p:spPr>
          <a:xfrm>
            <a:off x="3238499" y="4448175"/>
            <a:ext cx="8057029" cy="571500"/>
          </a:xfrm>
          <a:prstGeom prst="rect">
            <a:avLst/>
          </a:prstGeom>
          <a:noFill/>
          <a:ln w="0">
            <a:noFill/>
            <a:prstDash val="solid"/>
          </a:ln>
        </p:spPr>
        <p:txBody>
          <a:bodyPr anchor="ctr"/>
          <a:lstStyle/>
          <a:p>
            <a:pPr algn="l">
              <a:buNone/>
              <a:defRPr sz="1650" b="1" i="0">
                <a:solidFill>
                  <a:srgbClr val="232262"/>
                </a:solidFill>
              </a:defRPr>
            </a:pPr>
            <a:r>
              <a:rPr sz="2200" b="1" i="0" dirty="0">
                <a:solidFill>
                  <a:srgbClr val="232262"/>
                </a:solidFill>
              </a:rPr>
              <a:t>Monitor quality, inclusion, participation and sustainability</a:t>
            </a:r>
          </a:p>
        </p:txBody>
      </p:sp>
    </p:spTree>
    <p:extLst>
      <p:ext uri="{BB962C8B-B14F-4D97-AF65-F5344CB8AC3E}">
        <p14:creationId xmlns:p14="http://schemas.microsoft.com/office/powerpoint/2010/main" val="39518892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title">
            <a:extLst>
              <a:ext uri="{FF2B5EF4-FFF2-40B4-BE49-F238E27FC236}">
                <a16:creationId xmlns:a16="http://schemas.microsoft.com/office/drawing/2014/main" id="{E953ECC5-7271-42A8-9859-85884CDAF872}"/>
              </a:ext>
            </a:extLst>
          </p:cNvPr>
          <p:cNvSpPr>
            <a:spLocks noGrp="1"/>
          </p:cNvSpPr>
          <p:nvPr/>
        </p:nvSpPr>
        <p:spPr>
          <a:xfrm>
            <a:off x="4333875" y="571500"/>
            <a:ext cx="6953250" cy="666750"/>
          </a:xfrm>
          <a:prstGeom prst="rect">
            <a:avLst/>
          </a:prstGeom>
          <a:noFill/>
          <a:ln w="0">
            <a:noFill/>
            <a:prstDash val="solid"/>
          </a:ln>
        </p:spPr>
        <p:txBody>
          <a:bodyPr anchor="ctr"/>
          <a:lstStyle/>
          <a:p>
            <a:pPr algn="l">
              <a:buNone/>
              <a:defRPr sz="2550" b="1" i="0">
                <a:solidFill>
                  <a:srgbClr val="232262"/>
                </a:solidFill>
              </a:defRPr>
            </a:pPr>
            <a:r>
              <a:rPr sz="2800" b="1" i="0" dirty="0" smtClean="0">
                <a:solidFill>
                  <a:srgbClr val="232262"/>
                </a:solidFill>
              </a:rPr>
              <a:t>CONCLUSION</a:t>
            </a:r>
            <a:r>
              <a:rPr lang="en-US" sz="2800" b="1" i="0" dirty="0" smtClean="0">
                <a:solidFill>
                  <a:srgbClr val="232262"/>
                </a:solidFill>
              </a:rPr>
              <a:t>:</a:t>
            </a:r>
            <a:r>
              <a:rPr sz="2800" b="1" i="0" dirty="0" smtClean="0">
                <a:solidFill>
                  <a:srgbClr val="232262"/>
                </a:solidFill>
              </a:rPr>
              <a:t> Three </a:t>
            </a:r>
            <a:r>
              <a:rPr sz="2800" b="1" i="0" dirty="0">
                <a:solidFill>
                  <a:srgbClr val="232262"/>
                </a:solidFill>
              </a:rPr>
              <a:t>take-home messages</a:t>
            </a:r>
          </a:p>
        </p:txBody>
      </p:sp>
      <p:sp>
        <p:nvSpPr>
          <p:cNvPr id="5" name="title-rule">
            <a:extLst>
              <a:ext uri="{FF2B5EF4-FFF2-40B4-BE49-F238E27FC236}">
                <a16:creationId xmlns:a16="http://schemas.microsoft.com/office/drawing/2014/main" id="{33140CCF-AFEA-4659-BBBE-FCA18C5DAC37}"/>
              </a:ext>
            </a:extLst>
          </p:cNvPr>
          <p:cNvSpPr>
            <a:spLocks noGrp="1"/>
          </p:cNvSpPr>
          <p:nvPr/>
        </p:nvSpPr>
        <p:spPr>
          <a:xfrm>
            <a:off x="4333875" y="1257300"/>
            <a:ext cx="876300" cy="47625"/>
          </a:xfrm>
          <a:prstGeom prst="roundRect">
            <a:avLst>
              <a:gd name="adj" fmla="val 50000"/>
            </a:avLst>
          </a:prstGeom>
          <a:solidFill>
            <a:srgbClr val="D62127"/>
          </a:solidFill>
          <a:ln w="14288">
            <a:solidFill>
              <a:srgbClr val="D62127"/>
            </a:solidFill>
            <a:prstDash val="solid"/>
          </a:ln>
        </p:spPr>
      </p:sp>
      <p:sp>
        <p:nvSpPr>
          <p:cNvPr id="6" name="text-460-175">
            <a:extLst>
              <a:ext uri="{FF2B5EF4-FFF2-40B4-BE49-F238E27FC236}">
                <a16:creationId xmlns:a16="http://schemas.microsoft.com/office/drawing/2014/main" id="{9A2DE16C-4642-4482-BFC2-7E9A912111B8}"/>
              </a:ext>
            </a:extLst>
          </p:cNvPr>
          <p:cNvSpPr>
            <a:spLocks noGrp="1"/>
          </p:cNvSpPr>
          <p:nvPr/>
        </p:nvSpPr>
        <p:spPr>
          <a:xfrm>
            <a:off x="4381500" y="1666875"/>
            <a:ext cx="762000" cy="762000"/>
          </a:xfrm>
          <a:prstGeom prst="rect">
            <a:avLst/>
          </a:prstGeom>
          <a:solidFill>
            <a:srgbClr val="D62127"/>
          </a:solidFill>
          <a:ln w="0">
            <a:noFill/>
            <a:prstDash val="solid"/>
          </a:ln>
        </p:spPr>
        <p:txBody>
          <a:bodyPr anchor="ctr"/>
          <a:lstStyle/>
          <a:p>
            <a:pPr algn="ctr">
              <a:buNone/>
              <a:defRPr sz="2550" b="1" i="0">
                <a:solidFill>
                  <a:srgbClr val="FFFFFF"/>
                </a:solidFill>
              </a:defRPr>
            </a:pPr>
            <a:r>
              <a:rPr sz="2550" b="1" i="0">
                <a:solidFill>
                  <a:srgbClr val="FFFFFF"/>
                </a:solidFill>
              </a:rPr>
              <a:t>1</a:t>
            </a:r>
          </a:p>
        </p:txBody>
      </p:sp>
      <p:sp>
        <p:nvSpPr>
          <p:cNvPr id="7" name="text-565-175">
            <a:extLst>
              <a:ext uri="{FF2B5EF4-FFF2-40B4-BE49-F238E27FC236}">
                <a16:creationId xmlns:a16="http://schemas.microsoft.com/office/drawing/2014/main" id="{39C63427-5E42-4195-B323-6F8A2FE91A27}"/>
              </a:ext>
            </a:extLst>
          </p:cNvPr>
          <p:cNvSpPr>
            <a:spLocks noGrp="1"/>
          </p:cNvSpPr>
          <p:nvPr/>
        </p:nvSpPr>
        <p:spPr>
          <a:xfrm>
            <a:off x="5381625" y="1666875"/>
            <a:ext cx="5619750" cy="762000"/>
          </a:xfrm>
          <a:prstGeom prst="rect">
            <a:avLst/>
          </a:prstGeom>
          <a:noFill/>
          <a:ln w="0">
            <a:noFill/>
            <a:prstDash val="solid"/>
          </a:ln>
        </p:spPr>
        <p:txBody>
          <a:bodyPr anchor="ctr"/>
          <a:lstStyle/>
          <a:p>
            <a:pPr algn="l">
              <a:buNone/>
              <a:defRPr sz="1800" b="1" i="0">
                <a:solidFill>
                  <a:srgbClr val="232262"/>
                </a:solidFill>
              </a:defRPr>
            </a:pPr>
            <a:r>
              <a:rPr sz="2200" b="1" i="0">
                <a:solidFill>
                  <a:srgbClr val="232262"/>
                </a:solidFill>
              </a:rPr>
              <a:t>Readiness is enacted, not merely possessed.</a:t>
            </a:r>
          </a:p>
        </p:txBody>
      </p:sp>
      <p:sp>
        <p:nvSpPr>
          <p:cNvPr id="8" name="text-460-305">
            <a:extLst>
              <a:ext uri="{FF2B5EF4-FFF2-40B4-BE49-F238E27FC236}">
                <a16:creationId xmlns:a16="http://schemas.microsoft.com/office/drawing/2014/main" id="{DA8AA509-D2E3-4E0B-B375-364DDB526A28}"/>
              </a:ext>
            </a:extLst>
          </p:cNvPr>
          <p:cNvSpPr>
            <a:spLocks noGrp="1"/>
          </p:cNvSpPr>
          <p:nvPr/>
        </p:nvSpPr>
        <p:spPr>
          <a:xfrm>
            <a:off x="4381500" y="2905125"/>
            <a:ext cx="762000" cy="762000"/>
          </a:xfrm>
          <a:prstGeom prst="rect">
            <a:avLst/>
          </a:prstGeom>
          <a:solidFill>
            <a:srgbClr val="D62127"/>
          </a:solidFill>
          <a:ln w="0">
            <a:noFill/>
            <a:prstDash val="solid"/>
          </a:ln>
        </p:spPr>
        <p:txBody>
          <a:bodyPr anchor="ctr"/>
          <a:lstStyle/>
          <a:p>
            <a:pPr algn="ctr">
              <a:buNone/>
              <a:defRPr sz="2550" b="1" i="0">
                <a:solidFill>
                  <a:srgbClr val="FFFFFF"/>
                </a:solidFill>
              </a:defRPr>
            </a:pPr>
            <a:r>
              <a:rPr sz="2550" b="1" i="0">
                <a:solidFill>
                  <a:srgbClr val="FFFFFF"/>
                </a:solidFill>
              </a:rPr>
              <a:t>2</a:t>
            </a:r>
          </a:p>
        </p:txBody>
      </p:sp>
      <p:sp>
        <p:nvSpPr>
          <p:cNvPr id="9" name="text-565-305">
            <a:extLst>
              <a:ext uri="{FF2B5EF4-FFF2-40B4-BE49-F238E27FC236}">
                <a16:creationId xmlns:a16="http://schemas.microsoft.com/office/drawing/2014/main" id="{16AA8E2F-60A5-4E4A-AB6A-4424BB287032}"/>
              </a:ext>
            </a:extLst>
          </p:cNvPr>
          <p:cNvSpPr>
            <a:spLocks noGrp="1"/>
          </p:cNvSpPr>
          <p:nvPr/>
        </p:nvSpPr>
        <p:spPr>
          <a:xfrm>
            <a:off x="5381625" y="2905125"/>
            <a:ext cx="5619750" cy="762000"/>
          </a:xfrm>
          <a:prstGeom prst="rect">
            <a:avLst/>
          </a:prstGeom>
          <a:noFill/>
          <a:ln w="0">
            <a:noFill/>
            <a:prstDash val="solid"/>
          </a:ln>
        </p:spPr>
        <p:txBody>
          <a:bodyPr anchor="ctr"/>
          <a:lstStyle/>
          <a:p>
            <a:pPr algn="l">
              <a:buNone/>
              <a:defRPr sz="1800" b="1" i="0">
                <a:solidFill>
                  <a:srgbClr val="232262"/>
                </a:solidFill>
              </a:defRPr>
            </a:pPr>
            <a:r>
              <a:rPr sz="2200" b="1" i="0">
                <a:solidFill>
                  <a:srgbClr val="232262"/>
                </a:solidFill>
              </a:rPr>
              <a:t>Student readiness immediately reshapes lecturer readiness.</a:t>
            </a:r>
          </a:p>
        </p:txBody>
      </p:sp>
      <p:sp>
        <p:nvSpPr>
          <p:cNvPr id="10" name="text-460-435">
            <a:extLst>
              <a:ext uri="{FF2B5EF4-FFF2-40B4-BE49-F238E27FC236}">
                <a16:creationId xmlns:a16="http://schemas.microsoft.com/office/drawing/2014/main" id="{A74737A4-20EF-457E-A526-C64C1FEF47A0}"/>
              </a:ext>
            </a:extLst>
          </p:cNvPr>
          <p:cNvSpPr>
            <a:spLocks noGrp="1"/>
          </p:cNvSpPr>
          <p:nvPr/>
        </p:nvSpPr>
        <p:spPr>
          <a:xfrm>
            <a:off x="4381500" y="4143375"/>
            <a:ext cx="762000" cy="762000"/>
          </a:xfrm>
          <a:prstGeom prst="rect">
            <a:avLst/>
          </a:prstGeom>
          <a:solidFill>
            <a:srgbClr val="D62127"/>
          </a:solidFill>
          <a:ln w="0">
            <a:noFill/>
            <a:prstDash val="solid"/>
          </a:ln>
        </p:spPr>
        <p:txBody>
          <a:bodyPr anchor="ctr"/>
          <a:lstStyle/>
          <a:p>
            <a:pPr algn="ctr">
              <a:buNone/>
              <a:defRPr sz="2550" b="1" i="0">
                <a:solidFill>
                  <a:srgbClr val="FFFFFF"/>
                </a:solidFill>
              </a:defRPr>
            </a:pPr>
            <a:r>
              <a:rPr sz="2550" b="1" i="0">
                <a:solidFill>
                  <a:srgbClr val="FFFFFF"/>
                </a:solidFill>
              </a:rPr>
              <a:t>3</a:t>
            </a:r>
          </a:p>
        </p:txBody>
      </p:sp>
      <p:sp>
        <p:nvSpPr>
          <p:cNvPr id="11" name="text-565-435">
            <a:extLst>
              <a:ext uri="{FF2B5EF4-FFF2-40B4-BE49-F238E27FC236}">
                <a16:creationId xmlns:a16="http://schemas.microsoft.com/office/drawing/2014/main" id="{0DECA843-D9E8-4C16-B147-28DC57B039A5}"/>
              </a:ext>
            </a:extLst>
          </p:cNvPr>
          <p:cNvSpPr>
            <a:spLocks noGrp="1"/>
          </p:cNvSpPr>
          <p:nvPr/>
        </p:nvSpPr>
        <p:spPr>
          <a:xfrm>
            <a:off x="5381625" y="4143375"/>
            <a:ext cx="5619750" cy="762000"/>
          </a:xfrm>
          <a:prstGeom prst="rect">
            <a:avLst/>
          </a:prstGeom>
          <a:noFill/>
          <a:ln w="0">
            <a:noFill/>
            <a:prstDash val="solid"/>
          </a:ln>
        </p:spPr>
        <p:txBody>
          <a:bodyPr anchor="ctr"/>
          <a:lstStyle/>
          <a:p>
            <a:pPr algn="l">
              <a:buNone/>
              <a:defRPr sz="1800" b="1" i="0">
                <a:solidFill>
                  <a:srgbClr val="232262"/>
                </a:solidFill>
              </a:defRPr>
            </a:pPr>
            <a:r>
              <a:rPr sz="2200" b="1" i="0">
                <a:solidFill>
                  <a:srgbClr val="232262"/>
                </a:solidFill>
              </a:rPr>
              <a:t>Adaptive agency needs ecological support to remain sustainable.</a:t>
            </a:r>
          </a:p>
        </p:txBody>
      </p:sp>
    </p:spTree>
    <p:extLst>
      <p:ext uri="{BB962C8B-B14F-4D97-AF65-F5344CB8AC3E}">
        <p14:creationId xmlns:p14="http://schemas.microsoft.com/office/powerpoint/2010/main" val="30956518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l="-3000" r="-6000" b="-3000"/>
          </a:stretch>
        </a:blipFill>
        <a:effectLst/>
      </p:bgPr>
    </p:bg>
    <p:spTree>
      <p:nvGrpSpPr>
        <p:cNvPr id="1" name=""/>
        <p:cNvGrpSpPr/>
        <p:nvPr/>
      </p:nvGrpSpPr>
      <p:grpSpPr>
        <a:xfrm>
          <a:off x="0" y="0"/>
          <a:ext cx="0" cy="0"/>
          <a:chOff x="0" y="0"/>
          <a:chExt cx="0" cy="0"/>
        </a:xfrm>
      </p:grpSpPr>
      <p:sp>
        <p:nvSpPr>
          <p:cNvPr id="4" name="text-155-180">
            <a:extLst>
              <a:ext uri="{FF2B5EF4-FFF2-40B4-BE49-F238E27FC236}">
                <a16:creationId xmlns:a16="http://schemas.microsoft.com/office/drawing/2014/main" id="{A4DFC5CE-EE75-405E-B932-29EC9C8C8AE1}"/>
              </a:ext>
            </a:extLst>
          </p:cNvPr>
          <p:cNvSpPr>
            <a:spLocks noGrp="1"/>
          </p:cNvSpPr>
          <p:nvPr/>
        </p:nvSpPr>
        <p:spPr>
          <a:xfrm>
            <a:off x="1476375" y="1714500"/>
            <a:ext cx="9239250" cy="2095500"/>
          </a:xfrm>
          <a:prstGeom prst="rect">
            <a:avLst/>
          </a:prstGeom>
          <a:noFill/>
          <a:ln w="0">
            <a:noFill/>
            <a:prstDash val="solid"/>
          </a:ln>
        </p:spPr>
        <p:txBody>
          <a:bodyPr anchor="ctr"/>
          <a:lstStyle/>
          <a:p>
            <a:pPr algn="ctr">
              <a:buNone/>
              <a:defRPr sz="2850" b="1" i="0">
                <a:solidFill>
                  <a:srgbClr val="232262"/>
                </a:solidFill>
              </a:defRPr>
            </a:pPr>
            <a:r>
              <a:rPr sz="3000" b="1" i="0" dirty="0">
                <a:solidFill>
                  <a:srgbClr val="232262"/>
                </a:solidFill>
              </a:rPr>
              <a:t>CONCLUSION </a:t>
            </a:r>
            <a:r>
              <a:rPr lang="en-US" sz="3000" b="1" i="0" dirty="0" smtClean="0">
                <a:solidFill>
                  <a:srgbClr val="232262"/>
                </a:solidFill>
              </a:rPr>
              <a:t>:</a:t>
            </a:r>
            <a:endParaRPr sz="3000" b="1" i="0" dirty="0">
              <a:solidFill>
                <a:srgbClr val="232262"/>
              </a:solidFill>
            </a:endParaRPr>
          </a:p>
          <a:p>
            <a:pPr algn="ctr">
              <a:buNone/>
              <a:defRPr sz="2850" b="1" i="0">
                <a:solidFill>
                  <a:srgbClr val="232262"/>
                </a:solidFill>
              </a:defRPr>
            </a:pPr>
            <a:endParaRPr sz="3000" b="1" i="0" dirty="0">
              <a:solidFill>
                <a:srgbClr val="232262"/>
              </a:solidFill>
            </a:endParaRPr>
          </a:p>
          <a:p>
            <a:pPr algn="ctr">
              <a:defRPr sz="2850" b="1" i="0">
                <a:solidFill>
                  <a:srgbClr val="232262"/>
                </a:solidFill>
              </a:defRPr>
            </a:pPr>
            <a:r>
              <a:rPr sz="3000" b="1" i="0" dirty="0">
                <a:solidFill>
                  <a:srgbClr val="232262"/>
                </a:solidFill>
              </a:rPr>
              <a:t>Pedagogical readiness for </a:t>
            </a:r>
            <a:r>
              <a:rPr sz="3000" b="1" i="0" dirty="0" smtClean="0">
                <a:solidFill>
                  <a:srgbClr val="232262"/>
                </a:solidFill>
              </a:rPr>
              <a:t>EMI</a:t>
            </a:r>
            <a:r>
              <a:rPr lang="en-US" sz="3000" b="1" dirty="0">
                <a:solidFill>
                  <a:srgbClr val="232262"/>
                </a:solidFill>
              </a:rPr>
              <a:t>: </a:t>
            </a:r>
            <a:r>
              <a:rPr lang="en-US" sz="3000" b="1" dirty="0" smtClean="0">
                <a:solidFill>
                  <a:srgbClr val="FF0000"/>
                </a:solidFill>
              </a:rPr>
              <a:t>an </a:t>
            </a:r>
            <a:r>
              <a:rPr lang="en-US" sz="3000" b="1" dirty="0">
                <a:solidFill>
                  <a:srgbClr val="FF0000"/>
                </a:solidFill>
              </a:rPr>
              <a:t>ecology to be </a:t>
            </a:r>
            <a:r>
              <a:rPr lang="en-US" sz="3000" b="1" dirty="0" smtClean="0">
                <a:solidFill>
                  <a:srgbClr val="FF0000"/>
                </a:solidFill>
              </a:rPr>
              <a:t>built</a:t>
            </a:r>
            <a:r>
              <a:rPr lang="en-US" sz="3000" b="1" dirty="0" smtClean="0">
                <a:solidFill>
                  <a:srgbClr val="232262"/>
                </a:solidFill>
              </a:rPr>
              <a:t> but </a:t>
            </a:r>
            <a:r>
              <a:rPr lang="en-US" sz="3000" b="1" i="0" dirty="0" smtClean="0">
                <a:solidFill>
                  <a:srgbClr val="232262"/>
                </a:solidFill>
              </a:rPr>
              <a:t> </a:t>
            </a:r>
            <a:r>
              <a:rPr sz="3000" b="1" i="0" dirty="0" smtClean="0">
                <a:solidFill>
                  <a:srgbClr val="232262"/>
                </a:solidFill>
              </a:rPr>
              <a:t>not </a:t>
            </a:r>
            <a:r>
              <a:rPr sz="3000" b="1" i="0" dirty="0">
                <a:solidFill>
                  <a:srgbClr val="FF0000"/>
                </a:solidFill>
              </a:rPr>
              <a:t>a threshold to be </a:t>
            </a:r>
            <a:r>
              <a:rPr sz="3000" b="1" i="0" dirty="0" smtClean="0">
                <a:solidFill>
                  <a:srgbClr val="FF0000"/>
                </a:solidFill>
              </a:rPr>
              <a:t>crossed</a:t>
            </a:r>
            <a:r>
              <a:rPr lang="en-US" sz="3000" b="1" i="0" dirty="0" smtClean="0">
                <a:solidFill>
                  <a:srgbClr val="232262"/>
                </a:solidFill>
              </a:rPr>
              <a:t> </a:t>
            </a:r>
            <a:endParaRPr sz="3000" b="1" i="0" dirty="0">
              <a:solidFill>
                <a:srgbClr val="232262"/>
              </a:solidFill>
            </a:endParaRPr>
          </a:p>
        </p:txBody>
      </p:sp>
      <p:sp>
        <p:nvSpPr>
          <p:cNvPr id="5" name="text-280-455">
            <a:extLst>
              <a:ext uri="{FF2B5EF4-FFF2-40B4-BE49-F238E27FC236}">
                <a16:creationId xmlns:a16="http://schemas.microsoft.com/office/drawing/2014/main" id="{CB218512-32CA-4F58-939E-DD23CB2629E2}"/>
              </a:ext>
            </a:extLst>
          </p:cNvPr>
          <p:cNvSpPr>
            <a:spLocks noGrp="1"/>
          </p:cNvSpPr>
          <p:nvPr/>
        </p:nvSpPr>
        <p:spPr>
          <a:xfrm>
            <a:off x="2667000" y="4333875"/>
            <a:ext cx="6858000" cy="619125"/>
          </a:xfrm>
          <a:prstGeom prst="rect">
            <a:avLst/>
          </a:prstGeom>
          <a:noFill/>
          <a:ln w="0">
            <a:noFill/>
            <a:prstDash val="solid"/>
          </a:ln>
        </p:spPr>
        <p:txBody>
          <a:bodyPr anchor="ctr"/>
          <a:lstStyle/>
          <a:p>
            <a:pPr algn="ctr">
              <a:buNone/>
              <a:defRPr sz="1950" b="1" i="0">
                <a:solidFill>
                  <a:srgbClr val="D62127"/>
                </a:solidFill>
              </a:defRPr>
            </a:pPr>
            <a:r>
              <a:rPr sz="2600" b="1" i="0">
                <a:solidFill>
                  <a:srgbClr val="D62127"/>
                </a:solidFill>
              </a:rPr>
              <a:t>Thank you  •  Questions &amp; discussion</a:t>
            </a:r>
          </a:p>
        </p:txBody>
      </p:sp>
    </p:spTree>
    <p:extLst>
      <p:ext uri="{BB962C8B-B14F-4D97-AF65-F5344CB8AC3E}">
        <p14:creationId xmlns:p14="http://schemas.microsoft.com/office/powerpoint/2010/main" val="395096667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l="-1000" r="-3000"/>
          </a:stretch>
        </a:blipFill>
        <a:effectLst/>
      </p:bgPr>
    </p:bg>
    <p:spTree>
      <p:nvGrpSpPr>
        <p:cNvPr id="1" name=""/>
        <p:cNvGrpSpPr/>
        <p:nvPr/>
      </p:nvGrpSpPr>
      <p:grpSpPr>
        <a:xfrm>
          <a:off x="0" y="0"/>
          <a:ext cx="0" cy="0"/>
          <a:chOff x="0" y="0"/>
          <a:chExt cx="0" cy="0"/>
        </a:xfrm>
      </p:grpSpPr>
      <p:sp>
        <p:nvSpPr>
          <p:cNvPr id="6" name="slide-title">
            <a:extLst>
              <a:ext uri="{FF2B5EF4-FFF2-40B4-BE49-F238E27FC236}">
                <a16:creationId xmlns:a16="http://schemas.microsoft.com/office/drawing/2014/main" id="{996A0672-FA8A-463F-AAB5-86635868F846}"/>
              </a:ext>
            </a:extLst>
          </p:cNvPr>
          <p:cNvSpPr>
            <a:spLocks noGrp="1"/>
          </p:cNvSpPr>
          <p:nvPr/>
        </p:nvSpPr>
        <p:spPr>
          <a:xfrm>
            <a:off x="723900" y="571500"/>
            <a:ext cx="10668000" cy="666750"/>
          </a:xfrm>
          <a:prstGeom prst="rect">
            <a:avLst/>
          </a:prstGeom>
          <a:noFill/>
          <a:ln w="0">
            <a:noFill/>
            <a:prstDash val="solid"/>
          </a:ln>
        </p:spPr>
        <p:txBody>
          <a:bodyPr anchor="ctr"/>
          <a:lstStyle/>
          <a:p>
            <a:pPr algn="l">
              <a:buNone/>
              <a:defRPr sz="2550" b="1" i="0">
                <a:solidFill>
                  <a:srgbClr val="232262"/>
                </a:solidFill>
              </a:defRPr>
            </a:pPr>
            <a:r>
              <a:rPr sz="2800" b="1" i="0" dirty="0" smtClean="0">
                <a:solidFill>
                  <a:srgbClr val="232262"/>
                </a:solidFill>
              </a:rPr>
              <a:t>INTRODUCTION</a:t>
            </a:r>
            <a:r>
              <a:rPr lang="en-US" sz="2800" b="1" i="0" dirty="0" smtClean="0">
                <a:solidFill>
                  <a:srgbClr val="232262"/>
                </a:solidFill>
              </a:rPr>
              <a:t>:</a:t>
            </a:r>
          </a:p>
        </p:txBody>
      </p:sp>
      <p:sp>
        <p:nvSpPr>
          <p:cNvPr id="7" name="title-rule">
            <a:extLst>
              <a:ext uri="{FF2B5EF4-FFF2-40B4-BE49-F238E27FC236}">
                <a16:creationId xmlns:a16="http://schemas.microsoft.com/office/drawing/2014/main" id="{0C782B6B-805E-4DFC-891F-2B4E20533189}"/>
              </a:ext>
            </a:extLst>
          </p:cNvPr>
          <p:cNvSpPr>
            <a:spLocks noGrp="1"/>
          </p:cNvSpPr>
          <p:nvPr/>
        </p:nvSpPr>
        <p:spPr>
          <a:xfrm>
            <a:off x="723900" y="1331259"/>
            <a:ext cx="876300" cy="47625"/>
          </a:xfrm>
          <a:prstGeom prst="roundRect">
            <a:avLst>
              <a:gd name="adj" fmla="val 50000"/>
            </a:avLst>
          </a:prstGeom>
          <a:solidFill>
            <a:srgbClr val="D62127"/>
          </a:solidFill>
          <a:ln w="14288">
            <a:solidFill>
              <a:srgbClr val="D62127"/>
            </a:solidFill>
            <a:prstDash val="solid"/>
          </a:ln>
        </p:spPr>
      </p:sp>
      <p:sp>
        <p:nvSpPr>
          <p:cNvPr id="8" name="text-82-170">
            <a:extLst>
              <a:ext uri="{FF2B5EF4-FFF2-40B4-BE49-F238E27FC236}">
                <a16:creationId xmlns:a16="http://schemas.microsoft.com/office/drawing/2014/main" id="{2383734F-F4A0-43B6-9EF6-2B7545D21041}"/>
              </a:ext>
            </a:extLst>
          </p:cNvPr>
          <p:cNvSpPr>
            <a:spLocks noGrp="1"/>
          </p:cNvSpPr>
          <p:nvPr/>
        </p:nvSpPr>
        <p:spPr>
          <a:xfrm>
            <a:off x="781049" y="1945621"/>
            <a:ext cx="4762500" cy="609600"/>
          </a:xfrm>
          <a:prstGeom prst="rect">
            <a:avLst/>
          </a:prstGeom>
          <a:noFill/>
          <a:ln w="0">
            <a:noFill/>
            <a:prstDash val="solid"/>
          </a:ln>
        </p:spPr>
        <p:txBody>
          <a:bodyPr anchor="ctr"/>
          <a:lstStyle/>
          <a:p>
            <a:pPr algn="l">
              <a:buNone/>
              <a:defRPr sz="1875" b="1" i="0">
                <a:solidFill>
                  <a:srgbClr val="232262"/>
                </a:solidFill>
              </a:defRPr>
            </a:pPr>
            <a:r>
              <a:rPr sz="2400" b="1" i="0" dirty="0">
                <a:solidFill>
                  <a:srgbClr val="232262"/>
                </a:solidFill>
              </a:rPr>
              <a:t>Imagine the same lecturer in two EMI classrooms</a:t>
            </a:r>
          </a:p>
        </p:txBody>
      </p:sp>
      <p:sp>
        <p:nvSpPr>
          <p:cNvPr id="9" name="text-82-235">
            <a:extLst>
              <a:ext uri="{FF2B5EF4-FFF2-40B4-BE49-F238E27FC236}">
                <a16:creationId xmlns:a16="http://schemas.microsoft.com/office/drawing/2014/main" id="{75CC92D2-6F4A-4CD3-A628-6D3A0D7AF219}"/>
              </a:ext>
            </a:extLst>
          </p:cNvPr>
          <p:cNvSpPr>
            <a:spLocks noGrp="1"/>
          </p:cNvSpPr>
          <p:nvPr/>
        </p:nvSpPr>
        <p:spPr>
          <a:xfrm>
            <a:off x="1043266" y="2555221"/>
            <a:ext cx="5256679" cy="1238250"/>
          </a:xfrm>
          <a:prstGeom prst="rect">
            <a:avLst/>
          </a:prstGeom>
          <a:noFill/>
          <a:ln w="0">
            <a:noFill/>
            <a:prstDash val="solid"/>
          </a:ln>
        </p:spPr>
        <p:txBody>
          <a:bodyPr anchor="ctr"/>
          <a:lstStyle/>
          <a:p>
            <a:pPr algn="l">
              <a:buNone/>
              <a:defRPr sz="1575" b="0" i="0">
                <a:solidFill>
                  <a:srgbClr val="1F2937"/>
                </a:solidFill>
              </a:defRPr>
            </a:pPr>
            <a:r>
              <a:rPr sz="2000" b="0" i="0" dirty="0">
                <a:solidFill>
                  <a:srgbClr val="1F2937"/>
                </a:solidFill>
              </a:rPr>
              <a:t>→ Class A: prepared, responsive students</a:t>
            </a:r>
          </a:p>
          <a:p>
            <a:pPr algn="l">
              <a:buNone/>
              <a:defRPr sz="1575" b="0" i="0">
                <a:solidFill>
                  <a:srgbClr val="1F2937"/>
                </a:solidFill>
              </a:defRPr>
            </a:pPr>
            <a:r>
              <a:rPr sz="2000" b="0" i="0" dirty="0">
                <a:solidFill>
                  <a:srgbClr val="1F2937"/>
                </a:solidFill>
              </a:rPr>
              <a:t>→ Class B: mixed proficiency, limited participation</a:t>
            </a:r>
          </a:p>
        </p:txBody>
      </p:sp>
      <p:sp>
        <p:nvSpPr>
          <p:cNvPr id="10" name="box-650-180">
            <a:extLst>
              <a:ext uri="{FF2B5EF4-FFF2-40B4-BE49-F238E27FC236}">
                <a16:creationId xmlns:a16="http://schemas.microsoft.com/office/drawing/2014/main" id="{04589FE8-D8F2-41D8-A0A6-611C862604D2}"/>
              </a:ext>
            </a:extLst>
          </p:cNvPr>
          <p:cNvSpPr>
            <a:spLocks noGrp="1"/>
          </p:cNvSpPr>
          <p:nvPr/>
        </p:nvSpPr>
        <p:spPr>
          <a:xfrm>
            <a:off x="6191250" y="1714500"/>
            <a:ext cx="4476750" cy="2000250"/>
          </a:xfrm>
          <a:prstGeom prst="roundRect">
            <a:avLst>
              <a:gd name="adj" fmla="val 3810"/>
            </a:avLst>
          </a:prstGeom>
          <a:solidFill>
            <a:srgbClr val="FFFFFF"/>
          </a:solidFill>
          <a:ln w="14288">
            <a:solidFill>
              <a:srgbClr val="BFC9D6"/>
            </a:solidFill>
            <a:prstDash val="solid"/>
          </a:ln>
        </p:spPr>
      </p:sp>
      <p:sp>
        <p:nvSpPr>
          <p:cNvPr id="11" name="text-685-205">
            <a:extLst>
              <a:ext uri="{FF2B5EF4-FFF2-40B4-BE49-F238E27FC236}">
                <a16:creationId xmlns:a16="http://schemas.microsoft.com/office/drawing/2014/main" id="{3A48F89E-729C-4F20-A1BB-87A2FA4AF9A0}"/>
              </a:ext>
            </a:extLst>
          </p:cNvPr>
          <p:cNvSpPr>
            <a:spLocks noGrp="1"/>
          </p:cNvSpPr>
          <p:nvPr/>
        </p:nvSpPr>
        <p:spPr>
          <a:xfrm>
            <a:off x="6524625" y="1952625"/>
            <a:ext cx="3810000" cy="1524000"/>
          </a:xfrm>
          <a:prstGeom prst="rect">
            <a:avLst/>
          </a:prstGeom>
          <a:noFill/>
          <a:ln w="0">
            <a:noFill/>
            <a:prstDash val="solid"/>
          </a:ln>
        </p:spPr>
        <p:txBody>
          <a:bodyPr anchor="ctr"/>
          <a:lstStyle/>
          <a:p>
            <a:pPr algn="ctr">
              <a:buNone/>
              <a:defRPr sz="2250" b="1" i="0">
                <a:solidFill>
                  <a:srgbClr val="D62127"/>
                </a:solidFill>
              </a:defRPr>
            </a:pPr>
            <a:r>
              <a:rPr sz="2500" b="1" i="0">
                <a:solidFill>
                  <a:srgbClr val="D62127"/>
                </a:solidFill>
              </a:rPr>
              <a:t>Same lecturer</a:t>
            </a:r>
          </a:p>
          <a:p>
            <a:pPr algn="ctr">
              <a:buNone/>
              <a:defRPr sz="2250" b="1" i="0">
                <a:solidFill>
                  <a:srgbClr val="D62127"/>
                </a:solidFill>
              </a:defRPr>
            </a:pPr>
            <a:r>
              <a:rPr sz="2500" b="1" i="0">
                <a:solidFill>
                  <a:srgbClr val="D62127"/>
                </a:solidFill>
              </a:rPr>
              <a:t>≠</a:t>
            </a:r>
          </a:p>
          <a:p>
            <a:pPr algn="ctr">
              <a:buNone/>
              <a:defRPr sz="2250" b="1" i="0">
                <a:solidFill>
                  <a:srgbClr val="D62127"/>
                </a:solidFill>
              </a:defRPr>
            </a:pPr>
            <a:r>
              <a:rPr sz="2500" b="1" i="0">
                <a:solidFill>
                  <a:srgbClr val="D62127"/>
                </a:solidFill>
              </a:rPr>
              <a:t>Same readiness</a:t>
            </a:r>
          </a:p>
        </p:txBody>
      </p:sp>
      <p:sp>
        <p:nvSpPr>
          <p:cNvPr id="12" name="text-145-445">
            <a:extLst>
              <a:ext uri="{FF2B5EF4-FFF2-40B4-BE49-F238E27FC236}">
                <a16:creationId xmlns:a16="http://schemas.microsoft.com/office/drawing/2014/main" id="{0F417929-9120-400C-B9DA-1CFA7E4ACAD4}"/>
              </a:ext>
            </a:extLst>
          </p:cNvPr>
          <p:cNvSpPr>
            <a:spLocks noGrp="1"/>
          </p:cNvSpPr>
          <p:nvPr/>
        </p:nvSpPr>
        <p:spPr>
          <a:xfrm>
            <a:off x="1381124" y="4238625"/>
            <a:ext cx="9618569" cy="876300"/>
          </a:xfrm>
          <a:prstGeom prst="rect">
            <a:avLst/>
          </a:prstGeom>
          <a:noFill/>
          <a:ln w="0">
            <a:noFill/>
            <a:prstDash val="solid"/>
          </a:ln>
        </p:spPr>
        <p:txBody>
          <a:bodyPr anchor="ctr"/>
          <a:lstStyle/>
          <a:p>
            <a:pPr algn="ctr">
              <a:buNone/>
              <a:defRPr sz="1800" b="0" i="1">
                <a:solidFill>
                  <a:srgbClr val="232262"/>
                </a:solidFill>
              </a:defRPr>
            </a:pPr>
            <a:r>
              <a:rPr lang="en-US" sz="2600" b="0" i="1" dirty="0" smtClean="0">
                <a:solidFill>
                  <a:srgbClr val="FF0000"/>
                </a:solidFill>
              </a:rPr>
              <a:t>Pedagogical </a:t>
            </a:r>
            <a:r>
              <a:rPr sz="2600" b="0" i="1" dirty="0" smtClean="0">
                <a:solidFill>
                  <a:srgbClr val="FF0000"/>
                </a:solidFill>
              </a:rPr>
              <a:t>Readiness</a:t>
            </a:r>
            <a:r>
              <a:rPr lang="en-US" sz="2600" b="0" i="1" dirty="0" smtClean="0">
                <a:solidFill>
                  <a:srgbClr val="FF0000"/>
                </a:solidFill>
              </a:rPr>
              <a:t>: </a:t>
            </a:r>
            <a:r>
              <a:rPr lang="en-US" sz="2600" b="0" i="1" dirty="0" smtClean="0">
                <a:solidFill>
                  <a:schemeClr val="accent1"/>
                </a:solidFill>
              </a:rPr>
              <a:t>Lecturer resources,  students, classroom  demands, institutional arrangements, and policy expectations</a:t>
            </a:r>
            <a:endParaRPr sz="2600" b="0" i="1" dirty="0">
              <a:solidFill>
                <a:schemeClr val="accent1"/>
              </a:solidFill>
            </a:endParaRPr>
          </a:p>
        </p:txBody>
      </p:sp>
    </p:spTree>
    <p:extLst>
      <p:ext uri="{BB962C8B-B14F-4D97-AF65-F5344CB8AC3E}">
        <p14:creationId xmlns:p14="http://schemas.microsoft.com/office/powerpoint/2010/main" val="3842780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l="-1000" r="-3000"/>
          </a:stretch>
        </a:blipFill>
        <a:effectLst/>
      </p:bgPr>
    </p:bg>
    <p:spTree>
      <p:nvGrpSpPr>
        <p:cNvPr id="1" name=""/>
        <p:cNvGrpSpPr/>
        <p:nvPr/>
      </p:nvGrpSpPr>
      <p:grpSpPr>
        <a:xfrm>
          <a:off x="0" y="0"/>
          <a:ext cx="0" cy="0"/>
          <a:chOff x="0" y="0"/>
          <a:chExt cx="0" cy="0"/>
        </a:xfrm>
      </p:grpSpPr>
      <p:sp>
        <p:nvSpPr>
          <p:cNvPr id="6" name="slide-title">
            <a:extLst>
              <a:ext uri="{FF2B5EF4-FFF2-40B4-BE49-F238E27FC236}">
                <a16:creationId xmlns:a16="http://schemas.microsoft.com/office/drawing/2014/main" id="{996A0672-FA8A-463F-AAB5-86635868F846}"/>
              </a:ext>
            </a:extLst>
          </p:cNvPr>
          <p:cNvSpPr>
            <a:spLocks noGrp="1"/>
          </p:cNvSpPr>
          <p:nvPr/>
        </p:nvSpPr>
        <p:spPr>
          <a:xfrm>
            <a:off x="723900" y="571500"/>
            <a:ext cx="10668000" cy="666750"/>
          </a:xfrm>
          <a:prstGeom prst="rect">
            <a:avLst/>
          </a:prstGeom>
          <a:noFill/>
          <a:ln w="0">
            <a:noFill/>
            <a:prstDash val="solid"/>
          </a:ln>
        </p:spPr>
        <p:txBody>
          <a:bodyPr anchor="ctr"/>
          <a:lstStyle/>
          <a:p>
            <a:pPr algn="l">
              <a:buNone/>
              <a:defRPr sz="2550" b="1" i="0">
                <a:solidFill>
                  <a:srgbClr val="232262"/>
                </a:solidFill>
              </a:defRPr>
            </a:pPr>
            <a:r>
              <a:rPr sz="2800" b="1" i="0" dirty="0" smtClean="0">
                <a:solidFill>
                  <a:srgbClr val="232262"/>
                </a:solidFill>
              </a:rPr>
              <a:t>INTRODUCTION</a:t>
            </a:r>
            <a:r>
              <a:rPr lang="en-US" sz="2800" b="1" i="0" dirty="0" smtClean="0">
                <a:solidFill>
                  <a:srgbClr val="232262"/>
                </a:solidFill>
              </a:rPr>
              <a:t>:</a:t>
            </a:r>
            <a:r>
              <a:rPr sz="2800" b="1" i="0" dirty="0" smtClean="0">
                <a:solidFill>
                  <a:srgbClr val="232262"/>
                </a:solidFill>
              </a:rPr>
              <a:t> </a:t>
            </a:r>
            <a:r>
              <a:rPr sz="2800" b="1" i="0" dirty="0">
                <a:solidFill>
                  <a:srgbClr val="232262"/>
                </a:solidFill>
              </a:rPr>
              <a:t>EMI expansion raises the stakes</a:t>
            </a:r>
          </a:p>
        </p:txBody>
      </p:sp>
      <p:sp>
        <p:nvSpPr>
          <p:cNvPr id="7" name="title-rule">
            <a:extLst>
              <a:ext uri="{FF2B5EF4-FFF2-40B4-BE49-F238E27FC236}">
                <a16:creationId xmlns:a16="http://schemas.microsoft.com/office/drawing/2014/main" id="{0C782B6B-805E-4DFC-891F-2B4E20533189}"/>
              </a:ext>
            </a:extLst>
          </p:cNvPr>
          <p:cNvSpPr>
            <a:spLocks noGrp="1"/>
          </p:cNvSpPr>
          <p:nvPr/>
        </p:nvSpPr>
        <p:spPr>
          <a:xfrm>
            <a:off x="723900" y="1257300"/>
            <a:ext cx="876300" cy="47625"/>
          </a:xfrm>
          <a:prstGeom prst="roundRect">
            <a:avLst>
              <a:gd name="adj" fmla="val 50000"/>
            </a:avLst>
          </a:prstGeom>
          <a:solidFill>
            <a:srgbClr val="D62127"/>
          </a:solidFill>
          <a:ln w="14288">
            <a:solidFill>
              <a:srgbClr val="D62127"/>
            </a:solidFill>
            <a:prstDash val="solid"/>
          </a:ln>
        </p:spPr>
      </p:sp>
      <p:sp>
        <p:nvSpPr>
          <p:cNvPr id="8" name="text-82-170">
            <a:extLst>
              <a:ext uri="{FF2B5EF4-FFF2-40B4-BE49-F238E27FC236}">
                <a16:creationId xmlns:a16="http://schemas.microsoft.com/office/drawing/2014/main" id="{2383734F-F4A0-43B6-9EF6-2B7545D21041}"/>
              </a:ext>
            </a:extLst>
          </p:cNvPr>
          <p:cNvSpPr>
            <a:spLocks noGrp="1"/>
          </p:cNvSpPr>
          <p:nvPr/>
        </p:nvSpPr>
        <p:spPr>
          <a:xfrm>
            <a:off x="794497" y="1714500"/>
            <a:ext cx="4762500" cy="609600"/>
          </a:xfrm>
          <a:prstGeom prst="rect">
            <a:avLst/>
          </a:prstGeom>
          <a:noFill/>
          <a:ln w="0">
            <a:noFill/>
            <a:prstDash val="solid"/>
          </a:ln>
        </p:spPr>
        <p:txBody>
          <a:bodyPr anchor="ctr"/>
          <a:lstStyle/>
          <a:p>
            <a:pPr algn="l">
              <a:buNone/>
              <a:defRPr sz="1875" b="1" i="0">
                <a:solidFill>
                  <a:srgbClr val="232262"/>
                </a:solidFill>
              </a:defRPr>
            </a:pPr>
            <a:r>
              <a:rPr sz="2400" b="1" i="0" dirty="0">
                <a:solidFill>
                  <a:srgbClr val="232262"/>
                </a:solidFill>
              </a:rPr>
              <a:t>Vietnam’s English-as-a-Second-Language direction</a:t>
            </a:r>
          </a:p>
        </p:txBody>
      </p:sp>
      <p:sp>
        <p:nvSpPr>
          <p:cNvPr id="9" name="text-82-235">
            <a:extLst>
              <a:ext uri="{FF2B5EF4-FFF2-40B4-BE49-F238E27FC236}">
                <a16:creationId xmlns:a16="http://schemas.microsoft.com/office/drawing/2014/main" id="{75CC92D2-6F4A-4CD3-A628-6D3A0D7AF219}"/>
              </a:ext>
            </a:extLst>
          </p:cNvPr>
          <p:cNvSpPr>
            <a:spLocks noGrp="1"/>
          </p:cNvSpPr>
          <p:nvPr/>
        </p:nvSpPr>
        <p:spPr>
          <a:xfrm>
            <a:off x="1101258" y="2476500"/>
            <a:ext cx="5256679" cy="1238250"/>
          </a:xfrm>
          <a:prstGeom prst="rect">
            <a:avLst/>
          </a:prstGeom>
          <a:noFill/>
          <a:ln w="0">
            <a:noFill/>
            <a:prstDash val="solid"/>
          </a:ln>
        </p:spPr>
        <p:txBody>
          <a:bodyPr anchor="ctr"/>
          <a:lstStyle/>
          <a:p>
            <a:pPr algn="l">
              <a:buNone/>
              <a:defRPr sz="1575" b="0" i="0">
                <a:solidFill>
                  <a:srgbClr val="1F2937"/>
                </a:solidFill>
              </a:defRPr>
            </a:pPr>
            <a:r>
              <a:rPr sz="2000" b="0" i="0" dirty="0">
                <a:solidFill>
                  <a:srgbClr val="1F2937"/>
                </a:solidFill>
              </a:rPr>
              <a:t>→ </a:t>
            </a:r>
            <a:r>
              <a:rPr sz="2000" b="0" i="0" dirty="0" err="1">
                <a:solidFill>
                  <a:srgbClr val="1F2937"/>
                </a:solidFill>
              </a:rPr>
              <a:t>legitimises</a:t>
            </a:r>
            <a:r>
              <a:rPr sz="2000" b="0" i="0" dirty="0">
                <a:solidFill>
                  <a:srgbClr val="1F2937"/>
                </a:solidFill>
              </a:rPr>
              <a:t> wider use of English</a:t>
            </a:r>
          </a:p>
          <a:p>
            <a:pPr algn="l">
              <a:buNone/>
              <a:defRPr sz="1575" b="0" i="0">
                <a:solidFill>
                  <a:srgbClr val="1F2937"/>
                </a:solidFill>
              </a:defRPr>
            </a:pPr>
            <a:r>
              <a:rPr sz="2000" b="0" i="0" dirty="0">
                <a:solidFill>
                  <a:srgbClr val="1F2937"/>
                </a:solidFill>
              </a:rPr>
              <a:t>→ increases EMI expectations in disciplinary teaching</a:t>
            </a:r>
          </a:p>
        </p:txBody>
      </p:sp>
      <p:sp>
        <p:nvSpPr>
          <p:cNvPr id="10" name="box-650-180">
            <a:extLst>
              <a:ext uri="{FF2B5EF4-FFF2-40B4-BE49-F238E27FC236}">
                <a16:creationId xmlns:a16="http://schemas.microsoft.com/office/drawing/2014/main" id="{04589FE8-D8F2-41D8-A0A6-611C862604D2}"/>
              </a:ext>
            </a:extLst>
          </p:cNvPr>
          <p:cNvSpPr>
            <a:spLocks noGrp="1"/>
          </p:cNvSpPr>
          <p:nvPr/>
        </p:nvSpPr>
        <p:spPr>
          <a:xfrm>
            <a:off x="6191250" y="1714500"/>
            <a:ext cx="4476750" cy="2000250"/>
          </a:xfrm>
          <a:prstGeom prst="roundRect">
            <a:avLst>
              <a:gd name="adj" fmla="val 3810"/>
            </a:avLst>
          </a:prstGeom>
          <a:solidFill>
            <a:srgbClr val="FFFFFF"/>
          </a:solidFill>
          <a:ln w="14288">
            <a:solidFill>
              <a:srgbClr val="BFC9D6"/>
            </a:solidFill>
            <a:prstDash val="solid"/>
          </a:ln>
        </p:spPr>
      </p:sp>
      <p:sp>
        <p:nvSpPr>
          <p:cNvPr id="11" name="text-685-205">
            <a:extLst>
              <a:ext uri="{FF2B5EF4-FFF2-40B4-BE49-F238E27FC236}">
                <a16:creationId xmlns:a16="http://schemas.microsoft.com/office/drawing/2014/main" id="{3A48F89E-729C-4F20-A1BB-87A2FA4AF9A0}"/>
              </a:ext>
            </a:extLst>
          </p:cNvPr>
          <p:cNvSpPr>
            <a:spLocks noGrp="1"/>
          </p:cNvSpPr>
          <p:nvPr/>
        </p:nvSpPr>
        <p:spPr>
          <a:xfrm>
            <a:off x="6524625" y="1952625"/>
            <a:ext cx="3810000" cy="1524000"/>
          </a:xfrm>
          <a:prstGeom prst="rect">
            <a:avLst/>
          </a:prstGeom>
          <a:noFill/>
          <a:ln w="0">
            <a:noFill/>
            <a:prstDash val="solid"/>
          </a:ln>
        </p:spPr>
        <p:txBody>
          <a:bodyPr anchor="ctr"/>
          <a:lstStyle/>
          <a:p>
            <a:pPr algn="ctr">
              <a:buNone/>
              <a:defRPr sz="2250" b="1" i="0">
                <a:solidFill>
                  <a:srgbClr val="D62127"/>
                </a:solidFill>
              </a:defRPr>
            </a:pPr>
            <a:r>
              <a:rPr sz="2500" b="1" i="0">
                <a:solidFill>
                  <a:srgbClr val="D62127"/>
                </a:solidFill>
              </a:rPr>
              <a:t>Strategic expansion</a:t>
            </a:r>
          </a:p>
          <a:p>
            <a:pPr algn="ctr">
              <a:buNone/>
              <a:defRPr sz="2250" b="1" i="0">
                <a:solidFill>
                  <a:srgbClr val="D62127"/>
                </a:solidFill>
              </a:defRPr>
            </a:pPr>
            <a:r>
              <a:rPr sz="2500" b="1" i="0">
                <a:solidFill>
                  <a:srgbClr val="D62127"/>
                </a:solidFill>
              </a:rPr>
              <a:t>≠</a:t>
            </a:r>
          </a:p>
          <a:p>
            <a:pPr algn="ctr">
              <a:buNone/>
              <a:defRPr sz="2250" b="1" i="0">
                <a:solidFill>
                  <a:srgbClr val="D62127"/>
                </a:solidFill>
              </a:defRPr>
            </a:pPr>
            <a:r>
              <a:rPr sz="2500" b="1" i="0">
                <a:solidFill>
                  <a:srgbClr val="D62127"/>
                </a:solidFill>
              </a:rPr>
              <a:t>Pedagogical capacity</a:t>
            </a:r>
          </a:p>
        </p:txBody>
      </p:sp>
      <p:sp>
        <p:nvSpPr>
          <p:cNvPr id="12" name="text-145-445">
            <a:extLst>
              <a:ext uri="{FF2B5EF4-FFF2-40B4-BE49-F238E27FC236}">
                <a16:creationId xmlns:a16="http://schemas.microsoft.com/office/drawing/2014/main" id="{0F417929-9120-400C-B9DA-1CFA7E4ACAD4}"/>
              </a:ext>
            </a:extLst>
          </p:cNvPr>
          <p:cNvSpPr>
            <a:spLocks noGrp="1"/>
          </p:cNvSpPr>
          <p:nvPr/>
        </p:nvSpPr>
        <p:spPr>
          <a:xfrm>
            <a:off x="1381124" y="4238625"/>
            <a:ext cx="9618569" cy="876300"/>
          </a:xfrm>
          <a:prstGeom prst="rect">
            <a:avLst/>
          </a:prstGeom>
          <a:noFill/>
          <a:ln w="0">
            <a:noFill/>
            <a:prstDash val="solid"/>
          </a:ln>
        </p:spPr>
        <p:txBody>
          <a:bodyPr anchor="ctr"/>
          <a:lstStyle/>
          <a:p>
            <a:pPr algn="ctr">
              <a:buNone/>
              <a:defRPr sz="1800" b="0" i="1">
                <a:solidFill>
                  <a:srgbClr val="232262"/>
                </a:solidFill>
              </a:defRPr>
            </a:pPr>
            <a:r>
              <a:rPr sz="2600" b="0" i="1">
                <a:solidFill>
                  <a:schemeClr val="accent1"/>
                </a:solidFill>
              </a:rPr>
              <a:t>The central issue is whether people, programmes and institutions can make EMI educationally workable.</a:t>
            </a:r>
          </a:p>
        </p:txBody>
      </p:sp>
    </p:spTree>
    <p:extLst>
      <p:ext uri="{BB962C8B-B14F-4D97-AF65-F5344CB8AC3E}">
        <p14:creationId xmlns:p14="http://schemas.microsoft.com/office/powerpoint/2010/main" val="32767181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l="-1000" t="28000" r="-29000" b="-1000"/>
          </a:stretch>
        </a:blipFill>
        <a:effectLst/>
      </p:bgPr>
    </p:bg>
    <p:spTree>
      <p:nvGrpSpPr>
        <p:cNvPr id="1" name=""/>
        <p:cNvGrpSpPr/>
        <p:nvPr/>
      </p:nvGrpSpPr>
      <p:grpSpPr>
        <a:xfrm>
          <a:off x="0" y="0"/>
          <a:ext cx="0" cy="0"/>
          <a:chOff x="0" y="0"/>
          <a:chExt cx="0" cy="0"/>
        </a:xfrm>
      </p:grpSpPr>
      <p:sp>
        <p:nvSpPr>
          <p:cNvPr id="4" name="slide-title">
            <a:extLst>
              <a:ext uri="{FF2B5EF4-FFF2-40B4-BE49-F238E27FC236}">
                <a16:creationId xmlns:a16="http://schemas.microsoft.com/office/drawing/2014/main" id="{9D726A52-AA1E-4324-B410-BA518D6EC479}"/>
              </a:ext>
            </a:extLst>
          </p:cNvPr>
          <p:cNvSpPr>
            <a:spLocks noGrp="1"/>
          </p:cNvSpPr>
          <p:nvPr/>
        </p:nvSpPr>
        <p:spPr>
          <a:xfrm>
            <a:off x="723900" y="571500"/>
            <a:ext cx="10668000" cy="666750"/>
          </a:xfrm>
          <a:prstGeom prst="rect">
            <a:avLst/>
          </a:prstGeom>
          <a:noFill/>
          <a:ln w="0">
            <a:noFill/>
            <a:prstDash val="solid"/>
          </a:ln>
        </p:spPr>
        <p:txBody>
          <a:bodyPr anchor="ctr"/>
          <a:lstStyle/>
          <a:p>
            <a:pPr algn="l">
              <a:buNone/>
              <a:defRPr sz="2550" b="1" i="0">
                <a:solidFill>
                  <a:srgbClr val="232262"/>
                </a:solidFill>
              </a:defRPr>
            </a:pPr>
            <a:r>
              <a:rPr sz="2800" b="1" i="0" dirty="0">
                <a:solidFill>
                  <a:srgbClr val="232262"/>
                </a:solidFill>
              </a:rPr>
              <a:t>LITERATURE </a:t>
            </a:r>
            <a:r>
              <a:rPr sz="2800" b="1" i="0" dirty="0" smtClean="0">
                <a:solidFill>
                  <a:srgbClr val="232262"/>
                </a:solidFill>
              </a:rPr>
              <a:t>REVIEW</a:t>
            </a:r>
            <a:r>
              <a:rPr lang="en-US" sz="2800" b="1" i="0" dirty="0" smtClean="0">
                <a:solidFill>
                  <a:srgbClr val="232262"/>
                </a:solidFill>
              </a:rPr>
              <a:t>:</a:t>
            </a:r>
            <a:r>
              <a:rPr sz="2800" b="1" i="0" dirty="0" smtClean="0">
                <a:solidFill>
                  <a:srgbClr val="232262"/>
                </a:solidFill>
              </a:rPr>
              <a:t> Three </a:t>
            </a:r>
            <a:r>
              <a:rPr sz="2800" b="1" i="0" dirty="0">
                <a:solidFill>
                  <a:srgbClr val="232262"/>
                </a:solidFill>
              </a:rPr>
              <a:t>points are already established</a:t>
            </a:r>
          </a:p>
        </p:txBody>
      </p:sp>
      <p:sp>
        <p:nvSpPr>
          <p:cNvPr id="5" name="title-rule">
            <a:extLst>
              <a:ext uri="{FF2B5EF4-FFF2-40B4-BE49-F238E27FC236}">
                <a16:creationId xmlns:a16="http://schemas.microsoft.com/office/drawing/2014/main" id="{F1F9F84F-5DE4-4A32-89FC-F909C7D13C75}"/>
              </a:ext>
            </a:extLst>
          </p:cNvPr>
          <p:cNvSpPr>
            <a:spLocks noGrp="1"/>
          </p:cNvSpPr>
          <p:nvPr/>
        </p:nvSpPr>
        <p:spPr>
          <a:xfrm>
            <a:off x="723900" y="1257300"/>
            <a:ext cx="876300" cy="47625"/>
          </a:xfrm>
          <a:prstGeom prst="roundRect">
            <a:avLst>
              <a:gd name="adj" fmla="val 50000"/>
            </a:avLst>
          </a:prstGeom>
          <a:solidFill>
            <a:srgbClr val="D62127"/>
          </a:solidFill>
          <a:ln w="14288">
            <a:solidFill>
              <a:srgbClr val="D62127"/>
            </a:solidFill>
            <a:prstDash val="solid"/>
          </a:ln>
        </p:spPr>
      </p:sp>
      <p:sp>
        <p:nvSpPr>
          <p:cNvPr id="6" name="text-80-175">
            <a:extLst>
              <a:ext uri="{FF2B5EF4-FFF2-40B4-BE49-F238E27FC236}">
                <a16:creationId xmlns:a16="http://schemas.microsoft.com/office/drawing/2014/main" id="{71D5AC80-4293-421F-B1CA-998FDA6B218E}"/>
              </a:ext>
            </a:extLst>
          </p:cNvPr>
          <p:cNvSpPr>
            <a:spLocks noGrp="1"/>
          </p:cNvSpPr>
          <p:nvPr/>
        </p:nvSpPr>
        <p:spPr>
          <a:xfrm>
            <a:off x="762000" y="1666875"/>
            <a:ext cx="666750" cy="523875"/>
          </a:xfrm>
          <a:prstGeom prst="rect">
            <a:avLst/>
          </a:prstGeom>
          <a:noFill/>
          <a:ln w="0">
            <a:noFill/>
            <a:prstDash val="solid"/>
          </a:ln>
        </p:spPr>
        <p:txBody>
          <a:bodyPr anchor="ctr"/>
          <a:lstStyle/>
          <a:p>
            <a:pPr algn="l">
              <a:buNone/>
              <a:defRPr sz="2400" b="1" i="0">
                <a:solidFill>
                  <a:srgbClr val="D62127"/>
                </a:solidFill>
              </a:defRPr>
            </a:pPr>
            <a:r>
              <a:rPr sz="2400" b="1" i="0">
                <a:solidFill>
                  <a:srgbClr val="D62127"/>
                </a:solidFill>
              </a:rPr>
              <a:t>01</a:t>
            </a:r>
          </a:p>
        </p:txBody>
      </p:sp>
      <p:sp>
        <p:nvSpPr>
          <p:cNvPr id="7" name="text-80-232">
            <a:extLst>
              <a:ext uri="{FF2B5EF4-FFF2-40B4-BE49-F238E27FC236}">
                <a16:creationId xmlns:a16="http://schemas.microsoft.com/office/drawing/2014/main" id="{228798B6-60EF-42BC-9C7E-F8F6E64CEDFB}"/>
              </a:ext>
            </a:extLst>
          </p:cNvPr>
          <p:cNvSpPr>
            <a:spLocks noGrp="1"/>
          </p:cNvSpPr>
          <p:nvPr/>
        </p:nvSpPr>
        <p:spPr>
          <a:xfrm>
            <a:off x="762000" y="2209800"/>
            <a:ext cx="3048000" cy="476250"/>
          </a:xfrm>
          <a:prstGeom prst="rect">
            <a:avLst/>
          </a:prstGeom>
          <a:noFill/>
          <a:ln w="0">
            <a:noFill/>
            <a:prstDash val="solid"/>
          </a:ln>
        </p:spPr>
        <p:txBody>
          <a:bodyPr anchor="ctr"/>
          <a:lstStyle/>
          <a:p>
            <a:pPr algn="l">
              <a:buNone/>
              <a:defRPr sz="1800" b="1" i="0">
                <a:solidFill>
                  <a:srgbClr val="232262"/>
                </a:solidFill>
              </a:defRPr>
            </a:pPr>
            <a:r>
              <a:rPr sz="2600" b="1" i="0">
                <a:solidFill>
                  <a:srgbClr val="232262"/>
                </a:solidFill>
              </a:rPr>
              <a:t>EMI is pedagogical</a:t>
            </a:r>
          </a:p>
        </p:txBody>
      </p:sp>
      <p:sp>
        <p:nvSpPr>
          <p:cNvPr id="8" name="text-80-285">
            <a:extLst>
              <a:ext uri="{FF2B5EF4-FFF2-40B4-BE49-F238E27FC236}">
                <a16:creationId xmlns:a16="http://schemas.microsoft.com/office/drawing/2014/main" id="{6CA1553C-AF95-49BD-AED5-75329B1C1EAF}"/>
              </a:ext>
            </a:extLst>
          </p:cNvPr>
          <p:cNvSpPr>
            <a:spLocks noGrp="1"/>
          </p:cNvSpPr>
          <p:nvPr/>
        </p:nvSpPr>
        <p:spPr>
          <a:xfrm>
            <a:off x="762000" y="2714625"/>
            <a:ext cx="3000375" cy="857250"/>
          </a:xfrm>
          <a:prstGeom prst="rect">
            <a:avLst/>
          </a:prstGeom>
          <a:noFill/>
          <a:ln w="0">
            <a:noFill/>
            <a:prstDash val="solid"/>
          </a:ln>
        </p:spPr>
        <p:txBody>
          <a:bodyPr anchor="ctr"/>
          <a:lstStyle/>
          <a:p>
            <a:pPr algn="l">
              <a:buNone/>
              <a:defRPr sz="1425" b="0" i="0">
                <a:solidFill>
                  <a:srgbClr val="4B5563"/>
                </a:solidFill>
              </a:defRPr>
            </a:pPr>
            <a:r>
              <a:rPr sz="2000" b="1" i="1" dirty="0">
                <a:solidFill>
                  <a:schemeClr val="accent1"/>
                </a:solidFill>
              </a:rPr>
              <a:t>More than changing the language of delivery</a:t>
            </a:r>
          </a:p>
        </p:txBody>
      </p:sp>
      <p:sp>
        <p:nvSpPr>
          <p:cNvPr id="9" name="text-460-175">
            <a:extLst>
              <a:ext uri="{FF2B5EF4-FFF2-40B4-BE49-F238E27FC236}">
                <a16:creationId xmlns:a16="http://schemas.microsoft.com/office/drawing/2014/main" id="{AD283AD3-57C4-49E4-8F8E-6DDF21176DF9}"/>
              </a:ext>
            </a:extLst>
          </p:cNvPr>
          <p:cNvSpPr>
            <a:spLocks noGrp="1"/>
          </p:cNvSpPr>
          <p:nvPr/>
        </p:nvSpPr>
        <p:spPr>
          <a:xfrm>
            <a:off x="4247029" y="1714148"/>
            <a:ext cx="666750" cy="523875"/>
          </a:xfrm>
          <a:prstGeom prst="rect">
            <a:avLst/>
          </a:prstGeom>
          <a:noFill/>
          <a:ln w="0">
            <a:noFill/>
            <a:prstDash val="solid"/>
          </a:ln>
        </p:spPr>
        <p:txBody>
          <a:bodyPr anchor="ctr"/>
          <a:lstStyle/>
          <a:p>
            <a:pPr algn="l">
              <a:buNone/>
              <a:defRPr sz="2400" b="1" i="0">
                <a:solidFill>
                  <a:srgbClr val="D62127"/>
                </a:solidFill>
              </a:defRPr>
            </a:pPr>
            <a:r>
              <a:rPr sz="2400" b="1" i="0">
                <a:solidFill>
                  <a:srgbClr val="D62127"/>
                </a:solidFill>
              </a:rPr>
              <a:t>02</a:t>
            </a:r>
          </a:p>
        </p:txBody>
      </p:sp>
      <p:sp>
        <p:nvSpPr>
          <p:cNvPr id="10" name="text-460-232">
            <a:extLst>
              <a:ext uri="{FF2B5EF4-FFF2-40B4-BE49-F238E27FC236}">
                <a16:creationId xmlns:a16="http://schemas.microsoft.com/office/drawing/2014/main" id="{3DE2D07A-1C1F-4C33-AA52-0BD6C41BE7A5}"/>
              </a:ext>
            </a:extLst>
          </p:cNvPr>
          <p:cNvSpPr>
            <a:spLocks noGrp="1"/>
          </p:cNvSpPr>
          <p:nvPr/>
        </p:nvSpPr>
        <p:spPr>
          <a:xfrm>
            <a:off x="4188759" y="2217879"/>
            <a:ext cx="3993776" cy="476250"/>
          </a:xfrm>
          <a:prstGeom prst="rect">
            <a:avLst/>
          </a:prstGeom>
          <a:noFill/>
          <a:ln w="0">
            <a:noFill/>
            <a:prstDash val="solid"/>
          </a:ln>
        </p:spPr>
        <p:txBody>
          <a:bodyPr anchor="ctr"/>
          <a:lstStyle/>
          <a:p>
            <a:pPr algn="l">
              <a:buNone/>
              <a:defRPr sz="1800" b="1" i="0">
                <a:solidFill>
                  <a:srgbClr val="232262"/>
                </a:solidFill>
              </a:defRPr>
            </a:pPr>
            <a:r>
              <a:rPr sz="2600" b="1" i="0">
                <a:solidFill>
                  <a:srgbClr val="232262"/>
                </a:solidFill>
              </a:rPr>
              <a:t>Readiness is multidimensional</a:t>
            </a:r>
          </a:p>
        </p:txBody>
      </p:sp>
      <p:sp>
        <p:nvSpPr>
          <p:cNvPr id="11" name="text-460-285">
            <a:extLst>
              <a:ext uri="{FF2B5EF4-FFF2-40B4-BE49-F238E27FC236}">
                <a16:creationId xmlns:a16="http://schemas.microsoft.com/office/drawing/2014/main" id="{0EF89295-18CB-41E3-9C84-27F8F7FAC1DF}"/>
              </a:ext>
            </a:extLst>
          </p:cNvPr>
          <p:cNvSpPr>
            <a:spLocks noGrp="1"/>
          </p:cNvSpPr>
          <p:nvPr/>
        </p:nvSpPr>
        <p:spPr>
          <a:xfrm>
            <a:off x="3838575" y="2714625"/>
            <a:ext cx="4115359" cy="857250"/>
          </a:xfrm>
          <a:prstGeom prst="rect">
            <a:avLst/>
          </a:prstGeom>
          <a:noFill/>
          <a:ln w="0">
            <a:noFill/>
            <a:prstDash val="solid"/>
          </a:ln>
        </p:spPr>
        <p:txBody>
          <a:bodyPr anchor="ctr"/>
          <a:lstStyle/>
          <a:p>
            <a:pPr lvl="1">
              <a:buNone/>
              <a:defRPr sz="1425" b="0" i="0">
                <a:solidFill>
                  <a:srgbClr val="4B5563"/>
                </a:solidFill>
              </a:defRPr>
            </a:pPr>
            <a:r>
              <a:rPr sz="2000" b="1" i="1">
                <a:solidFill>
                  <a:schemeClr val="accent1"/>
                </a:solidFill>
              </a:rPr>
              <a:t>Language + pedagogy + experience + confidence</a:t>
            </a:r>
          </a:p>
        </p:txBody>
      </p:sp>
      <p:sp>
        <p:nvSpPr>
          <p:cNvPr id="12" name="text-840-175">
            <a:extLst>
              <a:ext uri="{FF2B5EF4-FFF2-40B4-BE49-F238E27FC236}">
                <a16:creationId xmlns:a16="http://schemas.microsoft.com/office/drawing/2014/main" id="{17E1E844-8DDF-4930-9E5B-155A051A1AA2}"/>
              </a:ext>
            </a:extLst>
          </p:cNvPr>
          <p:cNvSpPr>
            <a:spLocks noGrp="1"/>
          </p:cNvSpPr>
          <p:nvPr/>
        </p:nvSpPr>
        <p:spPr>
          <a:xfrm>
            <a:off x="8182535" y="1695309"/>
            <a:ext cx="666750" cy="523875"/>
          </a:xfrm>
          <a:prstGeom prst="rect">
            <a:avLst/>
          </a:prstGeom>
          <a:noFill/>
          <a:ln w="0">
            <a:noFill/>
            <a:prstDash val="solid"/>
          </a:ln>
        </p:spPr>
        <p:txBody>
          <a:bodyPr anchor="ctr"/>
          <a:lstStyle/>
          <a:p>
            <a:pPr algn="l">
              <a:buNone/>
              <a:defRPr sz="2400" b="1" i="0">
                <a:solidFill>
                  <a:srgbClr val="D62127"/>
                </a:solidFill>
              </a:defRPr>
            </a:pPr>
            <a:r>
              <a:rPr sz="2400" b="1" i="0">
                <a:solidFill>
                  <a:srgbClr val="D62127"/>
                </a:solidFill>
              </a:rPr>
              <a:t>03</a:t>
            </a:r>
          </a:p>
        </p:txBody>
      </p:sp>
      <p:sp>
        <p:nvSpPr>
          <p:cNvPr id="13" name="text-840-232">
            <a:extLst>
              <a:ext uri="{FF2B5EF4-FFF2-40B4-BE49-F238E27FC236}">
                <a16:creationId xmlns:a16="http://schemas.microsoft.com/office/drawing/2014/main" id="{2626A02E-B36C-4C39-B415-34AD1F9FD3F4}"/>
              </a:ext>
            </a:extLst>
          </p:cNvPr>
          <p:cNvSpPr>
            <a:spLocks noGrp="1"/>
          </p:cNvSpPr>
          <p:nvPr/>
        </p:nvSpPr>
        <p:spPr>
          <a:xfrm>
            <a:off x="8182535" y="2246313"/>
            <a:ext cx="3048000" cy="476250"/>
          </a:xfrm>
          <a:prstGeom prst="rect">
            <a:avLst/>
          </a:prstGeom>
          <a:noFill/>
          <a:ln w="0">
            <a:noFill/>
            <a:prstDash val="solid"/>
          </a:ln>
        </p:spPr>
        <p:txBody>
          <a:bodyPr anchor="ctr"/>
          <a:lstStyle/>
          <a:p>
            <a:pPr algn="l">
              <a:buNone/>
              <a:defRPr sz="1800" b="1" i="0">
                <a:solidFill>
                  <a:srgbClr val="232262"/>
                </a:solidFill>
              </a:defRPr>
            </a:pPr>
            <a:r>
              <a:rPr sz="2600" b="1" i="0">
                <a:solidFill>
                  <a:srgbClr val="232262"/>
                </a:solidFill>
              </a:rPr>
              <a:t>Context matters</a:t>
            </a:r>
          </a:p>
        </p:txBody>
      </p:sp>
      <p:sp>
        <p:nvSpPr>
          <p:cNvPr id="14" name="text-840-285">
            <a:extLst>
              <a:ext uri="{FF2B5EF4-FFF2-40B4-BE49-F238E27FC236}">
                <a16:creationId xmlns:a16="http://schemas.microsoft.com/office/drawing/2014/main" id="{D1A66020-4C39-49D1-BDCD-0070522AC737}"/>
              </a:ext>
            </a:extLst>
          </p:cNvPr>
          <p:cNvSpPr>
            <a:spLocks noGrp="1"/>
          </p:cNvSpPr>
          <p:nvPr/>
        </p:nvSpPr>
        <p:spPr>
          <a:xfrm>
            <a:off x="8153679" y="2749692"/>
            <a:ext cx="3000375" cy="857250"/>
          </a:xfrm>
          <a:prstGeom prst="rect">
            <a:avLst/>
          </a:prstGeom>
          <a:noFill/>
          <a:ln w="0">
            <a:noFill/>
            <a:prstDash val="solid"/>
          </a:ln>
        </p:spPr>
        <p:txBody>
          <a:bodyPr anchor="ctr"/>
          <a:lstStyle/>
          <a:p>
            <a:pPr algn="l">
              <a:buNone/>
              <a:defRPr sz="1425" b="0" i="0">
                <a:solidFill>
                  <a:srgbClr val="4B5563"/>
                </a:solidFill>
              </a:defRPr>
            </a:pPr>
            <a:r>
              <a:rPr sz="2000" b="1" i="1">
                <a:solidFill>
                  <a:schemeClr val="accent1"/>
                </a:solidFill>
              </a:rPr>
              <a:t>Students and institutions enable or constrain practice</a:t>
            </a:r>
          </a:p>
        </p:txBody>
      </p:sp>
      <p:sp>
        <p:nvSpPr>
          <p:cNvPr id="15" name="box-118-430">
            <a:extLst>
              <a:ext uri="{FF2B5EF4-FFF2-40B4-BE49-F238E27FC236}">
                <a16:creationId xmlns:a16="http://schemas.microsoft.com/office/drawing/2014/main" id="{BEDB61E6-956D-4673-A2E8-DE54137928FF}"/>
              </a:ext>
            </a:extLst>
          </p:cNvPr>
          <p:cNvSpPr>
            <a:spLocks noGrp="1"/>
          </p:cNvSpPr>
          <p:nvPr/>
        </p:nvSpPr>
        <p:spPr>
          <a:xfrm>
            <a:off x="1123950" y="4095750"/>
            <a:ext cx="9953625" cy="1000125"/>
          </a:xfrm>
          <a:prstGeom prst="roundRect">
            <a:avLst>
              <a:gd name="adj" fmla="val 7619"/>
            </a:avLst>
          </a:prstGeom>
          <a:solidFill>
            <a:srgbClr val="EEF6FA"/>
          </a:solidFill>
          <a:ln w="14288">
            <a:solidFill>
              <a:srgbClr val="B9D4E1"/>
            </a:solidFill>
            <a:prstDash val="solid"/>
          </a:ln>
        </p:spPr>
      </p:sp>
      <p:sp>
        <p:nvSpPr>
          <p:cNvPr id="16" name="text-155-450">
            <a:extLst>
              <a:ext uri="{FF2B5EF4-FFF2-40B4-BE49-F238E27FC236}">
                <a16:creationId xmlns:a16="http://schemas.microsoft.com/office/drawing/2014/main" id="{2FBB989A-8640-4AE5-90EE-7E102A2AF0E3}"/>
              </a:ext>
            </a:extLst>
          </p:cNvPr>
          <p:cNvSpPr>
            <a:spLocks noGrp="1"/>
          </p:cNvSpPr>
          <p:nvPr/>
        </p:nvSpPr>
        <p:spPr>
          <a:xfrm>
            <a:off x="1476375" y="4286250"/>
            <a:ext cx="9239250" cy="609600"/>
          </a:xfrm>
          <a:prstGeom prst="rect">
            <a:avLst/>
          </a:prstGeom>
          <a:noFill/>
          <a:ln w="0">
            <a:noFill/>
            <a:prstDash val="solid"/>
          </a:ln>
        </p:spPr>
        <p:txBody>
          <a:bodyPr anchor="ctr"/>
          <a:lstStyle/>
          <a:p>
            <a:pPr algn="ctr">
              <a:buNone/>
              <a:defRPr sz="1875" b="1" i="0">
                <a:solidFill>
                  <a:srgbClr val="232262"/>
                </a:solidFill>
              </a:defRPr>
            </a:pPr>
            <a:r>
              <a:rPr lang="en-US" sz="2200" b="1" i="0" dirty="0" smtClean="0">
                <a:solidFill>
                  <a:srgbClr val="232262"/>
                </a:solidFill>
              </a:rPr>
              <a:t>R</a:t>
            </a:r>
            <a:r>
              <a:rPr sz="2200" b="1" i="0" dirty="0" smtClean="0">
                <a:solidFill>
                  <a:srgbClr val="232262"/>
                </a:solidFill>
              </a:rPr>
              <a:t>eadiness </a:t>
            </a:r>
            <a:r>
              <a:rPr sz="2200" b="1" i="0" dirty="0">
                <a:solidFill>
                  <a:srgbClr val="232262"/>
                </a:solidFill>
              </a:rPr>
              <a:t>is developmental and </a:t>
            </a:r>
            <a:r>
              <a:rPr sz="2200" b="1" i="0" dirty="0" smtClean="0">
                <a:solidFill>
                  <a:srgbClr val="232262"/>
                </a:solidFill>
              </a:rPr>
              <a:t>relational</a:t>
            </a:r>
            <a:r>
              <a:rPr lang="en-US" sz="2200" b="1" i="0" dirty="0" smtClean="0">
                <a:solidFill>
                  <a:srgbClr val="232262"/>
                </a:solidFill>
              </a:rPr>
              <a:t> rather than </a:t>
            </a:r>
            <a:r>
              <a:rPr sz="2200" b="1" i="0" dirty="0" smtClean="0">
                <a:solidFill>
                  <a:srgbClr val="232262"/>
                </a:solidFill>
              </a:rPr>
              <a:t>a </a:t>
            </a:r>
            <a:r>
              <a:rPr sz="2200" b="1" i="0" dirty="0">
                <a:solidFill>
                  <a:srgbClr val="232262"/>
                </a:solidFill>
              </a:rPr>
              <a:t>fixed personal threshold.</a:t>
            </a:r>
          </a:p>
        </p:txBody>
      </p:sp>
      <p:sp>
        <p:nvSpPr>
          <p:cNvPr id="2" name="Right Arrow 1"/>
          <p:cNvSpPr/>
          <p:nvPr/>
        </p:nvSpPr>
        <p:spPr>
          <a:xfrm>
            <a:off x="1546412" y="4343400"/>
            <a:ext cx="389964" cy="181535"/>
          </a:xfrm>
          <a:prstGeom prst="rightArrow">
            <a:avLst/>
          </a:prstGeom>
        </p:spPr>
        <p:style>
          <a:lnRef idx="1">
            <a:schemeClr val="accent2"/>
          </a:lnRef>
          <a:fillRef idx="3">
            <a:schemeClr val="accent2"/>
          </a:fillRef>
          <a:effectRef idx="2">
            <a:schemeClr val="accent2"/>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18892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l="-1000" t="28000" r="-29000" b="-1000"/>
          </a:stretch>
        </a:blipFill>
        <a:effectLst/>
      </p:bgPr>
    </p:bg>
    <p:spTree>
      <p:nvGrpSpPr>
        <p:cNvPr id="1" name=""/>
        <p:cNvGrpSpPr/>
        <p:nvPr/>
      </p:nvGrpSpPr>
      <p:grpSpPr>
        <a:xfrm>
          <a:off x="0" y="0"/>
          <a:ext cx="0" cy="0"/>
          <a:chOff x="0" y="0"/>
          <a:chExt cx="0" cy="0"/>
        </a:xfrm>
      </p:grpSpPr>
      <p:sp>
        <p:nvSpPr>
          <p:cNvPr id="4" name="slide-title">
            <a:extLst>
              <a:ext uri="{FF2B5EF4-FFF2-40B4-BE49-F238E27FC236}">
                <a16:creationId xmlns:a16="http://schemas.microsoft.com/office/drawing/2014/main" id="{9D726A52-AA1E-4324-B410-BA518D6EC479}"/>
              </a:ext>
            </a:extLst>
          </p:cNvPr>
          <p:cNvSpPr>
            <a:spLocks noGrp="1"/>
          </p:cNvSpPr>
          <p:nvPr/>
        </p:nvSpPr>
        <p:spPr>
          <a:xfrm>
            <a:off x="723900" y="571500"/>
            <a:ext cx="10668000" cy="666750"/>
          </a:xfrm>
          <a:prstGeom prst="rect">
            <a:avLst/>
          </a:prstGeom>
          <a:noFill/>
          <a:ln w="0">
            <a:noFill/>
            <a:prstDash val="solid"/>
          </a:ln>
        </p:spPr>
        <p:txBody>
          <a:bodyPr anchor="ctr"/>
          <a:lstStyle/>
          <a:p>
            <a:pPr algn="l">
              <a:buNone/>
              <a:defRPr sz="2550" b="1" i="0">
                <a:solidFill>
                  <a:srgbClr val="232262"/>
                </a:solidFill>
              </a:defRPr>
            </a:pPr>
            <a:r>
              <a:rPr sz="2800" b="1" i="0" dirty="0">
                <a:solidFill>
                  <a:srgbClr val="232262"/>
                </a:solidFill>
              </a:rPr>
              <a:t>LITERATURE REVIEW / </a:t>
            </a:r>
            <a:r>
              <a:rPr sz="2800" b="1" i="0" dirty="0" smtClean="0">
                <a:solidFill>
                  <a:srgbClr val="232262"/>
                </a:solidFill>
              </a:rPr>
              <a:t>GAP</a:t>
            </a:r>
            <a:r>
              <a:rPr lang="en-US" sz="2800" b="1" i="0" dirty="0" smtClean="0">
                <a:solidFill>
                  <a:srgbClr val="232262"/>
                </a:solidFill>
              </a:rPr>
              <a:t>:</a:t>
            </a:r>
            <a:r>
              <a:rPr sz="2800" b="1" i="0" dirty="0" smtClean="0">
                <a:solidFill>
                  <a:srgbClr val="232262"/>
                </a:solidFill>
              </a:rPr>
              <a:t> </a:t>
            </a:r>
            <a:r>
              <a:rPr sz="2800" b="1" i="0" dirty="0">
                <a:solidFill>
                  <a:srgbClr val="232262"/>
                </a:solidFill>
              </a:rPr>
              <a:t>What remains unexplained</a:t>
            </a:r>
          </a:p>
        </p:txBody>
      </p:sp>
      <p:sp>
        <p:nvSpPr>
          <p:cNvPr id="5" name="title-rule">
            <a:extLst>
              <a:ext uri="{FF2B5EF4-FFF2-40B4-BE49-F238E27FC236}">
                <a16:creationId xmlns:a16="http://schemas.microsoft.com/office/drawing/2014/main" id="{F1F9F84F-5DE4-4A32-89FC-F909C7D13C75}"/>
              </a:ext>
            </a:extLst>
          </p:cNvPr>
          <p:cNvSpPr>
            <a:spLocks noGrp="1"/>
          </p:cNvSpPr>
          <p:nvPr/>
        </p:nvSpPr>
        <p:spPr>
          <a:xfrm>
            <a:off x="723900" y="1257300"/>
            <a:ext cx="876300" cy="47625"/>
          </a:xfrm>
          <a:prstGeom prst="roundRect">
            <a:avLst>
              <a:gd name="adj" fmla="val 50000"/>
            </a:avLst>
          </a:prstGeom>
          <a:solidFill>
            <a:srgbClr val="D62127"/>
          </a:solidFill>
          <a:ln w="14288">
            <a:solidFill>
              <a:srgbClr val="D62127"/>
            </a:solidFill>
            <a:prstDash val="solid"/>
          </a:ln>
        </p:spPr>
      </p:sp>
      <p:sp>
        <p:nvSpPr>
          <p:cNvPr id="6" name="text-80-175">
            <a:extLst>
              <a:ext uri="{FF2B5EF4-FFF2-40B4-BE49-F238E27FC236}">
                <a16:creationId xmlns:a16="http://schemas.microsoft.com/office/drawing/2014/main" id="{71D5AC80-4293-421F-B1CA-998FDA6B218E}"/>
              </a:ext>
            </a:extLst>
          </p:cNvPr>
          <p:cNvSpPr>
            <a:spLocks noGrp="1"/>
          </p:cNvSpPr>
          <p:nvPr/>
        </p:nvSpPr>
        <p:spPr>
          <a:xfrm>
            <a:off x="762000" y="1666875"/>
            <a:ext cx="666750" cy="523875"/>
          </a:xfrm>
          <a:prstGeom prst="rect">
            <a:avLst/>
          </a:prstGeom>
          <a:noFill/>
          <a:ln w="0">
            <a:noFill/>
            <a:prstDash val="solid"/>
          </a:ln>
        </p:spPr>
        <p:txBody>
          <a:bodyPr anchor="ctr"/>
          <a:lstStyle/>
          <a:p>
            <a:pPr algn="l">
              <a:buNone/>
              <a:defRPr sz="2400" b="1" i="0">
                <a:solidFill>
                  <a:srgbClr val="D62127"/>
                </a:solidFill>
              </a:defRPr>
            </a:pPr>
            <a:r>
              <a:rPr sz="2400" b="1" i="0">
                <a:solidFill>
                  <a:srgbClr val="D62127"/>
                </a:solidFill>
              </a:rPr>
              <a:t>01</a:t>
            </a:r>
          </a:p>
        </p:txBody>
      </p:sp>
      <p:sp>
        <p:nvSpPr>
          <p:cNvPr id="7" name="text-80-232">
            <a:extLst>
              <a:ext uri="{FF2B5EF4-FFF2-40B4-BE49-F238E27FC236}">
                <a16:creationId xmlns:a16="http://schemas.microsoft.com/office/drawing/2014/main" id="{228798B6-60EF-42BC-9C7E-F8F6E64CEDFB}"/>
              </a:ext>
            </a:extLst>
          </p:cNvPr>
          <p:cNvSpPr>
            <a:spLocks noGrp="1"/>
          </p:cNvSpPr>
          <p:nvPr/>
        </p:nvSpPr>
        <p:spPr>
          <a:xfrm>
            <a:off x="762000" y="2209800"/>
            <a:ext cx="3048000" cy="476250"/>
          </a:xfrm>
          <a:prstGeom prst="rect">
            <a:avLst/>
          </a:prstGeom>
          <a:noFill/>
          <a:ln w="0">
            <a:noFill/>
            <a:prstDash val="solid"/>
          </a:ln>
        </p:spPr>
        <p:txBody>
          <a:bodyPr anchor="ctr"/>
          <a:lstStyle/>
          <a:p>
            <a:pPr algn="l">
              <a:buNone/>
              <a:defRPr sz="1800" b="1" i="0">
                <a:solidFill>
                  <a:srgbClr val="232262"/>
                </a:solidFill>
              </a:defRPr>
            </a:pPr>
            <a:r>
              <a:rPr sz="2600" b="1" i="0">
                <a:solidFill>
                  <a:srgbClr val="232262"/>
                </a:solidFill>
              </a:rPr>
              <a:t>Evidence gap</a:t>
            </a:r>
          </a:p>
        </p:txBody>
      </p:sp>
      <p:sp>
        <p:nvSpPr>
          <p:cNvPr id="8" name="text-80-285">
            <a:extLst>
              <a:ext uri="{FF2B5EF4-FFF2-40B4-BE49-F238E27FC236}">
                <a16:creationId xmlns:a16="http://schemas.microsoft.com/office/drawing/2014/main" id="{6CA1553C-AF95-49BD-AED5-75329B1C1EAF}"/>
              </a:ext>
            </a:extLst>
          </p:cNvPr>
          <p:cNvSpPr>
            <a:spLocks noGrp="1"/>
          </p:cNvSpPr>
          <p:nvPr/>
        </p:nvSpPr>
        <p:spPr>
          <a:xfrm>
            <a:off x="762000" y="2714625"/>
            <a:ext cx="3000375" cy="857250"/>
          </a:xfrm>
          <a:prstGeom prst="rect">
            <a:avLst/>
          </a:prstGeom>
          <a:noFill/>
          <a:ln w="0">
            <a:noFill/>
            <a:prstDash val="solid"/>
          </a:ln>
        </p:spPr>
        <p:txBody>
          <a:bodyPr anchor="ctr"/>
          <a:lstStyle/>
          <a:p>
            <a:pPr algn="l">
              <a:buNone/>
              <a:defRPr sz="1425" b="0" i="0">
                <a:solidFill>
                  <a:srgbClr val="4B5563"/>
                </a:solidFill>
              </a:defRPr>
            </a:pPr>
            <a:r>
              <a:rPr sz="2000" b="1" i="1">
                <a:solidFill>
                  <a:schemeClr val="accent1"/>
                </a:solidFill>
              </a:rPr>
              <a:t>Surveys and self-report dominate</a:t>
            </a:r>
          </a:p>
        </p:txBody>
      </p:sp>
      <p:sp>
        <p:nvSpPr>
          <p:cNvPr id="9" name="text-460-175">
            <a:extLst>
              <a:ext uri="{FF2B5EF4-FFF2-40B4-BE49-F238E27FC236}">
                <a16:creationId xmlns:a16="http://schemas.microsoft.com/office/drawing/2014/main" id="{AD283AD3-57C4-49E4-8F8E-6DDF21176DF9}"/>
              </a:ext>
            </a:extLst>
          </p:cNvPr>
          <p:cNvSpPr>
            <a:spLocks noGrp="1"/>
          </p:cNvSpPr>
          <p:nvPr/>
        </p:nvSpPr>
        <p:spPr>
          <a:xfrm>
            <a:off x="4247029" y="1714148"/>
            <a:ext cx="666750" cy="523875"/>
          </a:xfrm>
          <a:prstGeom prst="rect">
            <a:avLst/>
          </a:prstGeom>
          <a:noFill/>
          <a:ln w="0">
            <a:noFill/>
            <a:prstDash val="solid"/>
          </a:ln>
        </p:spPr>
        <p:txBody>
          <a:bodyPr anchor="ctr"/>
          <a:lstStyle/>
          <a:p>
            <a:pPr algn="l">
              <a:buNone/>
              <a:defRPr sz="2400" b="1" i="0">
                <a:solidFill>
                  <a:srgbClr val="D62127"/>
                </a:solidFill>
              </a:defRPr>
            </a:pPr>
            <a:r>
              <a:rPr sz="2400" b="1" i="0">
                <a:solidFill>
                  <a:srgbClr val="D62127"/>
                </a:solidFill>
              </a:rPr>
              <a:t>02</a:t>
            </a:r>
          </a:p>
        </p:txBody>
      </p:sp>
      <p:sp>
        <p:nvSpPr>
          <p:cNvPr id="10" name="text-460-232">
            <a:extLst>
              <a:ext uri="{FF2B5EF4-FFF2-40B4-BE49-F238E27FC236}">
                <a16:creationId xmlns:a16="http://schemas.microsoft.com/office/drawing/2014/main" id="{3DE2D07A-1C1F-4C33-AA52-0BD6C41BE7A5}"/>
              </a:ext>
            </a:extLst>
          </p:cNvPr>
          <p:cNvSpPr>
            <a:spLocks noGrp="1"/>
          </p:cNvSpPr>
          <p:nvPr/>
        </p:nvSpPr>
        <p:spPr>
          <a:xfrm>
            <a:off x="4188759" y="2217879"/>
            <a:ext cx="3993776" cy="476250"/>
          </a:xfrm>
          <a:prstGeom prst="rect">
            <a:avLst/>
          </a:prstGeom>
          <a:noFill/>
          <a:ln w="0">
            <a:noFill/>
            <a:prstDash val="solid"/>
          </a:ln>
        </p:spPr>
        <p:txBody>
          <a:bodyPr anchor="ctr"/>
          <a:lstStyle/>
          <a:p>
            <a:pPr algn="l">
              <a:buNone/>
              <a:defRPr sz="1800" b="1" i="0">
                <a:solidFill>
                  <a:srgbClr val="232262"/>
                </a:solidFill>
              </a:defRPr>
            </a:pPr>
            <a:r>
              <a:rPr sz="2600" b="1" i="0">
                <a:solidFill>
                  <a:srgbClr val="232262"/>
                </a:solidFill>
              </a:rPr>
              <a:t>Context gap</a:t>
            </a:r>
          </a:p>
        </p:txBody>
      </p:sp>
      <p:sp>
        <p:nvSpPr>
          <p:cNvPr id="11" name="text-460-285">
            <a:extLst>
              <a:ext uri="{FF2B5EF4-FFF2-40B4-BE49-F238E27FC236}">
                <a16:creationId xmlns:a16="http://schemas.microsoft.com/office/drawing/2014/main" id="{0EF89295-18CB-41E3-9C84-27F8F7FAC1DF}"/>
              </a:ext>
            </a:extLst>
          </p:cNvPr>
          <p:cNvSpPr>
            <a:spLocks noGrp="1"/>
          </p:cNvSpPr>
          <p:nvPr/>
        </p:nvSpPr>
        <p:spPr>
          <a:xfrm>
            <a:off x="3838575" y="2714625"/>
            <a:ext cx="4115359" cy="857250"/>
          </a:xfrm>
          <a:prstGeom prst="rect">
            <a:avLst/>
          </a:prstGeom>
          <a:noFill/>
          <a:ln w="0">
            <a:noFill/>
            <a:prstDash val="solid"/>
          </a:ln>
        </p:spPr>
        <p:txBody>
          <a:bodyPr anchor="ctr"/>
          <a:lstStyle/>
          <a:p>
            <a:pPr lvl="1">
              <a:buNone/>
              <a:defRPr sz="1425" b="0" i="0">
                <a:solidFill>
                  <a:srgbClr val="4B5563"/>
                </a:solidFill>
              </a:defRPr>
            </a:pPr>
            <a:r>
              <a:rPr sz="2000" b="1" i="1" dirty="0">
                <a:solidFill>
                  <a:schemeClr val="accent1"/>
                </a:solidFill>
              </a:rPr>
              <a:t>Single-site studies limit comparison</a:t>
            </a:r>
          </a:p>
        </p:txBody>
      </p:sp>
      <p:sp>
        <p:nvSpPr>
          <p:cNvPr id="12" name="text-840-175">
            <a:extLst>
              <a:ext uri="{FF2B5EF4-FFF2-40B4-BE49-F238E27FC236}">
                <a16:creationId xmlns:a16="http://schemas.microsoft.com/office/drawing/2014/main" id="{17E1E844-8DDF-4930-9E5B-155A051A1AA2}"/>
              </a:ext>
            </a:extLst>
          </p:cNvPr>
          <p:cNvSpPr>
            <a:spLocks noGrp="1"/>
          </p:cNvSpPr>
          <p:nvPr/>
        </p:nvSpPr>
        <p:spPr>
          <a:xfrm>
            <a:off x="8182535" y="1695309"/>
            <a:ext cx="666750" cy="523875"/>
          </a:xfrm>
          <a:prstGeom prst="rect">
            <a:avLst/>
          </a:prstGeom>
          <a:noFill/>
          <a:ln w="0">
            <a:noFill/>
            <a:prstDash val="solid"/>
          </a:ln>
        </p:spPr>
        <p:txBody>
          <a:bodyPr anchor="ctr"/>
          <a:lstStyle/>
          <a:p>
            <a:pPr algn="l">
              <a:buNone/>
              <a:defRPr sz="2400" b="1" i="0">
                <a:solidFill>
                  <a:srgbClr val="D62127"/>
                </a:solidFill>
              </a:defRPr>
            </a:pPr>
            <a:r>
              <a:rPr sz="2400" b="1" i="0">
                <a:solidFill>
                  <a:srgbClr val="D62127"/>
                </a:solidFill>
              </a:rPr>
              <a:t>03</a:t>
            </a:r>
          </a:p>
        </p:txBody>
      </p:sp>
      <p:sp>
        <p:nvSpPr>
          <p:cNvPr id="13" name="text-840-232">
            <a:extLst>
              <a:ext uri="{FF2B5EF4-FFF2-40B4-BE49-F238E27FC236}">
                <a16:creationId xmlns:a16="http://schemas.microsoft.com/office/drawing/2014/main" id="{2626A02E-B36C-4C39-B415-34AD1F9FD3F4}"/>
              </a:ext>
            </a:extLst>
          </p:cNvPr>
          <p:cNvSpPr>
            <a:spLocks noGrp="1"/>
          </p:cNvSpPr>
          <p:nvPr/>
        </p:nvSpPr>
        <p:spPr>
          <a:xfrm>
            <a:off x="8182535" y="2246313"/>
            <a:ext cx="3048000" cy="476250"/>
          </a:xfrm>
          <a:prstGeom prst="rect">
            <a:avLst/>
          </a:prstGeom>
          <a:noFill/>
          <a:ln w="0">
            <a:noFill/>
            <a:prstDash val="solid"/>
          </a:ln>
        </p:spPr>
        <p:txBody>
          <a:bodyPr anchor="ctr"/>
          <a:lstStyle/>
          <a:p>
            <a:pPr algn="l">
              <a:buNone/>
              <a:defRPr sz="1800" b="1" i="0">
                <a:solidFill>
                  <a:srgbClr val="232262"/>
                </a:solidFill>
              </a:defRPr>
            </a:pPr>
            <a:r>
              <a:rPr sz="2600" b="1" i="0" dirty="0">
                <a:solidFill>
                  <a:srgbClr val="232262"/>
                </a:solidFill>
              </a:rPr>
              <a:t>Linkage gap</a:t>
            </a:r>
          </a:p>
        </p:txBody>
      </p:sp>
      <p:sp>
        <p:nvSpPr>
          <p:cNvPr id="14" name="text-840-285">
            <a:extLst>
              <a:ext uri="{FF2B5EF4-FFF2-40B4-BE49-F238E27FC236}">
                <a16:creationId xmlns:a16="http://schemas.microsoft.com/office/drawing/2014/main" id="{D1A66020-4C39-49D1-BDCD-0070522AC737}"/>
              </a:ext>
            </a:extLst>
          </p:cNvPr>
          <p:cNvSpPr>
            <a:spLocks noGrp="1"/>
          </p:cNvSpPr>
          <p:nvPr/>
        </p:nvSpPr>
        <p:spPr>
          <a:xfrm>
            <a:off x="8153679" y="2749692"/>
            <a:ext cx="3000375" cy="857250"/>
          </a:xfrm>
          <a:prstGeom prst="rect">
            <a:avLst/>
          </a:prstGeom>
          <a:noFill/>
          <a:ln w="0">
            <a:noFill/>
            <a:prstDash val="solid"/>
          </a:ln>
        </p:spPr>
        <p:txBody>
          <a:bodyPr anchor="ctr"/>
          <a:lstStyle/>
          <a:p>
            <a:pPr algn="l">
              <a:buNone/>
              <a:defRPr sz="1425" b="0" i="0">
                <a:solidFill>
                  <a:srgbClr val="4B5563"/>
                </a:solidFill>
              </a:defRPr>
            </a:pPr>
            <a:r>
              <a:rPr sz="2000" b="1" i="1">
                <a:solidFill>
                  <a:schemeClr val="accent1"/>
                </a:solidFill>
              </a:rPr>
              <a:t>Policy, practice and reasoning rarely connected</a:t>
            </a:r>
          </a:p>
        </p:txBody>
      </p:sp>
      <p:sp>
        <p:nvSpPr>
          <p:cNvPr id="15" name="box-118-430">
            <a:extLst>
              <a:ext uri="{FF2B5EF4-FFF2-40B4-BE49-F238E27FC236}">
                <a16:creationId xmlns:a16="http://schemas.microsoft.com/office/drawing/2014/main" id="{BEDB61E6-956D-4673-A2E8-DE54137928FF}"/>
              </a:ext>
            </a:extLst>
          </p:cNvPr>
          <p:cNvSpPr>
            <a:spLocks noGrp="1"/>
          </p:cNvSpPr>
          <p:nvPr/>
        </p:nvSpPr>
        <p:spPr>
          <a:xfrm>
            <a:off x="1123950" y="4095750"/>
            <a:ext cx="9953625" cy="1000125"/>
          </a:xfrm>
          <a:prstGeom prst="roundRect">
            <a:avLst>
              <a:gd name="adj" fmla="val 7619"/>
            </a:avLst>
          </a:prstGeom>
          <a:solidFill>
            <a:srgbClr val="EEF6FA"/>
          </a:solidFill>
          <a:ln w="14288">
            <a:solidFill>
              <a:srgbClr val="B9D4E1"/>
            </a:solidFill>
            <a:prstDash val="solid"/>
          </a:ln>
        </p:spPr>
      </p:sp>
      <p:sp>
        <p:nvSpPr>
          <p:cNvPr id="16" name="text-155-450">
            <a:extLst>
              <a:ext uri="{FF2B5EF4-FFF2-40B4-BE49-F238E27FC236}">
                <a16:creationId xmlns:a16="http://schemas.microsoft.com/office/drawing/2014/main" id="{2FBB989A-8640-4AE5-90EE-7E102A2AF0E3}"/>
              </a:ext>
            </a:extLst>
          </p:cNvPr>
          <p:cNvSpPr>
            <a:spLocks noGrp="1"/>
          </p:cNvSpPr>
          <p:nvPr/>
        </p:nvSpPr>
        <p:spPr>
          <a:xfrm>
            <a:off x="1476375" y="4286250"/>
            <a:ext cx="9239250" cy="609600"/>
          </a:xfrm>
          <a:prstGeom prst="rect">
            <a:avLst/>
          </a:prstGeom>
          <a:noFill/>
          <a:ln w="0">
            <a:noFill/>
            <a:prstDash val="solid"/>
          </a:ln>
        </p:spPr>
        <p:txBody>
          <a:bodyPr anchor="ctr"/>
          <a:lstStyle/>
          <a:p>
            <a:pPr algn="ctr">
              <a:buNone/>
              <a:defRPr sz="1875" b="1" i="0">
                <a:solidFill>
                  <a:srgbClr val="232262"/>
                </a:solidFill>
              </a:defRPr>
            </a:pPr>
            <a:r>
              <a:rPr sz="2200" b="1" i="0">
                <a:solidFill>
                  <a:srgbClr val="232262"/>
                </a:solidFill>
              </a:rPr>
              <a:t>Missing account: how readiness is perceived, enacted, interpreted and institutionally shaped across sites.</a:t>
            </a:r>
          </a:p>
        </p:txBody>
      </p:sp>
    </p:spTree>
    <p:extLst>
      <p:ext uri="{BB962C8B-B14F-4D97-AF65-F5344CB8AC3E}">
        <p14:creationId xmlns:p14="http://schemas.microsoft.com/office/powerpoint/2010/main" val="39518892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slide-title">
            <a:extLst>
              <a:ext uri="{FF2B5EF4-FFF2-40B4-BE49-F238E27FC236}">
                <a16:creationId xmlns:a16="http://schemas.microsoft.com/office/drawing/2014/main" id="{009C6FAE-AF75-4923-9EA4-01FE50AB80D7}"/>
              </a:ext>
            </a:extLst>
          </p:cNvPr>
          <p:cNvSpPr>
            <a:spLocks noGrp="1"/>
          </p:cNvSpPr>
          <p:nvPr/>
        </p:nvSpPr>
        <p:spPr>
          <a:xfrm>
            <a:off x="4333875" y="484091"/>
            <a:ext cx="6953250" cy="666750"/>
          </a:xfrm>
          <a:prstGeom prst="rect">
            <a:avLst/>
          </a:prstGeom>
          <a:noFill/>
          <a:ln w="0">
            <a:noFill/>
            <a:prstDash val="solid"/>
          </a:ln>
        </p:spPr>
        <p:txBody>
          <a:bodyPr anchor="ctr"/>
          <a:lstStyle/>
          <a:p>
            <a:pPr algn="l">
              <a:buNone/>
              <a:defRPr sz="2550" b="1" i="0">
                <a:solidFill>
                  <a:srgbClr val="232262"/>
                </a:solidFill>
              </a:defRPr>
            </a:pPr>
            <a:r>
              <a:rPr sz="2800" b="1" i="0" dirty="0">
                <a:solidFill>
                  <a:srgbClr val="232262"/>
                </a:solidFill>
              </a:rPr>
              <a:t>CONCEPTUAL FRAMEWORK </a:t>
            </a:r>
            <a:endParaRPr lang="en-US" sz="2800" b="1" i="0" dirty="0" smtClean="0">
              <a:solidFill>
                <a:srgbClr val="232262"/>
              </a:solidFill>
            </a:endParaRPr>
          </a:p>
          <a:p>
            <a:pPr algn="l">
              <a:buNone/>
              <a:defRPr sz="2550" b="1" i="0">
                <a:solidFill>
                  <a:srgbClr val="232262"/>
                </a:solidFill>
              </a:defRPr>
            </a:pPr>
            <a:r>
              <a:rPr sz="2800" b="1" i="0" dirty="0" smtClean="0">
                <a:solidFill>
                  <a:srgbClr val="232262"/>
                </a:solidFill>
              </a:rPr>
              <a:t>Readiness </a:t>
            </a:r>
            <a:r>
              <a:rPr sz="2800" b="1" i="0" dirty="0">
                <a:solidFill>
                  <a:srgbClr val="232262"/>
                </a:solidFill>
              </a:rPr>
              <a:t>through alignment</a:t>
            </a:r>
          </a:p>
        </p:txBody>
      </p:sp>
      <p:sp>
        <p:nvSpPr>
          <p:cNvPr id="5" name="title-rule">
            <a:extLst>
              <a:ext uri="{FF2B5EF4-FFF2-40B4-BE49-F238E27FC236}">
                <a16:creationId xmlns:a16="http://schemas.microsoft.com/office/drawing/2014/main" id="{931FAAA4-3A87-4403-ADB6-2E1115536D7A}"/>
              </a:ext>
            </a:extLst>
          </p:cNvPr>
          <p:cNvSpPr>
            <a:spLocks noGrp="1"/>
          </p:cNvSpPr>
          <p:nvPr/>
        </p:nvSpPr>
        <p:spPr>
          <a:xfrm>
            <a:off x="4333875" y="1257300"/>
            <a:ext cx="876300" cy="47625"/>
          </a:xfrm>
          <a:prstGeom prst="roundRect">
            <a:avLst>
              <a:gd name="adj" fmla="val 50000"/>
            </a:avLst>
          </a:prstGeom>
          <a:solidFill>
            <a:srgbClr val="D62127"/>
          </a:solidFill>
          <a:ln w="14288">
            <a:solidFill>
              <a:srgbClr val="D62127"/>
            </a:solidFill>
            <a:prstDash val="solid"/>
          </a:ln>
        </p:spPr>
      </p:sp>
      <p:sp>
        <p:nvSpPr>
          <p:cNvPr id="6" name="text-460-170">
            <a:extLst>
              <a:ext uri="{FF2B5EF4-FFF2-40B4-BE49-F238E27FC236}">
                <a16:creationId xmlns:a16="http://schemas.microsoft.com/office/drawing/2014/main" id="{A5DA2151-F890-4379-9481-199BB6A4F6CA}"/>
              </a:ext>
            </a:extLst>
          </p:cNvPr>
          <p:cNvSpPr>
            <a:spLocks noGrp="1"/>
          </p:cNvSpPr>
          <p:nvPr/>
        </p:nvSpPr>
        <p:spPr>
          <a:xfrm>
            <a:off x="4034118" y="1619250"/>
            <a:ext cx="3227294" cy="381000"/>
          </a:xfrm>
          <a:prstGeom prst="rect">
            <a:avLst/>
          </a:prstGeom>
          <a:noFill/>
          <a:ln w="0">
            <a:noFill/>
            <a:prstDash val="solid"/>
          </a:ln>
        </p:spPr>
        <p:txBody>
          <a:bodyPr anchor="ctr"/>
          <a:lstStyle/>
          <a:p>
            <a:pPr algn="ctr">
              <a:buNone/>
              <a:defRPr sz="1500" b="1" i="0">
                <a:solidFill>
                  <a:srgbClr val="D62127"/>
                </a:solidFill>
              </a:defRPr>
            </a:pPr>
            <a:r>
              <a:rPr sz="2200" b="1" i="0">
                <a:solidFill>
                  <a:srgbClr val="D62127"/>
                </a:solidFill>
              </a:rPr>
              <a:t>LECTURER RESOURCES</a:t>
            </a:r>
          </a:p>
        </p:txBody>
      </p:sp>
      <p:sp>
        <p:nvSpPr>
          <p:cNvPr id="7" name="box-460-215">
            <a:extLst>
              <a:ext uri="{FF2B5EF4-FFF2-40B4-BE49-F238E27FC236}">
                <a16:creationId xmlns:a16="http://schemas.microsoft.com/office/drawing/2014/main" id="{FB199783-10B3-4C3D-8843-C97132E41835}"/>
              </a:ext>
            </a:extLst>
          </p:cNvPr>
          <p:cNvSpPr>
            <a:spLocks noGrp="1"/>
          </p:cNvSpPr>
          <p:nvPr/>
        </p:nvSpPr>
        <p:spPr>
          <a:xfrm>
            <a:off x="4034118" y="2047875"/>
            <a:ext cx="3227294" cy="1762125"/>
          </a:xfrm>
          <a:prstGeom prst="roundRect">
            <a:avLst>
              <a:gd name="adj" fmla="val 4324"/>
            </a:avLst>
          </a:prstGeom>
          <a:solidFill>
            <a:srgbClr val="EEF6FA"/>
          </a:solidFill>
          <a:ln w="14288">
            <a:solidFill>
              <a:srgbClr val="A9C8D9"/>
            </a:solidFill>
            <a:prstDash val="solid"/>
          </a:ln>
        </p:spPr>
      </p:sp>
      <p:sp>
        <p:nvSpPr>
          <p:cNvPr id="8" name="text-485-235">
            <a:extLst>
              <a:ext uri="{FF2B5EF4-FFF2-40B4-BE49-F238E27FC236}">
                <a16:creationId xmlns:a16="http://schemas.microsoft.com/office/drawing/2014/main" id="{1526F34B-0944-4CA3-BB78-DA155032B448}"/>
              </a:ext>
            </a:extLst>
          </p:cNvPr>
          <p:cNvSpPr>
            <a:spLocks noGrp="1"/>
          </p:cNvSpPr>
          <p:nvPr/>
        </p:nvSpPr>
        <p:spPr>
          <a:xfrm>
            <a:off x="4182035" y="2238375"/>
            <a:ext cx="2914090" cy="1381125"/>
          </a:xfrm>
          <a:prstGeom prst="rect">
            <a:avLst/>
          </a:prstGeom>
          <a:noFill/>
          <a:ln w="0">
            <a:noFill/>
            <a:prstDash val="solid"/>
          </a:ln>
        </p:spPr>
        <p:txBody>
          <a:bodyPr anchor="ctr"/>
          <a:lstStyle/>
          <a:p>
            <a:pPr algn="ctr">
              <a:buNone/>
              <a:defRPr sz="1500" b="1" i="0">
                <a:solidFill>
                  <a:srgbClr val="232262"/>
                </a:solidFill>
              </a:defRPr>
            </a:pPr>
            <a:r>
              <a:rPr sz="2000" b="1" i="0" dirty="0" smtClean="0">
                <a:solidFill>
                  <a:srgbClr val="232262"/>
                </a:solidFill>
              </a:rPr>
              <a:t>Linguistic</a:t>
            </a:r>
            <a:endParaRPr sz="2000" b="1" i="0" dirty="0">
              <a:solidFill>
                <a:srgbClr val="232262"/>
              </a:solidFill>
            </a:endParaRPr>
          </a:p>
          <a:p>
            <a:pPr algn="ctr">
              <a:buNone/>
              <a:defRPr sz="1500" b="1" i="0">
                <a:solidFill>
                  <a:srgbClr val="232262"/>
                </a:solidFill>
              </a:defRPr>
            </a:pPr>
            <a:r>
              <a:rPr sz="2000" b="1" i="0" dirty="0" smtClean="0">
                <a:solidFill>
                  <a:srgbClr val="232262"/>
                </a:solidFill>
              </a:rPr>
              <a:t>EMI-specific</a:t>
            </a:r>
            <a:r>
              <a:rPr lang="en-US" sz="2000" b="1" i="0" dirty="0" smtClean="0">
                <a:solidFill>
                  <a:srgbClr val="232262"/>
                </a:solidFill>
              </a:rPr>
              <a:t> </a:t>
            </a:r>
            <a:r>
              <a:rPr sz="2000" b="1" i="0" dirty="0" smtClean="0">
                <a:solidFill>
                  <a:srgbClr val="232262"/>
                </a:solidFill>
              </a:rPr>
              <a:t>instructional</a:t>
            </a:r>
            <a:endParaRPr sz="2000" b="1" i="0" dirty="0">
              <a:solidFill>
                <a:srgbClr val="232262"/>
              </a:solidFill>
            </a:endParaRPr>
          </a:p>
          <a:p>
            <a:pPr algn="ctr">
              <a:buNone/>
              <a:defRPr sz="1500" b="1" i="0">
                <a:solidFill>
                  <a:srgbClr val="232262"/>
                </a:solidFill>
              </a:defRPr>
            </a:pPr>
            <a:r>
              <a:rPr sz="2000" b="1" i="0" dirty="0">
                <a:solidFill>
                  <a:srgbClr val="232262"/>
                </a:solidFill>
              </a:rPr>
              <a:t>Experiential</a:t>
            </a:r>
          </a:p>
          <a:p>
            <a:pPr algn="ctr">
              <a:buNone/>
              <a:defRPr sz="1500" b="1" i="0">
                <a:solidFill>
                  <a:srgbClr val="232262"/>
                </a:solidFill>
              </a:defRPr>
            </a:pPr>
            <a:r>
              <a:rPr sz="2000" b="1" i="0" dirty="0">
                <a:solidFill>
                  <a:srgbClr val="232262"/>
                </a:solidFill>
              </a:rPr>
              <a:t>Psychological</a:t>
            </a:r>
          </a:p>
        </p:txBody>
      </p:sp>
      <p:sp>
        <p:nvSpPr>
          <p:cNvPr id="9" name="text-745-265">
            <a:extLst>
              <a:ext uri="{FF2B5EF4-FFF2-40B4-BE49-F238E27FC236}">
                <a16:creationId xmlns:a16="http://schemas.microsoft.com/office/drawing/2014/main" id="{39308AC9-CD55-43B7-9CF3-2B9259781660}"/>
              </a:ext>
            </a:extLst>
          </p:cNvPr>
          <p:cNvSpPr>
            <a:spLocks noGrp="1"/>
          </p:cNvSpPr>
          <p:nvPr/>
        </p:nvSpPr>
        <p:spPr>
          <a:xfrm>
            <a:off x="7096125" y="2524125"/>
            <a:ext cx="571500" cy="666750"/>
          </a:xfrm>
          <a:prstGeom prst="rect">
            <a:avLst/>
          </a:prstGeom>
          <a:noFill/>
          <a:ln w="0">
            <a:noFill/>
            <a:prstDash val="solid"/>
          </a:ln>
        </p:spPr>
        <p:txBody>
          <a:bodyPr anchor="ctr"/>
          <a:lstStyle/>
          <a:p>
            <a:pPr algn="ctr">
              <a:buNone/>
              <a:defRPr sz="3300" b="1" i="0">
                <a:solidFill>
                  <a:srgbClr val="D62127"/>
                </a:solidFill>
              </a:defRPr>
            </a:pPr>
            <a:r>
              <a:rPr sz="3300" b="1" i="0">
                <a:solidFill>
                  <a:srgbClr val="D62127"/>
                </a:solidFill>
              </a:rPr>
              <a:t>×</a:t>
            </a:r>
          </a:p>
        </p:txBody>
      </p:sp>
      <p:sp>
        <p:nvSpPr>
          <p:cNvPr id="10" name="text-805-170">
            <a:extLst>
              <a:ext uri="{FF2B5EF4-FFF2-40B4-BE49-F238E27FC236}">
                <a16:creationId xmlns:a16="http://schemas.microsoft.com/office/drawing/2014/main" id="{0E70C2D9-DA24-456B-87AB-D0BF54A0B915}"/>
              </a:ext>
            </a:extLst>
          </p:cNvPr>
          <p:cNvSpPr>
            <a:spLocks noGrp="1"/>
          </p:cNvSpPr>
          <p:nvPr/>
        </p:nvSpPr>
        <p:spPr>
          <a:xfrm>
            <a:off x="7667625" y="1619250"/>
            <a:ext cx="3429000" cy="381000"/>
          </a:xfrm>
          <a:prstGeom prst="rect">
            <a:avLst/>
          </a:prstGeom>
          <a:noFill/>
          <a:ln w="0">
            <a:noFill/>
            <a:prstDash val="solid"/>
          </a:ln>
        </p:spPr>
        <p:txBody>
          <a:bodyPr anchor="ctr"/>
          <a:lstStyle/>
          <a:p>
            <a:pPr algn="ctr">
              <a:buNone/>
              <a:defRPr sz="1500" b="1" i="0">
                <a:solidFill>
                  <a:srgbClr val="D62127"/>
                </a:solidFill>
              </a:defRPr>
            </a:pPr>
            <a:r>
              <a:rPr sz="2200" b="1" i="0">
                <a:solidFill>
                  <a:srgbClr val="D62127"/>
                </a:solidFill>
              </a:rPr>
              <a:t>ECOLOGICAL CONDITIONS</a:t>
            </a:r>
          </a:p>
        </p:txBody>
      </p:sp>
      <p:sp>
        <p:nvSpPr>
          <p:cNvPr id="11" name="box-810-215">
            <a:extLst>
              <a:ext uri="{FF2B5EF4-FFF2-40B4-BE49-F238E27FC236}">
                <a16:creationId xmlns:a16="http://schemas.microsoft.com/office/drawing/2014/main" id="{74ABE830-D7CA-4DC6-98BE-104FEF96742C}"/>
              </a:ext>
            </a:extLst>
          </p:cNvPr>
          <p:cNvSpPr>
            <a:spLocks noGrp="1"/>
          </p:cNvSpPr>
          <p:nvPr/>
        </p:nvSpPr>
        <p:spPr>
          <a:xfrm>
            <a:off x="7715250" y="2047875"/>
            <a:ext cx="3429000" cy="1762125"/>
          </a:xfrm>
          <a:prstGeom prst="roundRect">
            <a:avLst>
              <a:gd name="adj" fmla="val 4324"/>
            </a:avLst>
          </a:prstGeom>
          <a:solidFill>
            <a:srgbClr val="F7F7FB"/>
          </a:solidFill>
          <a:ln w="14288">
            <a:solidFill>
              <a:srgbClr val="BBBBD4"/>
            </a:solidFill>
            <a:prstDash val="solid"/>
          </a:ln>
        </p:spPr>
      </p:sp>
      <p:sp>
        <p:nvSpPr>
          <p:cNvPr id="12" name="text-840-235">
            <a:extLst>
              <a:ext uri="{FF2B5EF4-FFF2-40B4-BE49-F238E27FC236}">
                <a16:creationId xmlns:a16="http://schemas.microsoft.com/office/drawing/2014/main" id="{B6AD37A8-3EA6-4C92-B606-05685A74D6CF}"/>
              </a:ext>
            </a:extLst>
          </p:cNvPr>
          <p:cNvSpPr>
            <a:spLocks noGrp="1"/>
          </p:cNvSpPr>
          <p:nvPr/>
        </p:nvSpPr>
        <p:spPr>
          <a:xfrm>
            <a:off x="7667625" y="2238375"/>
            <a:ext cx="3733799" cy="1381125"/>
          </a:xfrm>
          <a:prstGeom prst="rect">
            <a:avLst/>
          </a:prstGeom>
          <a:noFill/>
          <a:ln w="0">
            <a:noFill/>
            <a:prstDash val="solid"/>
          </a:ln>
        </p:spPr>
        <p:txBody>
          <a:bodyPr anchor="ctr"/>
          <a:lstStyle/>
          <a:p>
            <a:pPr algn="ctr">
              <a:buNone/>
              <a:defRPr sz="1500" b="1" i="0">
                <a:solidFill>
                  <a:srgbClr val="232262"/>
                </a:solidFill>
              </a:defRPr>
            </a:pPr>
            <a:r>
              <a:rPr sz="2000" b="1" i="0">
                <a:solidFill>
                  <a:srgbClr val="232262"/>
                </a:solidFill>
              </a:rPr>
              <a:t>Students</a:t>
            </a:r>
          </a:p>
          <a:p>
            <a:pPr algn="ctr">
              <a:buNone/>
              <a:defRPr sz="1500" b="1" i="0">
                <a:solidFill>
                  <a:srgbClr val="232262"/>
                </a:solidFill>
              </a:defRPr>
            </a:pPr>
            <a:r>
              <a:rPr sz="2000" b="1" i="0">
                <a:solidFill>
                  <a:srgbClr val="232262"/>
                </a:solidFill>
              </a:rPr>
              <a:t>Classroom demands</a:t>
            </a:r>
          </a:p>
          <a:p>
            <a:pPr algn="ctr">
              <a:buNone/>
              <a:defRPr sz="1500" b="1" i="0">
                <a:solidFill>
                  <a:srgbClr val="232262"/>
                </a:solidFill>
              </a:defRPr>
            </a:pPr>
            <a:r>
              <a:rPr sz="2000" b="1" i="0">
                <a:solidFill>
                  <a:srgbClr val="232262"/>
                </a:solidFill>
              </a:rPr>
              <a:t>Institutional arrangements</a:t>
            </a:r>
          </a:p>
          <a:p>
            <a:pPr algn="ctr">
              <a:buNone/>
              <a:defRPr sz="1500" b="1" i="0">
                <a:solidFill>
                  <a:srgbClr val="232262"/>
                </a:solidFill>
              </a:defRPr>
            </a:pPr>
            <a:r>
              <a:rPr sz="2000" b="1" i="0">
                <a:solidFill>
                  <a:srgbClr val="232262"/>
                </a:solidFill>
              </a:rPr>
              <a:t>Policy expectations</a:t>
            </a:r>
          </a:p>
        </p:txBody>
      </p:sp>
      <p:sp>
        <p:nvSpPr>
          <p:cNvPr id="13" name="box-535-470">
            <a:extLst>
              <a:ext uri="{FF2B5EF4-FFF2-40B4-BE49-F238E27FC236}">
                <a16:creationId xmlns:a16="http://schemas.microsoft.com/office/drawing/2014/main" id="{B5D4CD2C-38B6-4C56-9893-53692C315F2C}"/>
              </a:ext>
            </a:extLst>
          </p:cNvPr>
          <p:cNvSpPr>
            <a:spLocks noGrp="1"/>
          </p:cNvSpPr>
          <p:nvPr/>
        </p:nvSpPr>
        <p:spPr>
          <a:xfrm>
            <a:off x="5095875" y="4476750"/>
            <a:ext cx="5715000" cy="904875"/>
          </a:xfrm>
          <a:prstGeom prst="roundRect">
            <a:avLst>
              <a:gd name="adj" fmla="val 8421"/>
            </a:avLst>
          </a:prstGeom>
          <a:solidFill>
            <a:srgbClr val="232262"/>
          </a:solidFill>
          <a:ln w="14288">
            <a:solidFill>
              <a:srgbClr val="232262"/>
            </a:solidFill>
            <a:prstDash val="solid"/>
          </a:ln>
        </p:spPr>
      </p:sp>
      <p:sp>
        <p:nvSpPr>
          <p:cNvPr id="14" name="text-575-482">
            <a:extLst>
              <a:ext uri="{FF2B5EF4-FFF2-40B4-BE49-F238E27FC236}">
                <a16:creationId xmlns:a16="http://schemas.microsoft.com/office/drawing/2014/main" id="{45AE4012-D585-436F-B84E-E91109E29AC6}"/>
              </a:ext>
            </a:extLst>
          </p:cNvPr>
          <p:cNvSpPr>
            <a:spLocks noGrp="1"/>
          </p:cNvSpPr>
          <p:nvPr/>
        </p:nvSpPr>
        <p:spPr>
          <a:xfrm>
            <a:off x="5476875" y="4591050"/>
            <a:ext cx="4953000" cy="685800"/>
          </a:xfrm>
          <a:prstGeom prst="rect">
            <a:avLst/>
          </a:prstGeom>
          <a:noFill/>
          <a:ln w="0">
            <a:noFill/>
            <a:prstDash val="solid"/>
          </a:ln>
        </p:spPr>
        <p:txBody>
          <a:bodyPr anchor="ctr"/>
          <a:lstStyle/>
          <a:p>
            <a:pPr algn="ctr">
              <a:buNone/>
              <a:defRPr sz="1875" b="1" i="0">
                <a:solidFill>
                  <a:srgbClr val="FFFFFF"/>
                </a:solidFill>
              </a:defRPr>
            </a:pPr>
            <a:r>
              <a:rPr sz="2600" b="1" i="0">
                <a:solidFill>
                  <a:srgbClr val="FFFFFF"/>
                </a:solidFill>
              </a:rPr>
              <a:t>PEDAGOGICAL READINESS</a:t>
            </a:r>
          </a:p>
          <a:p>
            <a:pPr algn="ctr">
              <a:buNone/>
              <a:defRPr sz="1875" b="1" i="0">
                <a:solidFill>
                  <a:srgbClr val="FFFFFF"/>
                </a:solidFill>
              </a:defRPr>
            </a:pPr>
            <a:r>
              <a:rPr sz="2200" b="1" i="0">
                <a:solidFill>
                  <a:srgbClr val="FFFFFF"/>
                </a:solidFill>
              </a:rPr>
              <a:t>as situated enactment</a:t>
            </a:r>
          </a:p>
        </p:txBody>
      </p:sp>
    </p:spTree>
    <p:extLst>
      <p:ext uri="{BB962C8B-B14F-4D97-AF65-F5344CB8AC3E}">
        <p14:creationId xmlns:p14="http://schemas.microsoft.com/office/powerpoint/2010/main" val="30956518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l="-1000" t="28000" r="-29000" b="-1000"/>
          </a:stretch>
        </a:blipFill>
        <a:effectLst/>
      </p:bgPr>
    </p:bg>
    <p:spTree>
      <p:nvGrpSpPr>
        <p:cNvPr id="1" name=""/>
        <p:cNvGrpSpPr/>
        <p:nvPr/>
      </p:nvGrpSpPr>
      <p:grpSpPr>
        <a:xfrm>
          <a:off x="0" y="0"/>
          <a:ext cx="0" cy="0"/>
          <a:chOff x="0" y="0"/>
          <a:chExt cx="0" cy="0"/>
        </a:xfrm>
      </p:grpSpPr>
      <p:sp>
        <p:nvSpPr>
          <p:cNvPr id="4" name="slide-title">
            <a:extLst>
              <a:ext uri="{FF2B5EF4-FFF2-40B4-BE49-F238E27FC236}">
                <a16:creationId xmlns:a16="http://schemas.microsoft.com/office/drawing/2014/main" id="{7402D7DE-14FB-42AA-B6E0-3461758D239E}"/>
              </a:ext>
            </a:extLst>
          </p:cNvPr>
          <p:cNvSpPr>
            <a:spLocks noGrp="1"/>
          </p:cNvSpPr>
          <p:nvPr/>
        </p:nvSpPr>
        <p:spPr>
          <a:xfrm>
            <a:off x="723900" y="571500"/>
            <a:ext cx="10668000" cy="666750"/>
          </a:xfrm>
          <a:prstGeom prst="rect">
            <a:avLst/>
          </a:prstGeom>
          <a:noFill/>
          <a:ln w="0">
            <a:noFill/>
            <a:prstDash val="solid"/>
          </a:ln>
        </p:spPr>
        <p:txBody>
          <a:bodyPr anchor="ctr"/>
          <a:lstStyle/>
          <a:p>
            <a:pPr algn="l">
              <a:buNone/>
              <a:defRPr sz="2550" b="1" i="0">
                <a:solidFill>
                  <a:srgbClr val="232262"/>
                </a:solidFill>
              </a:defRPr>
            </a:pPr>
            <a:r>
              <a:rPr sz="2800" b="1" i="0" dirty="0">
                <a:solidFill>
                  <a:srgbClr val="232262"/>
                </a:solidFill>
              </a:rPr>
              <a:t>RESEARCH </a:t>
            </a:r>
            <a:r>
              <a:rPr sz="2800" b="1" i="0" dirty="0" smtClean="0">
                <a:solidFill>
                  <a:srgbClr val="232262"/>
                </a:solidFill>
              </a:rPr>
              <a:t>QUESTIONS</a:t>
            </a:r>
            <a:endParaRPr sz="2800" b="1" i="0" dirty="0">
              <a:solidFill>
                <a:srgbClr val="232262"/>
              </a:solidFill>
            </a:endParaRPr>
          </a:p>
        </p:txBody>
      </p:sp>
      <p:sp>
        <p:nvSpPr>
          <p:cNvPr id="5" name="title-rule">
            <a:extLst>
              <a:ext uri="{FF2B5EF4-FFF2-40B4-BE49-F238E27FC236}">
                <a16:creationId xmlns:a16="http://schemas.microsoft.com/office/drawing/2014/main" id="{D45EAD59-1799-40CB-9E69-98C901D9DF74}"/>
              </a:ext>
            </a:extLst>
          </p:cNvPr>
          <p:cNvSpPr>
            <a:spLocks noGrp="1"/>
          </p:cNvSpPr>
          <p:nvPr/>
        </p:nvSpPr>
        <p:spPr>
          <a:xfrm>
            <a:off x="723900" y="1257300"/>
            <a:ext cx="876300" cy="47625"/>
          </a:xfrm>
          <a:prstGeom prst="roundRect">
            <a:avLst>
              <a:gd name="adj" fmla="val 50000"/>
            </a:avLst>
          </a:prstGeom>
          <a:solidFill>
            <a:srgbClr val="D62127"/>
          </a:solidFill>
          <a:ln w="14288">
            <a:solidFill>
              <a:srgbClr val="D62127"/>
            </a:solidFill>
            <a:prstDash val="solid"/>
          </a:ln>
        </p:spPr>
      </p:sp>
      <p:sp>
        <p:nvSpPr>
          <p:cNvPr id="6" name="text-115-185">
            <a:extLst>
              <a:ext uri="{FF2B5EF4-FFF2-40B4-BE49-F238E27FC236}">
                <a16:creationId xmlns:a16="http://schemas.microsoft.com/office/drawing/2014/main" id="{7CF8A8AC-FE38-42AE-9B9D-E731441B1E03}"/>
              </a:ext>
            </a:extLst>
          </p:cNvPr>
          <p:cNvSpPr>
            <a:spLocks noGrp="1"/>
          </p:cNvSpPr>
          <p:nvPr/>
        </p:nvSpPr>
        <p:spPr>
          <a:xfrm>
            <a:off x="1095375" y="1762125"/>
            <a:ext cx="1143000" cy="571500"/>
          </a:xfrm>
          <a:prstGeom prst="rect">
            <a:avLst/>
          </a:prstGeom>
          <a:noFill/>
          <a:ln w="0">
            <a:noFill/>
            <a:prstDash val="solid"/>
          </a:ln>
        </p:spPr>
        <p:txBody>
          <a:bodyPr anchor="ctr"/>
          <a:lstStyle/>
          <a:p>
            <a:pPr algn="l">
              <a:buNone/>
              <a:defRPr sz="2850" b="1" i="0">
                <a:solidFill>
                  <a:srgbClr val="D62127"/>
                </a:solidFill>
              </a:defRPr>
            </a:pPr>
            <a:r>
              <a:rPr sz="2850" b="1" i="0">
                <a:solidFill>
                  <a:srgbClr val="D62127"/>
                </a:solidFill>
              </a:rPr>
              <a:t>RQ1</a:t>
            </a:r>
          </a:p>
        </p:txBody>
      </p:sp>
      <p:sp>
        <p:nvSpPr>
          <p:cNvPr id="7" name="text-245-170">
            <a:extLst>
              <a:ext uri="{FF2B5EF4-FFF2-40B4-BE49-F238E27FC236}">
                <a16:creationId xmlns:a16="http://schemas.microsoft.com/office/drawing/2014/main" id="{26F8A26D-2023-417A-97AB-92A8A95880E6}"/>
              </a:ext>
            </a:extLst>
          </p:cNvPr>
          <p:cNvSpPr>
            <a:spLocks noGrp="1"/>
          </p:cNvSpPr>
          <p:nvPr/>
        </p:nvSpPr>
        <p:spPr>
          <a:xfrm>
            <a:off x="2333625" y="1619250"/>
            <a:ext cx="8286750" cy="1143000"/>
          </a:xfrm>
          <a:prstGeom prst="rect">
            <a:avLst/>
          </a:prstGeom>
          <a:noFill/>
          <a:ln w="0">
            <a:noFill/>
            <a:prstDash val="solid"/>
          </a:ln>
        </p:spPr>
        <p:txBody>
          <a:bodyPr anchor="ctr"/>
          <a:lstStyle/>
          <a:p>
            <a:pPr algn="l">
              <a:buNone/>
              <a:defRPr sz="1800" b="1" i="0">
                <a:solidFill>
                  <a:srgbClr val="232262"/>
                </a:solidFill>
              </a:defRPr>
            </a:pPr>
            <a:r>
              <a:rPr sz="2400" b="1" i="0" dirty="0">
                <a:solidFill>
                  <a:srgbClr val="232262"/>
                </a:solidFill>
              </a:rPr>
              <a:t>How is pedagogical readiness perceived and enacted through lecturers’ linguistic, instructional, experiential and psychological resources?</a:t>
            </a:r>
          </a:p>
        </p:txBody>
      </p:sp>
      <p:sp>
        <p:nvSpPr>
          <p:cNvPr id="8" name="box-115-330">
            <a:extLst>
              <a:ext uri="{FF2B5EF4-FFF2-40B4-BE49-F238E27FC236}">
                <a16:creationId xmlns:a16="http://schemas.microsoft.com/office/drawing/2014/main" id="{CC7D3CDD-1EEB-43A7-85D3-D5829B431D37}"/>
              </a:ext>
            </a:extLst>
          </p:cNvPr>
          <p:cNvSpPr>
            <a:spLocks noGrp="1"/>
          </p:cNvSpPr>
          <p:nvPr/>
        </p:nvSpPr>
        <p:spPr>
          <a:xfrm>
            <a:off x="1095375" y="3143250"/>
            <a:ext cx="9667875" cy="19050"/>
          </a:xfrm>
          <a:prstGeom prst="roundRect">
            <a:avLst>
              <a:gd name="adj" fmla="val 50000"/>
            </a:avLst>
          </a:prstGeom>
          <a:solidFill>
            <a:srgbClr val="C8CFDA"/>
          </a:solidFill>
          <a:ln w="14288">
            <a:solidFill>
              <a:srgbClr val="C8CFDA"/>
            </a:solidFill>
            <a:prstDash val="solid"/>
          </a:ln>
        </p:spPr>
      </p:sp>
      <p:sp>
        <p:nvSpPr>
          <p:cNvPr id="9" name="text-115-375">
            <a:extLst>
              <a:ext uri="{FF2B5EF4-FFF2-40B4-BE49-F238E27FC236}">
                <a16:creationId xmlns:a16="http://schemas.microsoft.com/office/drawing/2014/main" id="{D91A3AA8-6777-443B-B87F-7289AE1EF813}"/>
              </a:ext>
            </a:extLst>
          </p:cNvPr>
          <p:cNvSpPr>
            <a:spLocks noGrp="1"/>
          </p:cNvSpPr>
          <p:nvPr/>
        </p:nvSpPr>
        <p:spPr>
          <a:xfrm>
            <a:off x="1095375" y="3571875"/>
            <a:ext cx="1143000" cy="571500"/>
          </a:xfrm>
          <a:prstGeom prst="rect">
            <a:avLst/>
          </a:prstGeom>
          <a:noFill/>
          <a:ln w="0">
            <a:noFill/>
            <a:prstDash val="solid"/>
          </a:ln>
        </p:spPr>
        <p:txBody>
          <a:bodyPr anchor="ctr"/>
          <a:lstStyle/>
          <a:p>
            <a:pPr algn="l">
              <a:buNone/>
              <a:defRPr sz="2850" b="1" i="0">
                <a:solidFill>
                  <a:srgbClr val="D62127"/>
                </a:solidFill>
              </a:defRPr>
            </a:pPr>
            <a:r>
              <a:rPr sz="2850" b="1" i="0">
                <a:solidFill>
                  <a:srgbClr val="D62127"/>
                </a:solidFill>
              </a:rPr>
              <a:t>RQ2</a:t>
            </a:r>
          </a:p>
        </p:txBody>
      </p:sp>
      <p:sp>
        <p:nvSpPr>
          <p:cNvPr id="10" name="text-245-365">
            <a:extLst>
              <a:ext uri="{FF2B5EF4-FFF2-40B4-BE49-F238E27FC236}">
                <a16:creationId xmlns:a16="http://schemas.microsoft.com/office/drawing/2014/main" id="{58C9C93B-B7E9-4F79-9D45-B6B195C81476}"/>
              </a:ext>
            </a:extLst>
          </p:cNvPr>
          <p:cNvSpPr>
            <a:spLocks noGrp="1"/>
          </p:cNvSpPr>
          <p:nvPr/>
        </p:nvSpPr>
        <p:spPr>
          <a:xfrm>
            <a:off x="2333625" y="3476625"/>
            <a:ext cx="8286750" cy="1000125"/>
          </a:xfrm>
          <a:prstGeom prst="rect">
            <a:avLst/>
          </a:prstGeom>
          <a:noFill/>
          <a:ln w="0">
            <a:noFill/>
            <a:prstDash val="solid"/>
          </a:ln>
        </p:spPr>
        <p:txBody>
          <a:bodyPr anchor="ctr"/>
          <a:lstStyle/>
          <a:p>
            <a:pPr algn="l">
              <a:buNone/>
              <a:defRPr sz="1800" b="1" i="0">
                <a:solidFill>
                  <a:srgbClr val="232262"/>
                </a:solidFill>
              </a:defRPr>
            </a:pPr>
            <a:r>
              <a:rPr sz="2400" b="1" i="0" dirty="0">
                <a:solidFill>
                  <a:srgbClr val="232262"/>
                </a:solidFill>
              </a:rPr>
              <a:t>How do student, classroom, institutional and policy conditions </a:t>
            </a:r>
            <a:r>
              <a:rPr lang="en-US" sz="2400" b="1" i="0" dirty="0" smtClean="0">
                <a:solidFill>
                  <a:srgbClr val="232262"/>
                </a:solidFill>
              </a:rPr>
              <a:t>shape</a:t>
            </a:r>
            <a:r>
              <a:rPr sz="2400" b="1" i="0" dirty="0" smtClean="0">
                <a:solidFill>
                  <a:srgbClr val="232262"/>
                </a:solidFill>
              </a:rPr>
              <a:t> </a:t>
            </a:r>
            <a:r>
              <a:rPr lang="en-US" sz="2400" b="1" i="0" dirty="0" smtClean="0">
                <a:solidFill>
                  <a:srgbClr val="232262"/>
                </a:solidFill>
              </a:rPr>
              <a:t>and</a:t>
            </a:r>
            <a:r>
              <a:rPr sz="2400" b="1" i="0" dirty="0" smtClean="0">
                <a:solidFill>
                  <a:srgbClr val="232262"/>
                </a:solidFill>
              </a:rPr>
              <a:t> </a:t>
            </a:r>
            <a:r>
              <a:rPr sz="2400" b="1" i="0" dirty="0">
                <a:solidFill>
                  <a:srgbClr val="232262"/>
                </a:solidFill>
              </a:rPr>
              <a:t>reshape readiness across five contexts?</a:t>
            </a:r>
          </a:p>
        </p:txBody>
      </p:sp>
      <p:sp>
        <p:nvSpPr>
          <p:cNvPr id="11" name="text-245-365">
            <a:extLst>
              <a:ext uri="{FF2B5EF4-FFF2-40B4-BE49-F238E27FC236}">
                <a16:creationId xmlns:a16="http://schemas.microsoft.com/office/drawing/2014/main" id="{58C9C93B-B7E9-4F79-9D45-B6B195C81476}"/>
              </a:ext>
            </a:extLst>
          </p:cNvPr>
          <p:cNvSpPr>
            <a:spLocks noGrp="1"/>
          </p:cNvSpPr>
          <p:nvPr/>
        </p:nvSpPr>
        <p:spPr>
          <a:xfrm>
            <a:off x="1490943" y="4567237"/>
            <a:ext cx="8286750" cy="1000125"/>
          </a:xfrm>
          <a:prstGeom prst="rect">
            <a:avLst/>
          </a:prstGeom>
          <a:noFill/>
          <a:ln w="0">
            <a:noFill/>
            <a:prstDash val="solid"/>
          </a:ln>
        </p:spPr>
        <p:txBody>
          <a:bodyPr anchor="ctr"/>
          <a:lstStyle/>
          <a:p>
            <a:pPr algn="ctr">
              <a:buNone/>
              <a:defRPr sz="1800" b="1" i="0">
                <a:solidFill>
                  <a:srgbClr val="232262"/>
                </a:solidFill>
              </a:defRPr>
            </a:pPr>
            <a:r>
              <a:rPr lang="en-US" sz="2400" b="1" i="0" dirty="0" smtClean="0">
                <a:solidFill>
                  <a:srgbClr val="FF0000"/>
                </a:solidFill>
              </a:rPr>
              <a:t>Resources              Enactment 	   Ecological Explanation</a:t>
            </a:r>
            <a:endParaRPr sz="2400" b="1" i="0" dirty="0">
              <a:solidFill>
                <a:srgbClr val="FF0000"/>
              </a:solidFill>
            </a:endParaRPr>
          </a:p>
        </p:txBody>
      </p:sp>
      <p:sp>
        <p:nvSpPr>
          <p:cNvPr id="2" name="Right Arrow 1"/>
          <p:cNvSpPr/>
          <p:nvPr/>
        </p:nvSpPr>
        <p:spPr>
          <a:xfrm>
            <a:off x="3390064" y="4967002"/>
            <a:ext cx="363070" cy="2437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a:off x="6015324" y="5023871"/>
            <a:ext cx="363070" cy="18685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188927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lum/>
          </a:blip>
          <a:srcRect/>
          <a:stretch>
            <a:fillRect l="-1000" r="-3000"/>
          </a:stretch>
        </a:blipFill>
        <a:effectLst/>
      </p:bgPr>
    </p:bg>
    <p:spTree>
      <p:nvGrpSpPr>
        <p:cNvPr id="1" name=""/>
        <p:cNvGrpSpPr/>
        <p:nvPr/>
      </p:nvGrpSpPr>
      <p:grpSpPr>
        <a:xfrm>
          <a:off x="0" y="0"/>
          <a:ext cx="0" cy="0"/>
          <a:chOff x="0" y="0"/>
          <a:chExt cx="0" cy="0"/>
        </a:xfrm>
      </p:grpSpPr>
      <p:sp>
        <p:nvSpPr>
          <p:cNvPr id="6" name="slide-title">
            <a:extLst>
              <a:ext uri="{FF2B5EF4-FFF2-40B4-BE49-F238E27FC236}">
                <a16:creationId xmlns:a16="http://schemas.microsoft.com/office/drawing/2014/main" id="{7A5DE23A-ABA4-42EC-BCEC-834D55F216D2}"/>
              </a:ext>
            </a:extLst>
          </p:cNvPr>
          <p:cNvSpPr>
            <a:spLocks noGrp="1"/>
          </p:cNvSpPr>
          <p:nvPr/>
        </p:nvSpPr>
        <p:spPr>
          <a:xfrm>
            <a:off x="723900" y="571500"/>
            <a:ext cx="10668000" cy="666750"/>
          </a:xfrm>
          <a:prstGeom prst="rect">
            <a:avLst/>
          </a:prstGeom>
          <a:noFill/>
          <a:ln w="0">
            <a:noFill/>
            <a:prstDash val="solid"/>
          </a:ln>
        </p:spPr>
        <p:txBody>
          <a:bodyPr anchor="ctr"/>
          <a:lstStyle/>
          <a:p>
            <a:pPr algn="l">
              <a:buNone/>
              <a:defRPr sz="2550" b="1" i="0">
                <a:solidFill>
                  <a:srgbClr val="232262"/>
                </a:solidFill>
              </a:defRPr>
            </a:pPr>
            <a:r>
              <a:rPr sz="2800" b="1" i="0" dirty="0" smtClean="0">
                <a:solidFill>
                  <a:srgbClr val="232262"/>
                </a:solidFill>
              </a:rPr>
              <a:t>METHODOLOGY</a:t>
            </a:r>
            <a:r>
              <a:rPr lang="en-US" sz="2800" b="1" i="0" dirty="0" smtClean="0">
                <a:solidFill>
                  <a:srgbClr val="232262"/>
                </a:solidFill>
              </a:rPr>
              <a:t>:</a:t>
            </a:r>
            <a:r>
              <a:rPr sz="2800" b="1" i="0" dirty="0" smtClean="0">
                <a:solidFill>
                  <a:srgbClr val="232262"/>
                </a:solidFill>
              </a:rPr>
              <a:t> </a:t>
            </a:r>
            <a:r>
              <a:rPr sz="2800" b="1" i="0" dirty="0">
                <a:solidFill>
                  <a:srgbClr val="232262"/>
                </a:solidFill>
              </a:rPr>
              <a:t>A multi-site design preserved context</a:t>
            </a:r>
          </a:p>
        </p:txBody>
      </p:sp>
      <p:sp>
        <p:nvSpPr>
          <p:cNvPr id="7" name="title-rule">
            <a:extLst>
              <a:ext uri="{FF2B5EF4-FFF2-40B4-BE49-F238E27FC236}">
                <a16:creationId xmlns:a16="http://schemas.microsoft.com/office/drawing/2014/main" id="{60A974D7-9198-4D39-86C4-6D085DB7C5CB}"/>
              </a:ext>
            </a:extLst>
          </p:cNvPr>
          <p:cNvSpPr>
            <a:spLocks noGrp="1"/>
          </p:cNvSpPr>
          <p:nvPr/>
        </p:nvSpPr>
        <p:spPr>
          <a:xfrm>
            <a:off x="723900" y="1257300"/>
            <a:ext cx="876300" cy="47625"/>
          </a:xfrm>
          <a:prstGeom prst="roundRect">
            <a:avLst>
              <a:gd name="adj" fmla="val 50000"/>
            </a:avLst>
          </a:prstGeom>
          <a:solidFill>
            <a:srgbClr val="D62127"/>
          </a:solidFill>
          <a:ln w="14288">
            <a:solidFill>
              <a:srgbClr val="D62127"/>
            </a:solidFill>
            <a:prstDash val="solid"/>
          </a:ln>
        </p:spPr>
      </p:sp>
      <p:sp>
        <p:nvSpPr>
          <p:cNvPr id="8" name="text-78-180">
            <a:extLst>
              <a:ext uri="{FF2B5EF4-FFF2-40B4-BE49-F238E27FC236}">
                <a16:creationId xmlns:a16="http://schemas.microsoft.com/office/drawing/2014/main" id="{D2E24BD9-0A38-49CD-9781-26F492977B66}"/>
              </a:ext>
            </a:extLst>
          </p:cNvPr>
          <p:cNvSpPr>
            <a:spLocks noGrp="1"/>
          </p:cNvSpPr>
          <p:nvPr/>
        </p:nvSpPr>
        <p:spPr>
          <a:xfrm>
            <a:off x="742950" y="1714500"/>
            <a:ext cx="2286000" cy="857250"/>
          </a:xfrm>
          <a:prstGeom prst="rect">
            <a:avLst/>
          </a:prstGeom>
          <a:noFill/>
          <a:ln w="0">
            <a:noFill/>
            <a:prstDash val="solid"/>
          </a:ln>
        </p:spPr>
        <p:txBody>
          <a:bodyPr anchor="ctr"/>
          <a:lstStyle/>
          <a:p>
            <a:pPr algn="ctr">
              <a:buNone/>
              <a:defRPr sz="3600" b="1" i="0">
                <a:solidFill>
                  <a:srgbClr val="D62127"/>
                </a:solidFill>
              </a:defRPr>
            </a:pPr>
            <a:r>
              <a:rPr sz="3600" b="1" i="0">
                <a:solidFill>
                  <a:srgbClr val="D62127"/>
                </a:solidFill>
              </a:rPr>
              <a:t>5</a:t>
            </a:r>
          </a:p>
        </p:txBody>
      </p:sp>
      <p:sp>
        <p:nvSpPr>
          <p:cNvPr id="9" name="text-78-265">
            <a:extLst>
              <a:ext uri="{FF2B5EF4-FFF2-40B4-BE49-F238E27FC236}">
                <a16:creationId xmlns:a16="http://schemas.microsoft.com/office/drawing/2014/main" id="{CE248900-5CB2-44A6-ACFC-33F11E6A333D}"/>
              </a:ext>
            </a:extLst>
          </p:cNvPr>
          <p:cNvSpPr>
            <a:spLocks noGrp="1"/>
          </p:cNvSpPr>
          <p:nvPr/>
        </p:nvSpPr>
        <p:spPr>
          <a:xfrm>
            <a:off x="742950" y="2524125"/>
            <a:ext cx="2286000" cy="476250"/>
          </a:xfrm>
          <a:prstGeom prst="rect">
            <a:avLst/>
          </a:prstGeom>
          <a:noFill/>
          <a:ln w="0">
            <a:noFill/>
            <a:prstDash val="solid"/>
          </a:ln>
        </p:spPr>
        <p:txBody>
          <a:bodyPr anchor="ctr"/>
          <a:lstStyle/>
          <a:p>
            <a:pPr algn="ctr">
              <a:buNone/>
              <a:defRPr sz="1500" b="1" i="0">
                <a:solidFill>
                  <a:srgbClr val="232262"/>
                </a:solidFill>
              </a:defRPr>
            </a:pPr>
            <a:r>
              <a:rPr sz="2600" b="1" i="0">
                <a:solidFill>
                  <a:srgbClr val="232262"/>
                </a:solidFill>
              </a:rPr>
              <a:t>universities</a:t>
            </a:r>
          </a:p>
        </p:txBody>
      </p:sp>
      <p:sp>
        <p:nvSpPr>
          <p:cNvPr id="10" name="text-358-180">
            <a:extLst>
              <a:ext uri="{FF2B5EF4-FFF2-40B4-BE49-F238E27FC236}">
                <a16:creationId xmlns:a16="http://schemas.microsoft.com/office/drawing/2014/main" id="{87434FF1-A41C-40F6-A185-1D417402257D}"/>
              </a:ext>
            </a:extLst>
          </p:cNvPr>
          <p:cNvSpPr>
            <a:spLocks noGrp="1"/>
          </p:cNvSpPr>
          <p:nvPr/>
        </p:nvSpPr>
        <p:spPr>
          <a:xfrm>
            <a:off x="3409950" y="1714500"/>
            <a:ext cx="2286000" cy="857250"/>
          </a:xfrm>
          <a:prstGeom prst="rect">
            <a:avLst/>
          </a:prstGeom>
          <a:noFill/>
          <a:ln w="0">
            <a:noFill/>
            <a:prstDash val="solid"/>
          </a:ln>
        </p:spPr>
        <p:txBody>
          <a:bodyPr anchor="ctr"/>
          <a:lstStyle/>
          <a:p>
            <a:pPr algn="ctr">
              <a:buNone/>
              <a:defRPr sz="3600" b="1" i="0">
                <a:solidFill>
                  <a:srgbClr val="D62127"/>
                </a:solidFill>
              </a:defRPr>
            </a:pPr>
            <a:r>
              <a:rPr sz="3600" b="1" i="0">
                <a:solidFill>
                  <a:srgbClr val="D62127"/>
                </a:solidFill>
              </a:rPr>
              <a:t>15</a:t>
            </a:r>
          </a:p>
        </p:txBody>
      </p:sp>
      <p:sp>
        <p:nvSpPr>
          <p:cNvPr id="11" name="text-358-265">
            <a:extLst>
              <a:ext uri="{FF2B5EF4-FFF2-40B4-BE49-F238E27FC236}">
                <a16:creationId xmlns:a16="http://schemas.microsoft.com/office/drawing/2014/main" id="{70560485-E7E4-4A3A-828B-3F323515A242}"/>
              </a:ext>
            </a:extLst>
          </p:cNvPr>
          <p:cNvSpPr>
            <a:spLocks noGrp="1"/>
          </p:cNvSpPr>
          <p:nvPr/>
        </p:nvSpPr>
        <p:spPr>
          <a:xfrm>
            <a:off x="3409950" y="2524125"/>
            <a:ext cx="2286000" cy="476250"/>
          </a:xfrm>
          <a:prstGeom prst="rect">
            <a:avLst/>
          </a:prstGeom>
          <a:noFill/>
          <a:ln w="0">
            <a:noFill/>
            <a:prstDash val="solid"/>
          </a:ln>
        </p:spPr>
        <p:txBody>
          <a:bodyPr anchor="ctr"/>
          <a:lstStyle/>
          <a:p>
            <a:pPr algn="ctr">
              <a:buNone/>
              <a:defRPr sz="1500" b="1" i="0">
                <a:solidFill>
                  <a:srgbClr val="232262"/>
                </a:solidFill>
              </a:defRPr>
            </a:pPr>
            <a:r>
              <a:rPr sz="2600" b="1" i="0">
                <a:solidFill>
                  <a:srgbClr val="232262"/>
                </a:solidFill>
              </a:rPr>
              <a:t>lecturers</a:t>
            </a:r>
          </a:p>
        </p:txBody>
      </p:sp>
      <p:sp>
        <p:nvSpPr>
          <p:cNvPr id="12" name="text-638-180">
            <a:extLst>
              <a:ext uri="{FF2B5EF4-FFF2-40B4-BE49-F238E27FC236}">
                <a16:creationId xmlns:a16="http://schemas.microsoft.com/office/drawing/2014/main" id="{9CA6E447-643D-4499-A226-331048620F96}"/>
              </a:ext>
            </a:extLst>
          </p:cNvPr>
          <p:cNvSpPr>
            <a:spLocks noGrp="1"/>
          </p:cNvSpPr>
          <p:nvPr/>
        </p:nvSpPr>
        <p:spPr>
          <a:xfrm>
            <a:off x="6076950" y="1714500"/>
            <a:ext cx="2286000" cy="857250"/>
          </a:xfrm>
          <a:prstGeom prst="rect">
            <a:avLst/>
          </a:prstGeom>
          <a:noFill/>
          <a:ln w="0">
            <a:noFill/>
            <a:prstDash val="solid"/>
          </a:ln>
        </p:spPr>
        <p:txBody>
          <a:bodyPr anchor="ctr"/>
          <a:lstStyle/>
          <a:p>
            <a:pPr algn="ctr">
              <a:buNone/>
              <a:defRPr sz="3600" b="1" i="0">
                <a:solidFill>
                  <a:srgbClr val="D62127"/>
                </a:solidFill>
              </a:defRPr>
            </a:pPr>
            <a:r>
              <a:rPr sz="3600" b="1" i="0">
                <a:solidFill>
                  <a:srgbClr val="D62127"/>
                </a:solidFill>
              </a:rPr>
              <a:t>4</a:t>
            </a:r>
          </a:p>
        </p:txBody>
      </p:sp>
      <p:sp>
        <p:nvSpPr>
          <p:cNvPr id="13" name="text-638-265">
            <a:extLst>
              <a:ext uri="{FF2B5EF4-FFF2-40B4-BE49-F238E27FC236}">
                <a16:creationId xmlns:a16="http://schemas.microsoft.com/office/drawing/2014/main" id="{66135306-B455-4EDD-8F9E-BA6C58FE1C66}"/>
              </a:ext>
            </a:extLst>
          </p:cNvPr>
          <p:cNvSpPr>
            <a:spLocks noGrp="1"/>
          </p:cNvSpPr>
          <p:nvPr/>
        </p:nvSpPr>
        <p:spPr>
          <a:xfrm>
            <a:off x="6076950" y="2524125"/>
            <a:ext cx="2286000" cy="476250"/>
          </a:xfrm>
          <a:prstGeom prst="rect">
            <a:avLst/>
          </a:prstGeom>
          <a:noFill/>
          <a:ln w="0">
            <a:noFill/>
            <a:prstDash val="solid"/>
          </a:ln>
        </p:spPr>
        <p:txBody>
          <a:bodyPr anchor="ctr"/>
          <a:lstStyle/>
          <a:p>
            <a:pPr algn="ctr">
              <a:buNone/>
              <a:defRPr sz="1500" b="1" i="0">
                <a:solidFill>
                  <a:srgbClr val="232262"/>
                </a:solidFill>
              </a:defRPr>
            </a:pPr>
            <a:r>
              <a:rPr sz="2600" b="1" i="0">
                <a:solidFill>
                  <a:srgbClr val="232262"/>
                </a:solidFill>
              </a:rPr>
              <a:t>evidence streams</a:t>
            </a:r>
          </a:p>
        </p:txBody>
      </p:sp>
      <p:sp>
        <p:nvSpPr>
          <p:cNvPr id="14" name="text-918-180">
            <a:extLst>
              <a:ext uri="{FF2B5EF4-FFF2-40B4-BE49-F238E27FC236}">
                <a16:creationId xmlns:a16="http://schemas.microsoft.com/office/drawing/2014/main" id="{18FFA8C2-0EC8-4B6C-9A52-81DE130061BB}"/>
              </a:ext>
            </a:extLst>
          </p:cNvPr>
          <p:cNvSpPr>
            <a:spLocks noGrp="1"/>
          </p:cNvSpPr>
          <p:nvPr/>
        </p:nvSpPr>
        <p:spPr>
          <a:xfrm>
            <a:off x="8743950" y="1714500"/>
            <a:ext cx="2286000" cy="857250"/>
          </a:xfrm>
          <a:prstGeom prst="rect">
            <a:avLst/>
          </a:prstGeom>
          <a:noFill/>
          <a:ln w="0">
            <a:noFill/>
            <a:prstDash val="solid"/>
          </a:ln>
        </p:spPr>
        <p:txBody>
          <a:bodyPr anchor="ctr"/>
          <a:lstStyle/>
          <a:p>
            <a:pPr algn="ctr">
              <a:buNone/>
              <a:defRPr sz="3600" b="1" i="0">
                <a:solidFill>
                  <a:srgbClr val="D62127"/>
                </a:solidFill>
              </a:defRPr>
            </a:pPr>
            <a:r>
              <a:rPr sz="3600" b="1" i="0">
                <a:solidFill>
                  <a:srgbClr val="D62127"/>
                </a:solidFill>
              </a:rPr>
              <a:t>6–28</a:t>
            </a:r>
          </a:p>
        </p:txBody>
      </p:sp>
      <p:sp>
        <p:nvSpPr>
          <p:cNvPr id="15" name="text-918-265">
            <a:extLst>
              <a:ext uri="{FF2B5EF4-FFF2-40B4-BE49-F238E27FC236}">
                <a16:creationId xmlns:a16="http://schemas.microsoft.com/office/drawing/2014/main" id="{A33747E8-1C45-41AF-8378-AACC804D7EEC}"/>
              </a:ext>
            </a:extLst>
          </p:cNvPr>
          <p:cNvSpPr>
            <a:spLocks noGrp="1"/>
          </p:cNvSpPr>
          <p:nvPr/>
        </p:nvSpPr>
        <p:spPr>
          <a:xfrm>
            <a:off x="8127627" y="2550739"/>
            <a:ext cx="3665444" cy="476250"/>
          </a:xfrm>
          <a:prstGeom prst="rect">
            <a:avLst/>
          </a:prstGeom>
          <a:noFill/>
          <a:ln w="0">
            <a:noFill/>
            <a:prstDash val="solid"/>
          </a:ln>
        </p:spPr>
        <p:txBody>
          <a:bodyPr anchor="ctr"/>
          <a:lstStyle/>
          <a:p>
            <a:pPr algn="ctr">
              <a:buNone/>
              <a:defRPr sz="1500" b="1" i="0">
                <a:solidFill>
                  <a:srgbClr val="232262"/>
                </a:solidFill>
              </a:defRPr>
            </a:pPr>
            <a:r>
              <a:rPr sz="2600" b="1" i="0">
                <a:solidFill>
                  <a:srgbClr val="232262"/>
                </a:solidFill>
              </a:rPr>
              <a:t>months of EMI experience</a:t>
            </a:r>
          </a:p>
        </p:txBody>
      </p:sp>
      <p:sp>
        <p:nvSpPr>
          <p:cNvPr id="16" name="box-125-380">
            <a:extLst>
              <a:ext uri="{FF2B5EF4-FFF2-40B4-BE49-F238E27FC236}">
                <a16:creationId xmlns:a16="http://schemas.microsoft.com/office/drawing/2014/main" id="{06B2A057-3DA6-4E38-A9D8-3C78CAF857D9}"/>
              </a:ext>
            </a:extLst>
          </p:cNvPr>
          <p:cNvSpPr>
            <a:spLocks noGrp="1"/>
          </p:cNvSpPr>
          <p:nvPr/>
        </p:nvSpPr>
        <p:spPr>
          <a:xfrm>
            <a:off x="1190625" y="3619500"/>
            <a:ext cx="9810750" cy="1143000"/>
          </a:xfrm>
          <a:prstGeom prst="roundRect">
            <a:avLst>
              <a:gd name="adj" fmla="val 6667"/>
            </a:avLst>
          </a:prstGeom>
          <a:noFill/>
          <a:ln w="14288">
            <a:solidFill>
              <a:srgbClr val="BBC6D3"/>
            </a:solidFill>
            <a:prstDash val="solid"/>
          </a:ln>
        </p:spPr>
      </p:sp>
      <p:sp>
        <p:nvSpPr>
          <p:cNvPr id="17" name="text-165-397">
            <a:extLst>
              <a:ext uri="{FF2B5EF4-FFF2-40B4-BE49-F238E27FC236}">
                <a16:creationId xmlns:a16="http://schemas.microsoft.com/office/drawing/2014/main" id="{EFCAC919-43A4-44A9-BAE3-430FB442DCD6}"/>
              </a:ext>
            </a:extLst>
          </p:cNvPr>
          <p:cNvSpPr>
            <a:spLocks noGrp="1"/>
          </p:cNvSpPr>
          <p:nvPr/>
        </p:nvSpPr>
        <p:spPr>
          <a:xfrm>
            <a:off x="1571625" y="3781425"/>
            <a:ext cx="9048750" cy="838200"/>
          </a:xfrm>
          <a:prstGeom prst="rect">
            <a:avLst/>
          </a:prstGeom>
          <a:noFill/>
          <a:ln w="0">
            <a:noFill/>
            <a:prstDash val="solid"/>
          </a:ln>
        </p:spPr>
        <p:txBody>
          <a:bodyPr anchor="ctr"/>
          <a:lstStyle/>
          <a:p>
            <a:pPr algn="ctr">
              <a:buNone/>
              <a:defRPr sz="1725" b="1" i="0">
                <a:solidFill>
                  <a:srgbClr val="232262"/>
                </a:solidFill>
              </a:defRPr>
            </a:pPr>
            <a:r>
              <a:rPr sz="2400" b="1" i="0" dirty="0">
                <a:solidFill>
                  <a:srgbClr val="232262"/>
                </a:solidFill>
              </a:rPr>
              <a:t>Qualitative multi-site case study</a:t>
            </a:r>
          </a:p>
          <a:p>
            <a:pPr algn="ctr">
              <a:buNone/>
              <a:defRPr sz="1725" b="1" i="0">
                <a:solidFill>
                  <a:srgbClr val="232262"/>
                </a:solidFill>
              </a:defRPr>
            </a:pPr>
            <a:r>
              <a:rPr sz="2400" b="1" i="0" dirty="0">
                <a:solidFill>
                  <a:srgbClr val="232262"/>
                </a:solidFill>
              </a:rPr>
              <a:t>Business-related disciplinary teaching • </a:t>
            </a:r>
            <a:r>
              <a:rPr sz="2400" b="1" i="0" dirty="0" err="1">
                <a:solidFill>
                  <a:srgbClr val="232262"/>
                </a:solidFill>
              </a:rPr>
              <a:t>anonymised</a:t>
            </a:r>
            <a:r>
              <a:rPr sz="2400" b="1" i="0" dirty="0">
                <a:solidFill>
                  <a:srgbClr val="232262"/>
                </a:solidFill>
              </a:rPr>
              <a:t> institutions • purposive sampling</a:t>
            </a:r>
          </a:p>
        </p:txBody>
      </p:sp>
    </p:spTree>
    <p:extLst>
      <p:ext uri="{BB962C8B-B14F-4D97-AF65-F5344CB8AC3E}">
        <p14:creationId xmlns:p14="http://schemas.microsoft.com/office/powerpoint/2010/main" val="32767181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rotWithShape="1">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6350">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95</TotalTime>
  <Words>4559</Words>
  <Application>Microsoft Office PowerPoint</Application>
  <DocSecurity>0</DocSecurity>
  <PresentationFormat>Widescreen</PresentationFormat>
  <Paragraphs>396</Paragraphs>
  <Slides>26</Slides>
  <Notes>26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26</vt:i4>
      </vt:variant>
    </vt:vector>
  </HeadingPairs>
  <TitlesOfParts>
    <vt:vector size="33" baseType="lpstr">
      <vt:lpstr>Aptos</vt:lpstr>
      <vt:lpstr>Aptos Display</vt:lpstr>
      <vt:lpstr>Arial</vt:lpstr>
      <vt:lpstr>Calibri</vt:lpstr>
      <vt:lpstr>Calibri Light</vt:lpstr>
      <vt:lpstr>Office Theme</vt:lpstr>
      <vt:lpstr>Custom Design</vt:lpstr>
      <vt:lpstr>Examining University Lecturers’ Pedagogical Readiness for EMI: An Ecological Perspective  Dr Tran Thi Ngoc Lien | Hai Phong University of Management and Technology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ad</cp:lastModifiedBy>
  <cp:revision>27</cp:revision>
  <dcterms:created xsi:type="dcterms:W3CDTF">2026-08-27T01:48:37Z</dcterms:created>
  <dcterms:modified xsi:type="dcterms:W3CDTF">2026-08-28T01:03:29Z</dcterms:modified>
</cp:coreProperties>
</file>