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sldIdLst>
    <p:sldId id="256" r:id="rId2"/>
  </p:sldIdLst>
  <p:sldSz cx="30267275" cy="427942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22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36" d="100"/>
          <a:sy n="36" d="100"/>
        </p:scale>
        <p:origin x="-172" y="-62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046" y="7003597"/>
            <a:ext cx="25727184" cy="14898735"/>
          </a:xfrm>
        </p:spPr>
        <p:txBody>
          <a:bodyPr anchor="b"/>
          <a:lstStyle>
            <a:lvl1pPr algn="ctr">
              <a:defRPr sz="1986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3410" y="22476884"/>
            <a:ext cx="22700456" cy="10332032"/>
          </a:xfrm>
        </p:spPr>
        <p:txBody>
          <a:bodyPr/>
          <a:lstStyle>
            <a:lvl1pPr marL="0" indent="0" algn="ctr">
              <a:buNone/>
              <a:defRPr sz="7944"/>
            </a:lvl1pPr>
            <a:lvl2pPr marL="1513378" indent="0" algn="ctr">
              <a:buNone/>
              <a:defRPr sz="6620"/>
            </a:lvl2pPr>
            <a:lvl3pPr marL="3026755" indent="0" algn="ctr">
              <a:buNone/>
              <a:defRPr sz="5958"/>
            </a:lvl3pPr>
            <a:lvl4pPr marL="4540133" indent="0" algn="ctr">
              <a:buNone/>
              <a:defRPr sz="5296"/>
            </a:lvl4pPr>
            <a:lvl5pPr marL="6053511" indent="0" algn="ctr">
              <a:buNone/>
              <a:defRPr sz="5296"/>
            </a:lvl5pPr>
            <a:lvl6pPr marL="7566889" indent="0" algn="ctr">
              <a:buNone/>
              <a:defRPr sz="5296"/>
            </a:lvl6pPr>
            <a:lvl7pPr marL="9080266" indent="0" algn="ctr">
              <a:buNone/>
              <a:defRPr sz="5296"/>
            </a:lvl7pPr>
            <a:lvl8pPr marL="10593644" indent="0" algn="ctr">
              <a:buNone/>
              <a:defRPr sz="5296"/>
            </a:lvl8pPr>
            <a:lvl9pPr marL="12107022" indent="0" algn="ctr">
              <a:buNone/>
              <a:defRPr sz="5296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2DDD-1F5C-4197-9B2F-80A7F2B9210C}" type="datetimeFigureOut">
              <a:rPr lang="vi-VN" smtClean="0"/>
              <a:t>11/08/2026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86AF3-F49B-4E39-939D-40A3BDE029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98617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2DDD-1F5C-4197-9B2F-80A7F2B9210C}" type="datetimeFigureOut">
              <a:rPr lang="vi-VN" smtClean="0"/>
              <a:t>11/08/2026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86AF3-F49B-4E39-939D-40A3BDE029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08810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0020" y="2278397"/>
            <a:ext cx="6526381" cy="362661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0877" y="2278397"/>
            <a:ext cx="19200803" cy="362661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2DDD-1F5C-4197-9B2F-80A7F2B9210C}" type="datetimeFigureOut">
              <a:rPr lang="vi-VN" smtClean="0"/>
              <a:t>11/08/2026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86AF3-F49B-4E39-939D-40A3BDE029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7845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2DDD-1F5C-4197-9B2F-80A7F2B9210C}" type="datetimeFigureOut">
              <a:rPr lang="vi-VN" smtClean="0"/>
              <a:t>11/08/2026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86AF3-F49B-4E39-939D-40A3BDE029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95592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112" y="10668854"/>
            <a:ext cx="26105525" cy="17801211"/>
          </a:xfrm>
        </p:spPr>
        <p:txBody>
          <a:bodyPr anchor="b"/>
          <a:lstStyle>
            <a:lvl1pPr>
              <a:defRPr sz="1986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112" y="28638472"/>
            <a:ext cx="26105525" cy="9361236"/>
          </a:xfrm>
        </p:spPr>
        <p:txBody>
          <a:bodyPr/>
          <a:lstStyle>
            <a:lvl1pPr marL="0" indent="0">
              <a:buNone/>
              <a:defRPr sz="7944">
                <a:solidFill>
                  <a:schemeClr val="tx1"/>
                </a:solidFill>
              </a:defRPr>
            </a:lvl1pPr>
            <a:lvl2pPr marL="1513378" indent="0">
              <a:buNone/>
              <a:defRPr sz="6620">
                <a:solidFill>
                  <a:schemeClr val="tx1">
                    <a:tint val="75000"/>
                  </a:schemeClr>
                </a:solidFill>
              </a:defRPr>
            </a:lvl2pPr>
            <a:lvl3pPr marL="3026755" indent="0">
              <a:buNone/>
              <a:defRPr sz="5958">
                <a:solidFill>
                  <a:schemeClr val="tx1">
                    <a:tint val="75000"/>
                  </a:schemeClr>
                </a:solidFill>
              </a:defRPr>
            </a:lvl3pPr>
            <a:lvl4pPr marL="4540133" indent="0">
              <a:buNone/>
              <a:defRPr sz="5296">
                <a:solidFill>
                  <a:schemeClr val="tx1">
                    <a:tint val="75000"/>
                  </a:schemeClr>
                </a:solidFill>
              </a:defRPr>
            </a:lvl4pPr>
            <a:lvl5pPr marL="6053511" indent="0">
              <a:buNone/>
              <a:defRPr sz="5296">
                <a:solidFill>
                  <a:schemeClr val="tx1">
                    <a:tint val="75000"/>
                  </a:schemeClr>
                </a:solidFill>
              </a:defRPr>
            </a:lvl5pPr>
            <a:lvl6pPr marL="7566889" indent="0">
              <a:buNone/>
              <a:defRPr sz="5296">
                <a:solidFill>
                  <a:schemeClr val="tx1">
                    <a:tint val="75000"/>
                  </a:schemeClr>
                </a:solidFill>
              </a:defRPr>
            </a:lvl6pPr>
            <a:lvl7pPr marL="9080266" indent="0">
              <a:buNone/>
              <a:defRPr sz="5296">
                <a:solidFill>
                  <a:schemeClr val="tx1">
                    <a:tint val="75000"/>
                  </a:schemeClr>
                </a:solidFill>
              </a:defRPr>
            </a:lvl7pPr>
            <a:lvl8pPr marL="10593644" indent="0">
              <a:buNone/>
              <a:defRPr sz="5296">
                <a:solidFill>
                  <a:schemeClr val="tx1">
                    <a:tint val="75000"/>
                  </a:schemeClr>
                </a:solidFill>
              </a:defRPr>
            </a:lvl8pPr>
            <a:lvl9pPr marL="12107022" indent="0">
              <a:buNone/>
              <a:defRPr sz="52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2DDD-1F5C-4197-9B2F-80A7F2B9210C}" type="datetimeFigureOut">
              <a:rPr lang="vi-VN" smtClean="0"/>
              <a:t>11/08/2026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86AF3-F49B-4E39-939D-40A3BDE029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68051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0875" y="11391985"/>
            <a:ext cx="12863592" cy="271525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2808" y="11391985"/>
            <a:ext cx="12863592" cy="271525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2DDD-1F5C-4197-9B2F-80A7F2B9210C}" type="datetimeFigureOut">
              <a:rPr lang="vi-VN" smtClean="0"/>
              <a:t>11/08/2026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86AF3-F49B-4E39-939D-40A3BDE029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99552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4817" y="2278406"/>
            <a:ext cx="26105525" cy="82715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4821" y="10490535"/>
            <a:ext cx="12804474" cy="5141249"/>
          </a:xfrm>
        </p:spPr>
        <p:txBody>
          <a:bodyPr anchor="b"/>
          <a:lstStyle>
            <a:lvl1pPr marL="0" indent="0">
              <a:buNone/>
              <a:defRPr sz="7944" b="1"/>
            </a:lvl1pPr>
            <a:lvl2pPr marL="1513378" indent="0">
              <a:buNone/>
              <a:defRPr sz="6620" b="1"/>
            </a:lvl2pPr>
            <a:lvl3pPr marL="3026755" indent="0">
              <a:buNone/>
              <a:defRPr sz="5958" b="1"/>
            </a:lvl3pPr>
            <a:lvl4pPr marL="4540133" indent="0">
              <a:buNone/>
              <a:defRPr sz="5296" b="1"/>
            </a:lvl4pPr>
            <a:lvl5pPr marL="6053511" indent="0">
              <a:buNone/>
              <a:defRPr sz="5296" b="1"/>
            </a:lvl5pPr>
            <a:lvl6pPr marL="7566889" indent="0">
              <a:buNone/>
              <a:defRPr sz="5296" b="1"/>
            </a:lvl6pPr>
            <a:lvl7pPr marL="9080266" indent="0">
              <a:buNone/>
              <a:defRPr sz="5296" b="1"/>
            </a:lvl7pPr>
            <a:lvl8pPr marL="10593644" indent="0">
              <a:buNone/>
              <a:defRPr sz="5296" b="1"/>
            </a:lvl8pPr>
            <a:lvl9pPr marL="12107022" indent="0">
              <a:buNone/>
              <a:defRPr sz="52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4821" y="15631784"/>
            <a:ext cx="12804474" cy="2299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2810" y="10490535"/>
            <a:ext cx="12867534" cy="5141249"/>
          </a:xfrm>
        </p:spPr>
        <p:txBody>
          <a:bodyPr anchor="b"/>
          <a:lstStyle>
            <a:lvl1pPr marL="0" indent="0">
              <a:buNone/>
              <a:defRPr sz="7944" b="1"/>
            </a:lvl1pPr>
            <a:lvl2pPr marL="1513378" indent="0">
              <a:buNone/>
              <a:defRPr sz="6620" b="1"/>
            </a:lvl2pPr>
            <a:lvl3pPr marL="3026755" indent="0">
              <a:buNone/>
              <a:defRPr sz="5958" b="1"/>
            </a:lvl3pPr>
            <a:lvl4pPr marL="4540133" indent="0">
              <a:buNone/>
              <a:defRPr sz="5296" b="1"/>
            </a:lvl4pPr>
            <a:lvl5pPr marL="6053511" indent="0">
              <a:buNone/>
              <a:defRPr sz="5296" b="1"/>
            </a:lvl5pPr>
            <a:lvl6pPr marL="7566889" indent="0">
              <a:buNone/>
              <a:defRPr sz="5296" b="1"/>
            </a:lvl6pPr>
            <a:lvl7pPr marL="9080266" indent="0">
              <a:buNone/>
              <a:defRPr sz="5296" b="1"/>
            </a:lvl7pPr>
            <a:lvl8pPr marL="10593644" indent="0">
              <a:buNone/>
              <a:defRPr sz="5296" b="1"/>
            </a:lvl8pPr>
            <a:lvl9pPr marL="12107022" indent="0">
              <a:buNone/>
              <a:defRPr sz="52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2810" y="15631784"/>
            <a:ext cx="12867534" cy="2299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2DDD-1F5C-4197-9B2F-80A7F2B9210C}" type="datetimeFigureOut">
              <a:rPr lang="vi-VN" smtClean="0"/>
              <a:t>11/08/2026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86AF3-F49B-4E39-939D-40A3BDE029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69306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2DDD-1F5C-4197-9B2F-80A7F2B9210C}" type="datetimeFigureOut">
              <a:rPr lang="vi-VN" smtClean="0"/>
              <a:t>11/08/2026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86AF3-F49B-4E39-939D-40A3BDE029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37349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2DDD-1F5C-4197-9B2F-80A7F2B9210C}" type="datetimeFigureOut">
              <a:rPr lang="vi-VN" smtClean="0"/>
              <a:t>11/08/2026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86AF3-F49B-4E39-939D-40A3BDE029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55616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4817" y="2852949"/>
            <a:ext cx="9761984" cy="9985322"/>
          </a:xfrm>
        </p:spPr>
        <p:txBody>
          <a:bodyPr anchor="b"/>
          <a:lstStyle>
            <a:lvl1pPr>
              <a:defRPr sz="1059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67534" y="6161587"/>
            <a:ext cx="15322808" cy="30411646"/>
          </a:xfrm>
        </p:spPr>
        <p:txBody>
          <a:bodyPr/>
          <a:lstStyle>
            <a:lvl1pPr>
              <a:defRPr sz="10592"/>
            </a:lvl1pPr>
            <a:lvl2pPr>
              <a:defRPr sz="9268"/>
            </a:lvl2pPr>
            <a:lvl3pPr>
              <a:defRPr sz="7944"/>
            </a:lvl3pPr>
            <a:lvl4pPr>
              <a:defRPr sz="6620"/>
            </a:lvl4pPr>
            <a:lvl5pPr>
              <a:defRPr sz="6620"/>
            </a:lvl5pPr>
            <a:lvl6pPr>
              <a:defRPr sz="6620"/>
            </a:lvl6pPr>
            <a:lvl7pPr>
              <a:defRPr sz="6620"/>
            </a:lvl7pPr>
            <a:lvl8pPr>
              <a:defRPr sz="6620"/>
            </a:lvl8pPr>
            <a:lvl9pPr>
              <a:defRPr sz="66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4817" y="12838271"/>
            <a:ext cx="9761984" cy="23784486"/>
          </a:xfrm>
        </p:spPr>
        <p:txBody>
          <a:bodyPr/>
          <a:lstStyle>
            <a:lvl1pPr marL="0" indent="0">
              <a:buNone/>
              <a:defRPr sz="5296"/>
            </a:lvl1pPr>
            <a:lvl2pPr marL="1513378" indent="0">
              <a:buNone/>
              <a:defRPr sz="4634"/>
            </a:lvl2pPr>
            <a:lvl3pPr marL="3026755" indent="0">
              <a:buNone/>
              <a:defRPr sz="3972"/>
            </a:lvl3pPr>
            <a:lvl4pPr marL="4540133" indent="0">
              <a:buNone/>
              <a:defRPr sz="3310"/>
            </a:lvl4pPr>
            <a:lvl5pPr marL="6053511" indent="0">
              <a:buNone/>
              <a:defRPr sz="3310"/>
            </a:lvl5pPr>
            <a:lvl6pPr marL="7566889" indent="0">
              <a:buNone/>
              <a:defRPr sz="3310"/>
            </a:lvl6pPr>
            <a:lvl7pPr marL="9080266" indent="0">
              <a:buNone/>
              <a:defRPr sz="3310"/>
            </a:lvl7pPr>
            <a:lvl8pPr marL="10593644" indent="0">
              <a:buNone/>
              <a:defRPr sz="3310"/>
            </a:lvl8pPr>
            <a:lvl9pPr marL="12107022" indent="0">
              <a:buNone/>
              <a:defRPr sz="331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2DDD-1F5C-4197-9B2F-80A7F2B9210C}" type="datetimeFigureOut">
              <a:rPr lang="vi-VN" smtClean="0"/>
              <a:t>11/08/2026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86AF3-F49B-4E39-939D-40A3BDE029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71619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4817" y="2852949"/>
            <a:ext cx="9761984" cy="9985322"/>
          </a:xfrm>
        </p:spPr>
        <p:txBody>
          <a:bodyPr anchor="b"/>
          <a:lstStyle>
            <a:lvl1pPr>
              <a:defRPr sz="1059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67534" y="6161587"/>
            <a:ext cx="15322808" cy="30411646"/>
          </a:xfrm>
        </p:spPr>
        <p:txBody>
          <a:bodyPr anchor="t"/>
          <a:lstStyle>
            <a:lvl1pPr marL="0" indent="0">
              <a:buNone/>
              <a:defRPr sz="10592"/>
            </a:lvl1pPr>
            <a:lvl2pPr marL="1513378" indent="0">
              <a:buNone/>
              <a:defRPr sz="9268"/>
            </a:lvl2pPr>
            <a:lvl3pPr marL="3026755" indent="0">
              <a:buNone/>
              <a:defRPr sz="7944"/>
            </a:lvl3pPr>
            <a:lvl4pPr marL="4540133" indent="0">
              <a:buNone/>
              <a:defRPr sz="6620"/>
            </a:lvl4pPr>
            <a:lvl5pPr marL="6053511" indent="0">
              <a:buNone/>
              <a:defRPr sz="6620"/>
            </a:lvl5pPr>
            <a:lvl6pPr marL="7566889" indent="0">
              <a:buNone/>
              <a:defRPr sz="6620"/>
            </a:lvl6pPr>
            <a:lvl7pPr marL="9080266" indent="0">
              <a:buNone/>
              <a:defRPr sz="6620"/>
            </a:lvl7pPr>
            <a:lvl8pPr marL="10593644" indent="0">
              <a:buNone/>
              <a:defRPr sz="6620"/>
            </a:lvl8pPr>
            <a:lvl9pPr marL="12107022" indent="0">
              <a:buNone/>
              <a:defRPr sz="662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4817" y="12838271"/>
            <a:ext cx="9761984" cy="23784486"/>
          </a:xfrm>
        </p:spPr>
        <p:txBody>
          <a:bodyPr/>
          <a:lstStyle>
            <a:lvl1pPr marL="0" indent="0">
              <a:buNone/>
              <a:defRPr sz="5296"/>
            </a:lvl1pPr>
            <a:lvl2pPr marL="1513378" indent="0">
              <a:buNone/>
              <a:defRPr sz="4634"/>
            </a:lvl2pPr>
            <a:lvl3pPr marL="3026755" indent="0">
              <a:buNone/>
              <a:defRPr sz="3972"/>
            </a:lvl3pPr>
            <a:lvl4pPr marL="4540133" indent="0">
              <a:buNone/>
              <a:defRPr sz="3310"/>
            </a:lvl4pPr>
            <a:lvl5pPr marL="6053511" indent="0">
              <a:buNone/>
              <a:defRPr sz="3310"/>
            </a:lvl5pPr>
            <a:lvl6pPr marL="7566889" indent="0">
              <a:buNone/>
              <a:defRPr sz="3310"/>
            </a:lvl6pPr>
            <a:lvl7pPr marL="9080266" indent="0">
              <a:buNone/>
              <a:defRPr sz="3310"/>
            </a:lvl7pPr>
            <a:lvl8pPr marL="10593644" indent="0">
              <a:buNone/>
              <a:defRPr sz="3310"/>
            </a:lvl8pPr>
            <a:lvl9pPr marL="12107022" indent="0">
              <a:buNone/>
              <a:defRPr sz="331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2DDD-1F5C-4197-9B2F-80A7F2B9210C}" type="datetimeFigureOut">
              <a:rPr lang="vi-VN" smtClean="0"/>
              <a:t>11/08/2026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86AF3-F49B-4E39-939D-40A3BDE029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899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0875" y="2278406"/>
            <a:ext cx="26105525" cy="8271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0875" y="11391985"/>
            <a:ext cx="26105525" cy="271525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0875" y="39663928"/>
            <a:ext cx="6810137" cy="22783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C2DDD-1F5C-4197-9B2F-80A7F2B9210C}" type="datetimeFigureOut">
              <a:rPr lang="vi-VN" smtClean="0"/>
              <a:t>11/08/2026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6035" y="39663928"/>
            <a:ext cx="10215205" cy="22783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76263" y="39663928"/>
            <a:ext cx="6810137" cy="22783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86AF3-F49B-4E39-939D-40A3BDE0297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59893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6755" rtl="0" eaLnBrk="1" latinLnBrk="0" hangingPunct="1">
        <a:lnSpc>
          <a:spcPct val="90000"/>
        </a:lnSpc>
        <a:spcBef>
          <a:spcPct val="0"/>
        </a:spcBef>
        <a:buNone/>
        <a:defRPr sz="145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689" indent="-756689" algn="l" defTabSz="3026755" rtl="0" eaLnBrk="1" latinLnBrk="0" hangingPunct="1">
        <a:lnSpc>
          <a:spcPct val="90000"/>
        </a:lnSpc>
        <a:spcBef>
          <a:spcPts val="3310"/>
        </a:spcBef>
        <a:buFont typeface="Arial" panose="020B0604020202020204" pitchFamily="34" charset="0"/>
        <a:buChar char="•"/>
        <a:defRPr sz="9268" kern="1200">
          <a:solidFill>
            <a:schemeClr val="tx1"/>
          </a:solidFill>
          <a:latin typeface="+mn-lt"/>
          <a:ea typeface="+mn-ea"/>
          <a:cs typeface="+mn-cs"/>
        </a:defRPr>
      </a:lvl1pPr>
      <a:lvl2pPr marL="2270067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2pPr>
      <a:lvl3pPr marL="3783444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0" kern="1200">
          <a:solidFill>
            <a:schemeClr val="tx1"/>
          </a:solidFill>
          <a:latin typeface="+mn-lt"/>
          <a:ea typeface="+mn-ea"/>
          <a:cs typeface="+mn-cs"/>
        </a:defRPr>
      </a:lvl3pPr>
      <a:lvl4pPr marL="5296822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4pPr>
      <a:lvl5pPr marL="6810200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5pPr>
      <a:lvl6pPr marL="8323577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6pPr>
      <a:lvl7pPr marL="9836955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7pPr>
      <a:lvl8pPr marL="11350333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8pPr>
      <a:lvl9pPr marL="12863711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1pPr>
      <a:lvl2pPr marL="1513378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2pPr>
      <a:lvl3pPr marL="3026755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3pPr>
      <a:lvl4pPr marL="4540133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4pPr>
      <a:lvl5pPr marL="6053511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5pPr>
      <a:lvl6pPr marL="7566889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6pPr>
      <a:lvl7pPr marL="9080266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7pPr>
      <a:lvl8pPr marL="10593644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8pPr>
      <a:lvl9pPr marL="12107022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66E5E5-58C0-4884-B34B-FB9EE2C8FD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401" y="33031096"/>
            <a:ext cx="31152177" cy="856684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37ACF58-3D72-401D-9C72-5A57D535CBD4}"/>
              </a:ext>
            </a:extLst>
          </p:cNvPr>
          <p:cNvSpPr/>
          <p:nvPr/>
        </p:nvSpPr>
        <p:spPr>
          <a:xfrm>
            <a:off x="-1" y="41224835"/>
            <a:ext cx="30267275" cy="1670130"/>
          </a:xfrm>
          <a:prstGeom prst="rect">
            <a:avLst/>
          </a:prstGeom>
          <a:solidFill>
            <a:srgbClr val="D621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478DB4-FB7A-40E0-A273-C797FE8709CC}"/>
              </a:ext>
            </a:extLst>
          </p:cNvPr>
          <p:cNvSpPr/>
          <p:nvPr/>
        </p:nvSpPr>
        <p:spPr>
          <a:xfrm>
            <a:off x="-1" y="41597943"/>
            <a:ext cx="30267275" cy="1308843"/>
          </a:xfrm>
          <a:prstGeom prst="rect">
            <a:avLst/>
          </a:prstGeom>
          <a:solidFill>
            <a:srgbClr val="2322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0D6708-63A8-40BE-9254-F82D53774F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1400" y="494953"/>
            <a:ext cx="5419453" cy="28937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03BA91-70B9-4B08-8F49-FF6833368F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6529" y="463918"/>
            <a:ext cx="6607118" cy="30520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A8F8FC8-B7AA-4361-8397-BDD0B55917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4743" y="359389"/>
            <a:ext cx="6218198" cy="30520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4835EE4-FB6A-4123-B576-D2B0FFCC3C6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" t="32822" r="1444" b="27978"/>
          <a:stretch/>
        </p:blipFill>
        <p:spPr>
          <a:xfrm>
            <a:off x="2390360" y="2010340"/>
            <a:ext cx="8101175" cy="9562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D0F92A5-2F92-4690-8918-2A8728B1A7B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" t="-2164" r="1444" b="66450"/>
          <a:stretch/>
        </p:blipFill>
        <p:spPr>
          <a:xfrm>
            <a:off x="-91136" y="587733"/>
            <a:ext cx="13228021" cy="142260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F6A16DD-34C4-47F7-9780-773C6F82923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" t="79398" r="1444" b="5626"/>
          <a:stretch/>
        </p:blipFill>
        <p:spPr>
          <a:xfrm>
            <a:off x="2390360" y="2959767"/>
            <a:ext cx="8101175" cy="36534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4CBFCF2-06E9-4030-8643-2E88D1BE6B8A}"/>
              </a:ext>
            </a:extLst>
          </p:cNvPr>
          <p:cNvSpPr txBox="1"/>
          <p:nvPr/>
        </p:nvSpPr>
        <p:spPr>
          <a:xfrm>
            <a:off x="1632789" y="4389236"/>
            <a:ext cx="27001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4800" dirty="0">
                <a:solidFill>
                  <a:srgbClr val="31346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4800" dirty="0">
                <a:solidFill>
                  <a:srgbClr val="31346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ID#2482 AN ESP-TO-EMI CURRICULUM PATHWAY FOR FIRST-YEAR ACCOUNTING STUDENTS</a:t>
            </a:r>
            <a:endParaRPr lang="en-VN" sz="4800" dirty="0">
              <a:solidFill>
                <a:srgbClr val="31346E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8F28AB6-25CE-4510-8CAD-3EF32083A1A3}"/>
              </a:ext>
            </a:extLst>
          </p:cNvPr>
          <p:cNvSpPr txBox="1"/>
          <p:nvPr/>
        </p:nvSpPr>
        <p:spPr>
          <a:xfrm>
            <a:off x="1632789" y="5936442"/>
            <a:ext cx="270016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31346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NGO THI THU TRANG. MA</a:t>
            </a:r>
            <a:br>
              <a:rPr lang="en-US" sz="2800" dirty="0">
                <a:solidFill>
                  <a:srgbClr val="31346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2800" dirty="0">
                <a:solidFill>
                  <a:srgbClr val="31346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Hanoi University, Hanoi, Vietnam</a:t>
            </a:r>
          </a:p>
          <a:p>
            <a:pPr algn="ctr"/>
            <a:r>
              <a:rPr lang="en-US" sz="2800" dirty="0">
                <a:solidFill>
                  <a:srgbClr val="31346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trangntt@hanu.edu.vn, 0914886299</a:t>
            </a:r>
            <a:endParaRPr lang="en-VN" sz="2800" dirty="0">
              <a:solidFill>
                <a:srgbClr val="31346E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A7BD0183-83AD-486F-7AA1-59146DA1AA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2995" y="7003596"/>
            <a:ext cx="25774234" cy="32924217"/>
          </a:xfrm>
          <a:prstGeom prst="rect">
            <a:avLst/>
          </a:prstGeom>
        </p:spPr>
      </p:pic>
      <p:sp>
        <p:nvSpPr>
          <p:cNvPr id="13" name="Title 12">
            <a:extLst>
              <a:ext uri="{FF2B5EF4-FFF2-40B4-BE49-F238E27FC236}">
                <a16:creationId xmlns:a16="http://schemas.microsoft.com/office/drawing/2014/main" id="{4A9F44A1-C123-4F6A-907F-51A4A1F70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70046" y="7003597"/>
            <a:ext cx="25727184" cy="32912396"/>
          </a:xfrm>
        </p:spPr>
        <p:txBody>
          <a:bodyPr anchor="t">
            <a:normAutofit/>
          </a:bodyPr>
          <a:lstStyle/>
          <a:p>
            <a:endParaRPr lang="vi-VN" sz="5400" dirty="0"/>
          </a:p>
        </p:txBody>
      </p:sp>
    </p:spTree>
    <p:extLst>
      <p:ext uri="{BB962C8B-B14F-4D97-AF65-F5344CB8AC3E}">
        <p14:creationId xmlns:p14="http://schemas.microsoft.com/office/powerpoint/2010/main" val="2923128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617</TotalTime>
  <Words>35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Aharoni</vt:lpstr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ADMIN-PC</cp:lastModifiedBy>
  <cp:revision>9</cp:revision>
  <dcterms:created xsi:type="dcterms:W3CDTF">2026-06-16T08:42:39Z</dcterms:created>
  <dcterms:modified xsi:type="dcterms:W3CDTF">2026-08-11T12:23:42Z</dcterms:modified>
</cp:coreProperties>
</file>