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262"/>
    <a:srgbClr val="D72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7C1504-5B1D-487C-B143-5B8A93781483}" v="114" dt="2026-08-25T04:31:18.9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>
        <p:scale>
          <a:sx n="25" d="100"/>
          <a:sy n="25" d="100"/>
        </p:scale>
        <p:origin x="1474" y="-3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 Ta" userId="3c894ecd-5d34-4936-a8e8-49608accf432" providerId="ADAL" clId="{AEE207D9-F77C-42A1-8DBF-0F4D96E497A7}"/>
    <pc:docChg chg="undo custSel modSld">
      <pc:chgData name="Nguyen Ta" userId="3c894ecd-5d34-4936-a8e8-49608accf432" providerId="ADAL" clId="{AEE207D9-F77C-42A1-8DBF-0F4D96E497A7}" dt="2026-08-25T04:33:11.871" v="2291" actId="255"/>
      <pc:docMkLst>
        <pc:docMk/>
      </pc:docMkLst>
      <pc:sldChg chg="addSp delSp modSp mod">
        <pc:chgData name="Nguyen Ta" userId="3c894ecd-5d34-4936-a8e8-49608accf432" providerId="ADAL" clId="{AEE207D9-F77C-42A1-8DBF-0F4D96E497A7}" dt="2026-08-25T04:33:11.871" v="2291" actId="255"/>
        <pc:sldMkLst>
          <pc:docMk/>
          <pc:sldMk cId="2923128242" sldId="256"/>
        </pc:sldMkLst>
        <pc:spChg chg="add mod">
          <ac:chgData name="Nguyen Ta" userId="3c894ecd-5d34-4936-a8e8-49608accf432" providerId="ADAL" clId="{AEE207D9-F77C-42A1-8DBF-0F4D96E497A7}" dt="2026-08-25T04:06:19.689" v="1984" actId="1076"/>
          <ac:spMkLst>
            <pc:docMk/>
            <pc:sldMk cId="2923128242" sldId="256"/>
            <ac:spMk id="2" creationId="{588F660E-4313-6947-C1E8-2876DE876F9A}"/>
          </ac:spMkLst>
        </pc:spChg>
        <pc:spChg chg="add mod">
          <ac:chgData name="Nguyen Ta" userId="3c894ecd-5d34-4936-a8e8-49608accf432" providerId="ADAL" clId="{AEE207D9-F77C-42A1-8DBF-0F4D96E497A7}" dt="2026-08-25T04:06:27.184" v="1986" actId="1076"/>
          <ac:spMkLst>
            <pc:docMk/>
            <pc:sldMk cId="2923128242" sldId="256"/>
            <ac:spMk id="3" creationId="{8B1A5F9B-49DF-BB5D-D22D-7A07C865623E}"/>
          </ac:spMkLst>
        </pc:spChg>
        <pc:spChg chg="add del mod">
          <ac:chgData name="Nguyen Ta" userId="3c894ecd-5d34-4936-a8e8-49608accf432" providerId="ADAL" clId="{AEE207D9-F77C-42A1-8DBF-0F4D96E497A7}" dt="2026-08-25T03:02:50.852" v="876" actId="478"/>
          <ac:spMkLst>
            <pc:docMk/>
            <pc:sldMk cId="2923128242" sldId="256"/>
            <ac:spMk id="14" creationId="{94C6E848-899D-E929-C50F-9CA9D7E7790D}"/>
          </ac:spMkLst>
        </pc:spChg>
        <pc:spChg chg="mod">
          <ac:chgData name="Nguyen Ta" userId="3c894ecd-5d34-4936-a8e8-49608accf432" providerId="ADAL" clId="{AEE207D9-F77C-42A1-8DBF-0F4D96E497A7}" dt="2026-08-24T15:24:26.113" v="8" actId="2711"/>
          <ac:spMkLst>
            <pc:docMk/>
            <pc:sldMk cId="2923128242" sldId="256"/>
            <ac:spMk id="15" creationId="{B4CBFCF2-06E9-4030-8643-2E88D1BE6B8A}"/>
          </ac:spMkLst>
        </pc:spChg>
        <pc:spChg chg="mod">
          <ac:chgData name="Nguyen Ta" userId="3c894ecd-5d34-4936-a8e8-49608accf432" providerId="ADAL" clId="{AEE207D9-F77C-42A1-8DBF-0F4D96E497A7}" dt="2026-08-25T02:18:47.889" v="175" actId="20577"/>
          <ac:spMkLst>
            <pc:docMk/>
            <pc:sldMk cId="2923128242" sldId="256"/>
            <ac:spMk id="16" creationId="{88F28AB6-25CE-4510-8CAD-3EF32083A1A3}"/>
          </ac:spMkLst>
        </pc:spChg>
        <pc:spChg chg="add del mod">
          <ac:chgData name="Nguyen Ta" userId="3c894ecd-5d34-4936-a8e8-49608accf432" providerId="ADAL" clId="{AEE207D9-F77C-42A1-8DBF-0F4D96E497A7}" dt="2026-08-25T03:45:01.022" v="1740" actId="478"/>
          <ac:spMkLst>
            <pc:docMk/>
            <pc:sldMk cId="2923128242" sldId="256"/>
            <ac:spMk id="30" creationId="{0B15FAE2-E8F0-972F-D475-5E8C6564331A}"/>
          </ac:spMkLst>
        </pc:spChg>
        <pc:spChg chg="add mod">
          <ac:chgData name="Nguyen Ta" userId="3c894ecd-5d34-4936-a8e8-49608accf432" providerId="ADAL" clId="{AEE207D9-F77C-42A1-8DBF-0F4D96E497A7}" dt="2026-08-25T04:26:26.531" v="2162" actId="1076"/>
          <ac:spMkLst>
            <pc:docMk/>
            <pc:sldMk cId="2923128242" sldId="256"/>
            <ac:spMk id="31" creationId="{0132AD6A-15B4-3F2B-35CA-3F071CAF03F5}"/>
          </ac:spMkLst>
        </pc:spChg>
        <pc:spChg chg="add mod">
          <ac:chgData name="Nguyen Ta" userId="3c894ecd-5d34-4936-a8e8-49608accf432" providerId="ADAL" clId="{AEE207D9-F77C-42A1-8DBF-0F4D96E497A7}" dt="2026-08-25T04:26:26.531" v="2162" actId="1076"/>
          <ac:spMkLst>
            <pc:docMk/>
            <pc:sldMk cId="2923128242" sldId="256"/>
            <ac:spMk id="32" creationId="{D1DD4031-7C69-D617-9E7B-0452BD499707}"/>
          </ac:spMkLst>
        </pc:spChg>
        <pc:spChg chg="add mod">
          <ac:chgData name="Nguyen Ta" userId="3c894ecd-5d34-4936-a8e8-49608accf432" providerId="ADAL" clId="{AEE207D9-F77C-42A1-8DBF-0F4D96E497A7}" dt="2026-08-25T04:32:46.246" v="2289" actId="113"/>
          <ac:spMkLst>
            <pc:docMk/>
            <pc:sldMk cId="2923128242" sldId="256"/>
            <ac:spMk id="36" creationId="{6940CC6F-1A7F-556A-AE79-A11AF2F7D396}"/>
          </ac:spMkLst>
        </pc:spChg>
        <pc:spChg chg="add mod">
          <ac:chgData name="Nguyen Ta" userId="3c894ecd-5d34-4936-a8e8-49608accf432" providerId="ADAL" clId="{AEE207D9-F77C-42A1-8DBF-0F4D96E497A7}" dt="2026-08-25T04:26:26.531" v="2162" actId="1076"/>
          <ac:spMkLst>
            <pc:docMk/>
            <pc:sldMk cId="2923128242" sldId="256"/>
            <ac:spMk id="37" creationId="{271CD7F0-72E7-E3A9-8817-F92B6417DC11}"/>
          </ac:spMkLst>
        </pc:spChg>
        <pc:spChg chg="add del mod">
          <ac:chgData name="Nguyen Ta" userId="3c894ecd-5d34-4936-a8e8-49608accf432" providerId="ADAL" clId="{AEE207D9-F77C-42A1-8DBF-0F4D96E497A7}" dt="2026-08-25T04:12:16.012" v="2082" actId="478"/>
          <ac:spMkLst>
            <pc:docMk/>
            <pc:sldMk cId="2923128242" sldId="256"/>
            <ac:spMk id="38" creationId="{76D6024F-F20F-000E-E09D-1D9E728DB9BD}"/>
          </ac:spMkLst>
        </pc:spChg>
        <pc:spChg chg="add mod">
          <ac:chgData name="Nguyen Ta" userId="3c894ecd-5d34-4936-a8e8-49608accf432" providerId="ADAL" clId="{AEE207D9-F77C-42A1-8DBF-0F4D96E497A7}" dt="2026-08-25T04:25:21.918" v="2150" actId="14100"/>
          <ac:spMkLst>
            <pc:docMk/>
            <pc:sldMk cId="2923128242" sldId="256"/>
            <ac:spMk id="39" creationId="{57DB13D5-C979-75F0-D56F-CD1FB103D6DC}"/>
          </ac:spMkLst>
        </pc:spChg>
        <pc:spChg chg="add mod">
          <ac:chgData name="Nguyen Ta" userId="3c894ecd-5d34-4936-a8e8-49608accf432" providerId="ADAL" clId="{AEE207D9-F77C-42A1-8DBF-0F4D96E497A7}" dt="2026-08-25T04:19:24.045" v="2116" actId="20577"/>
          <ac:spMkLst>
            <pc:docMk/>
            <pc:sldMk cId="2923128242" sldId="256"/>
            <ac:spMk id="40" creationId="{08442650-44DD-4F91-EC6B-4DA8E66096F9}"/>
          </ac:spMkLst>
        </pc:spChg>
        <pc:spChg chg="add mod">
          <ac:chgData name="Nguyen Ta" userId="3c894ecd-5d34-4936-a8e8-49608accf432" providerId="ADAL" clId="{AEE207D9-F77C-42A1-8DBF-0F4D96E497A7}" dt="2026-08-25T04:24:46.038" v="2149" actId="113"/>
          <ac:spMkLst>
            <pc:docMk/>
            <pc:sldMk cId="2923128242" sldId="256"/>
            <ac:spMk id="41" creationId="{76A5A27D-96C8-8299-FF88-04F09CD80392}"/>
          </ac:spMkLst>
        </pc:spChg>
        <pc:spChg chg="add mod">
          <ac:chgData name="Nguyen Ta" userId="3c894ecd-5d34-4936-a8e8-49608accf432" providerId="ADAL" clId="{AEE207D9-F77C-42A1-8DBF-0F4D96E497A7}" dt="2026-08-25T04:27:21.606" v="2172" actId="14100"/>
          <ac:spMkLst>
            <pc:docMk/>
            <pc:sldMk cId="2923128242" sldId="256"/>
            <ac:spMk id="42" creationId="{55DB27A6-7B6B-52E1-60B9-6DF3CCCD7C00}"/>
          </ac:spMkLst>
        </pc:spChg>
        <pc:spChg chg="add mod">
          <ac:chgData name="Nguyen Ta" userId="3c894ecd-5d34-4936-a8e8-49608accf432" providerId="ADAL" clId="{AEE207D9-F77C-42A1-8DBF-0F4D96E497A7}" dt="2026-08-25T04:27:31.642" v="2188" actId="20577"/>
          <ac:spMkLst>
            <pc:docMk/>
            <pc:sldMk cId="2923128242" sldId="256"/>
            <ac:spMk id="43" creationId="{22007267-8DA2-239A-54E5-9D852B1D5E6D}"/>
          </ac:spMkLst>
        </pc:spChg>
        <pc:spChg chg="add del mod">
          <ac:chgData name="Nguyen Ta" userId="3c894ecd-5d34-4936-a8e8-49608accf432" providerId="ADAL" clId="{AEE207D9-F77C-42A1-8DBF-0F4D96E497A7}" dt="2026-08-25T04:27:24.791" v="2174" actId="478"/>
          <ac:spMkLst>
            <pc:docMk/>
            <pc:sldMk cId="2923128242" sldId="256"/>
            <ac:spMk id="44" creationId="{D3620CB5-48FC-8F4E-2C25-F338665DD6F4}"/>
          </ac:spMkLst>
        </pc:spChg>
        <pc:spChg chg="add mod">
          <ac:chgData name="Nguyen Ta" userId="3c894ecd-5d34-4936-a8e8-49608accf432" providerId="ADAL" clId="{AEE207D9-F77C-42A1-8DBF-0F4D96E497A7}" dt="2026-08-25T04:33:11.871" v="2291" actId="255"/>
          <ac:spMkLst>
            <pc:docMk/>
            <pc:sldMk cId="2923128242" sldId="256"/>
            <ac:spMk id="45" creationId="{81AD6B6D-E77B-4C03-39FF-B6BA77B5E905}"/>
          </ac:spMkLst>
        </pc:spChg>
        <pc:spChg chg="add mod">
          <ac:chgData name="Nguyen Ta" userId="3c894ecd-5d34-4936-a8e8-49608accf432" providerId="ADAL" clId="{AEE207D9-F77C-42A1-8DBF-0F4D96E497A7}" dt="2026-08-25T04:33:11.871" v="2291" actId="255"/>
          <ac:spMkLst>
            <pc:docMk/>
            <pc:sldMk cId="2923128242" sldId="256"/>
            <ac:spMk id="46" creationId="{12D09B9F-9C9D-3C6D-B88C-DF1B6D88298C}"/>
          </ac:spMkLst>
        </pc:spChg>
        <pc:spChg chg="add mod">
          <ac:chgData name="Nguyen Ta" userId="3c894ecd-5d34-4936-a8e8-49608accf432" providerId="ADAL" clId="{AEE207D9-F77C-42A1-8DBF-0F4D96E497A7}" dt="2026-08-25T04:33:11.871" v="2291" actId="255"/>
          <ac:spMkLst>
            <pc:docMk/>
            <pc:sldMk cId="2923128242" sldId="256"/>
            <ac:spMk id="47" creationId="{D88C73E5-DEBF-0760-0BC1-3905A0359469}"/>
          </ac:spMkLst>
        </pc:spChg>
        <pc:spChg chg="mod">
          <ac:chgData name="Nguyen Ta" userId="3c894ecd-5d34-4936-a8e8-49608accf432" providerId="ADAL" clId="{AEE207D9-F77C-42A1-8DBF-0F4D96E497A7}" dt="2026-08-25T04:06:22.744" v="1985" actId="14100"/>
          <ac:spMkLst>
            <pc:docMk/>
            <pc:sldMk cId="2923128242" sldId="256"/>
            <ac:spMk id="63" creationId="{3FDCB924-B976-9293-3504-94C306CAD92D}"/>
          </ac:spMkLst>
        </pc:spChg>
        <pc:spChg chg="del">
          <ac:chgData name="Nguyen Ta" userId="3c894ecd-5d34-4936-a8e8-49608accf432" providerId="ADAL" clId="{AEE207D9-F77C-42A1-8DBF-0F4D96E497A7}" dt="2026-08-24T15:25:30.894" v="28" actId="478"/>
          <ac:spMkLst>
            <pc:docMk/>
            <pc:sldMk cId="2923128242" sldId="256"/>
            <ac:spMk id="64" creationId="{FCB0C106-A110-6849-AD16-B9E40BCDF037}"/>
          </ac:spMkLst>
        </pc:spChg>
        <pc:spChg chg="mod">
          <ac:chgData name="Nguyen Ta" userId="3c894ecd-5d34-4936-a8e8-49608accf432" providerId="ADAL" clId="{AEE207D9-F77C-42A1-8DBF-0F4D96E497A7}" dt="2026-08-25T03:12:50.075" v="963"/>
          <ac:spMkLst>
            <pc:docMk/>
            <pc:sldMk cId="2923128242" sldId="256"/>
            <ac:spMk id="65" creationId="{94AF6FC8-AD2C-F834-B196-4C0D1A3F6D28}"/>
          </ac:spMkLst>
        </pc:spChg>
        <pc:spChg chg="add del mod">
          <ac:chgData name="Nguyen Ta" userId="3c894ecd-5d34-4936-a8e8-49608accf432" providerId="ADAL" clId="{AEE207D9-F77C-42A1-8DBF-0F4D96E497A7}" dt="2026-08-24T15:26:02.993" v="36" actId="478"/>
          <ac:spMkLst>
            <pc:docMk/>
            <pc:sldMk cId="2923128242" sldId="256"/>
            <ac:spMk id="67" creationId="{E937F7B4-F59B-1B7F-850D-844CAA4738BB}"/>
          </ac:spMkLst>
        </pc:spChg>
        <pc:spChg chg="add del mod">
          <ac:chgData name="Nguyen Ta" userId="3c894ecd-5d34-4936-a8e8-49608accf432" providerId="ADAL" clId="{AEE207D9-F77C-42A1-8DBF-0F4D96E497A7}" dt="2026-08-24T15:26:02.993" v="36" actId="478"/>
          <ac:spMkLst>
            <pc:docMk/>
            <pc:sldMk cId="2923128242" sldId="256"/>
            <ac:spMk id="69" creationId="{2CFC66E5-C552-4220-8CC2-23644E21C3F5}"/>
          </ac:spMkLst>
        </pc:spChg>
        <pc:spChg chg="add mod">
          <ac:chgData name="Nguyen Ta" userId="3c894ecd-5d34-4936-a8e8-49608accf432" providerId="ADAL" clId="{AEE207D9-F77C-42A1-8DBF-0F4D96E497A7}" dt="2026-08-25T04:06:31.959" v="1987" actId="14100"/>
          <ac:spMkLst>
            <pc:docMk/>
            <pc:sldMk cId="2923128242" sldId="256"/>
            <ac:spMk id="70" creationId="{622C3673-846B-95B4-186C-2C412CF108E0}"/>
          </ac:spMkLst>
        </pc:spChg>
        <pc:spChg chg="add mod">
          <ac:chgData name="Nguyen Ta" userId="3c894ecd-5d34-4936-a8e8-49608accf432" providerId="ADAL" clId="{AEE207D9-F77C-42A1-8DBF-0F4D96E497A7}" dt="2026-08-25T03:13:00.670" v="964"/>
          <ac:spMkLst>
            <pc:docMk/>
            <pc:sldMk cId="2923128242" sldId="256"/>
            <ac:spMk id="71" creationId="{C3B0CF65-D7B0-B1CF-2CCD-EA1C7A183194}"/>
          </ac:spMkLst>
        </pc:spChg>
        <pc:spChg chg="add del mod">
          <ac:chgData name="Nguyen Ta" userId="3c894ecd-5d34-4936-a8e8-49608accf432" providerId="ADAL" clId="{AEE207D9-F77C-42A1-8DBF-0F4D96E497A7}" dt="2026-08-25T03:11:42.644" v="957" actId="478"/>
          <ac:spMkLst>
            <pc:docMk/>
            <pc:sldMk cId="2923128242" sldId="256"/>
            <ac:spMk id="72" creationId="{BBCDF909-98D3-62F0-FC1F-C4607578B21B}"/>
          </ac:spMkLst>
        </pc:spChg>
        <pc:spChg chg="add del mod">
          <ac:chgData name="Nguyen Ta" userId="3c894ecd-5d34-4936-a8e8-49608accf432" providerId="ADAL" clId="{AEE207D9-F77C-42A1-8DBF-0F4D96E497A7}" dt="2026-08-25T03:11:42.644" v="957" actId="478"/>
          <ac:spMkLst>
            <pc:docMk/>
            <pc:sldMk cId="2923128242" sldId="256"/>
            <ac:spMk id="73" creationId="{165BF519-A590-62F5-0B08-0751C05FF3F8}"/>
          </ac:spMkLst>
        </pc:spChg>
        <pc:spChg chg="add mod">
          <ac:chgData name="Nguyen Ta" userId="3c894ecd-5d34-4936-a8e8-49608accf432" providerId="ADAL" clId="{AEE207D9-F77C-42A1-8DBF-0F4D96E497A7}" dt="2026-08-25T04:26:36.227" v="2163" actId="14100"/>
          <ac:spMkLst>
            <pc:docMk/>
            <pc:sldMk cId="2923128242" sldId="256"/>
            <ac:spMk id="74" creationId="{FFDDDB15-E149-C2D8-75CF-D87ECD620C05}"/>
          </ac:spMkLst>
        </pc:spChg>
        <pc:spChg chg="add mod">
          <ac:chgData name="Nguyen Ta" userId="3c894ecd-5d34-4936-a8e8-49608accf432" providerId="ADAL" clId="{AEE207D9-F77C-42A1-8DBF-0F4D96E497A7}" dt="2026-08-25T04:07:24.864" v="1994" actId="1076"/>
          <ac:spMkLst>
            <pc:docMk/>
            <pc:sldMk cId="2923128242" sldId="256"/>
            <ac:spMk id="75" creationId="{CF4DA571-6893-8B9D-2CCD-2EFC7EE1E966}"/>
          </ac:spMkLst>
        </pc:spChg>
        <pc:spChg chg="add mod">
          <ac:chgData name="Nguyen Ta" userId="3c894ecd-5d34-4936-a8e8-49608accf432" providerId="ADAL" clId="{AEE207D9-F77C-42A1-8DBF-0F4D96E497A7}" dt="2026-08-25T04:12:48.507" v="2087" actId="14100"/>
          <ac:spMkLst>
            <pc:docMk/>
            <pc:sldMk cId="2923128242" sldId="256"/>
            <ac:spMk id="76" creationId="{6ECF4418-ABE7-5453-209E-3143991791C9}"/>
          </ac:spMkLst>
        </pc:spChg>
        <pc:spChg chg="add del mod">
          <ac:chgData name="Nguyen Ta" userId="3c894ecd-5d34-4936-a8e8-49608accf432" providerId="ADAL" clId="{AEE207D9-F77C-42A1-8DBF-0F4D96E497A7}" dt="2026-08-24T15:27:48.682" v="65" actId="478"/>
          <ac:spMkLst>
            <pc:docMk/>
            <pc:sldMk cId="2923128242" sldId="256"/>
            <ac:spMk id="77" creationId="{4F022973-DCFF-6BC7-CDAA-988FDD6EF22D}"/>
          </ac:spMkLst>
        </pc:spChg>
        <pc:spChg chg="add mod">
          <ac:chgData name="Nguyen Ta" userId="3c894ecd-5d34-4936-a8e8-49608accf432" providerId="ADAL" clId="{AEE207D9-F77C-42A1-8DBF-0F4D96E497A7}" dt="2026-08-25T04:06:48.797" v="1988" actId="1076"/>
          <ac:spMkLst>
            <pc:docMk/>
            <pc:sldMk cId="2923128242" sldId="256"/>
            <ac:spMk id="79" creationId="{ACDA6F2F-A950-441A-E79F-7FA131975D32}"/>
          </ac:spMkLst>
        </pc:spChg>
        <pc:spChg chg="add del mod">
          <ac:chgData name="Nguyen Ta" userId="3c894ecd-5d34-4936-a8e8-49608accf432" providerId="ADAL" clId="{AEE207D9-F77C-42A1-8DBF-0F4D96E497A7}" dt="2026-08-24T15:29:48.692" v="119"/>
          <ac:spMkLst>
            <pc:docMk/>
            <pc:sldMk cId="2923128242" sldId="256"/>
            <ac:spMk id="80" creationId="{ED9CC3FD-7A9A-9007-1A58-40D673F4CD2E}"/>
          </ac:spMkLst>
        </pc:spChg>
        <pc:graphicFrameChg chg="add mod modGraphic">
          <ac:chgData name="Nguyen Ta" userId="3c894ecd-5d34-4936-a8e8-49608accf432" providerId="ADAL" clId="{AEE207D9-F77C-42A1-8DBF-0F4D96E497A7}" dt="2026-08-25T04:06:53.595" v="1989" actId="1076"/>
          <ac:graphicFrameMkLst>
            <pc:docMk/>
            <pc:sldMk cId="2923128242" sldId="256"/>
            <ac:graphicFrameMk id="17" creationId="{3269CAD4-D9DE-0881-8B44-1AC08E7BA2EC}"/>
          </ac:graphicFrameMkLst>
        </pc:graphicFrameChg>
        <pc:graphicFrameChg chg="add mod">
          <ac:chgData name="Nguyen Ta" userId="3c894ecd-5d34-4936-a8e8-49608accf432" providerId="ADAL" clId="{AEE207D9-F77C-42A1-8DBF-0F4D96E497A7}" dt="2026-08-25T04:26:45.787" v="2165" actId="1076"/>
          <ac:graphicFrameMkLst>
            <pc:docMk/>
            <pc:sldMk cId="2923128242" sldId="256"/>
            <ac:graphicFrameMk id="35" creationId="{83111037-C6B2-6683-997F-16DE28167380}"/>
          </ac:graphicFrameMkLst>
        </pc:graphicFrameChg>
        <pc:picChg chg="mod">
          <ac:chgData name="Nguyen Ta" userId="3c894ecd-5d34-4936-a8e8-49608accf432" providerId="ADAL" clId="{AEE207D9-F77C-42A1-8DBF-0F4D96E497A7}" dt="2026-08-25T04:26:54.613" v="2168" actId="1076"/>
          <ac:picMkLst>
            <pc:docMk/>
            <pc:sldMk cId="2923128242" sldId="256"/>
            <ac:picMk id="4" creationId="{0966E5E5-58C0-4884-B34B-FB9EE2C8FD03}"/>
          </ac:picMkLst>
        </pc:picChg>
        <pc:picChg chg="add del mod modCrop">
          <ac:chgData name="Nguyen Ta" userId="3c894ecd-5d34-4936-a8e8-49608accf432" providerId="ADAL" clId="{AEE207D9-F77C-42A1-8DBF-0F4D96E497A7}" dt="2026-08-25T03:25:57.965" v="1710" actId="478"/>
          <ac:picMkLst>
            <pc:docMk/>
            <pc:sldMk cId="2923128242" sldId="256"/>
            <ac:picMk id="19" creationId="{7ACD26BC-7659-6633-B04E-A1B4133CAC89}"/>
          </ac:picMkLst>
        </pc:picChg>
        <pc:picChg chg="add del mod">
          <ac:chgData name="Nguyen Ta" userId="3c894ecd-5d34-4936-a8e8-49608accf432" providerId="ADAL" clId="{AEE207D9-F77C-42A1-8DBF-0F4D96E497A7}" dt="2026-08-25T03:26:07.691" v="1714" actId="478"/>
          <ac:picMkLst>
            <pc:docMk/>
            <pc:sldMk cId="2923128242" sldId="256"/>
            <ac:picMk id="21" creationId="{6EB1389A-0635-1314-E1F8-98E585F22AC8}"/>
          </ac:picMkLst>
        </pc:picChg>
        <pc:picChg chg="add del">
          <ac:chgData name="Nguyen Ta" userId="3c894ecd-5d34-4936-a8e8-49608accf432" providerId="ADAL" clId="{AEE207D9-F77C-42A1-8DBF-0F4D96E497A7}" dt="2026-08-25T03:33:37.482" v="1716" actId="478"/>
          <ac:picMkLst>
            <pc:docMk/>
            <pc:sldMk cId="2923128242" sldId="256"/>
            <ac:picMk id="23" creationId="{804CE23C-9289-E5A8-538F-2783D3D0E450}"/>
          </ac:picMkLst>
        </pc:picChg>
        <pc:picChg chg="add del mod modCrop">
          <ac:chgData name="Nguyen Ta" userId="3c894ecd-5d34-4936-a8e8-49608accf432" providerId="ADAL" clId="{AEE207D9-F77C-42A1-8DBF-0F4D96E497A7}" dt="2026-08-25T03:37:30.718" v="1723" actId="478"/>
          <ac:picMkLst>
            <pc:docMk/>
            <pc:sldMk cId="2923128242" sldId="256"/>
            <ac:picMk id="25" creationId="{8E3BF1F4-ED2A-1363-3B91-9BA8DBCAF328}"/>
          </ac:picMkLst>
        </pc:picChg>
        <pc:picChg chg="add mod">
          <ac:chgData name="Nguyen Ta" userId="3c894ecd-5d34-4936-a8e8-49608accf432" providerId="ADAL" clId="{AEE207D9-F77C-42A1-8DBF-0F4D96E497A7}" dt="2026-08-25T04:12:46.747" v="2086" actId="1076"/>
          <ac:picMkLst>
            <pc:docMk/>
            <pc:sldMk cId="2923128242" sldId="256"/>
            <ac:picMk id="27" creationId="{44AB1B2F-B7F8-DB4F-E419-141880261FEB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FI"/>
              <a:t>Mean Scores Across the Four Survey Scales (1–5)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I"/>
        </a:p>
      </c:txPr>
    </c:title>
    <c:autoTitleDeleted val="0"/>
    <c:plotArea>
      <c:layout>
        <c:manualLayout>
          <c:layoutTarget val="inner"/>
          <c:xMode val="edge"/>
          <c:yMode val="edge"/>
          <c:x val="0.23656699267454148"/>
          <c:y val="0.15484554616921567"/>
          <c:w val="0.73220866856165845"/>
          <c:h val="0.686535341466936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3226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Perceptions of CT</c:v>
                </c:pt>
                <c:pt idx="1">
                  <c:v>Opportunities</c:v>
                </c:pt>
                <c:pt idx="2">
                  <c:v>Challenges</c:v>
                </c:pt>
                <c:pt idx="3">
                  <c:v>Self-efficacy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3.18</c:v>
                </c:pt>
                <c:pt idx="1">
                  <c:v>3.96</c:v>
                </c:pt>
                <c:pt idx="2">
                  <c:v>3.6</c:v>
                </c:pt>
                <c:pt idx="3">
                  <c:v>3.17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99-4EDD-8776-F21A5435D9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15750768"/>
        <c:axId val="757452527"/>
      </c:barChart>
      <c:catAx>
        <c:axId val="1615750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757452527"/>
        <c:crosses val="autoZero"/>
        <c:auto val="1"/>
        <c:lblAlgn val="ctr"/>
        <c:lblOffset val="100"/>
        <c:noMultiLvlLbl val="0"/>
      </c:catAx>
      <c:valAx>
        <c:axId val="757452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1615750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 b="1" i="0" baseline="0"/>
      </a:pPr>
      <a:endParaRPr lang="en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046" y="7003597"/>
            <a:ext cx="25727184" cy="14898735"/>
          </a:xfrm>
        </p:spPr>
        <p:txBody>
          <a:bodyPr anchor="b"/>
          <a:lstStyle>
            <a:lvl1pPr algn="ctr">
              <a:defRPr sz="198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410" y="22476884"/>
            <a:ext cx="22700456" cy="10332032"/>
          </a:xfrm>
        </p:spPr>
        <p:txBody>
          <a:bodyPr/>
          <a:lstStyle>
            <a:lvl1pPr marL="0" indent="0" algn="ctr">
              <a:buNone/>
              <a:defRPr sz="7944"/>
            </a:lvl1pPr>
            <a:lvl2pPr marL="1513378" indent="0" algn="ctr">
              <a:buNone/>
              <a:defRPr sz="6620"/>
            </a:lvl2pPr>
            <a:lvl3pPr marL="3026755" indent="0" algn="ctr">
              <a:buNone/>
              <a:defRPr sz="5958"/>
            </a:lvl3pPr>
            <a:lvl4pPr marL="4540133" indent="0" algn="ctr">
              <a:buNone/>
              <a:defRPr sz="5296"/>
            </a:lvl4pPr>
            <a:lvl5pPr marL="6053511" indent="0" algn="ctr">
              <a:buNone/>
              <a:defRPr sz="5296"/>
            </a:lvl5pPr>
            <a:lvl6pPr marL="7566889" indent="0" algn="ctr">
              <a:buNone/>
              <a:defRPr sz="5296"/>
            </a:lvl6pPr>
            <a:lvl7pPr marL="9080266" indent="0" algn="ctr">
              <a:buNone/>
              <a:defRPr sz="5296"/>
            </a:lvl7pPr>
            <a:lvl8pPr marL="10593644" indent="0" algn="ctr">
              <a:buNone/>
              <a:defRPr sz="5296"/>
            </a:lvl8pPr>
            <a:lvl9pPr marL="12107022" indent="0" algn="ctr">
              <a:buNone/>
              <a:defRPr sz="529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861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881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0020" y="2278397"/>
            <a:ext cx="6526381" cy="362661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0877" y="2278397"/>
            <a:ext cx="19200803" cy="362661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84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559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112" y="10668854"/>
            <a:ext cx="26105525" cy="17801211"/>
          </a:xfrm>
        </p:spPr>
        <p:txBody>
          <a:bodyPr anchor="b"/>
          <a:lstStyle>
            <a:lvl1pPr>
              <a:defRPr sz="198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112" y="28638472"/>
            <a:ext cx="26105525" cy="9361236"/>
          </a:xfrm>
        </p:spPr>
        <p:txBody>
          <a:bodyPr/>
          <a:lstStyle>
            <a:lvl1pPr marL="0" indent="0">
              <a:buNone/>
              <a:defRPr sz="7944">
                <a:solidFill>
                  <a:schemeClr val="tx1"/>
                </a:solidFill>
              </a:defRPr>
            </a:lvl1pPr>
            <a:lvl2pPr marL="1513378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8051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0875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2808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9955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278406"/>
            <a:ext cx="26105525" cy="8271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4821" y="10490535"/>
            <a:ext cx="1280447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4821" y="15631784"/>
            <a:ext cx="12804474" cy="2299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2810" y="10490535"/>
            <a:ext cx="1286753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2810" y="15631784"/>
            <a:ext cx="12867534" cy="2299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930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734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5616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7534" y="6161587"/>
            <a:ext cx="15322808" cy="30411646"/>
          </a:xfrm>
        </p:spPr>
        <p:txBody>
          <a:bodyPr/>
          <a:lstStyle>
            <a:lvl1pPr>
              <a:defRPr sz="10592"/>
            </a:lvl1pPr>
            <a:lvl2pPr>
              <a:defRPr sz="9268"/>
            </a:lvl2pPr>
            <a:lvl3pPr>
              <a:defRPr sz="7944"/>
            </a:lvl3pPr>
            <a:lvl4pPr>
              <a:defRPr sz="6620"/>
            </a:lvl4pPr>
            <a:lvl5pPr>
              <a:defRPr sz="6620"/>
            </a:lvl5pPr>
            <a:lvl6pPr>
              <a:defRPr sz="6620"/>
            </a:lvl6pPr>
            <a:lvl7pPr>
              <a:defRPr sz="6620"/>
            </a:lvl7pPr>
            <a:lvl8pPr>
              <a:defRPr sz="6620"/>
            </a:lvl8pPr>
            <a:lvl9pPr>
              <a:defRPr sz="6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1619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67534" y="6161587"/>
            <a:ext cx="15322808" cy="30411646"/>
          </a:xfrm>
        </p:spPr>
        <p:txBody>
          <a:bodyPr anchor="t"/>
          <a:lstStyle>
            <a:lvl1pPr marL="0" indent="0">
              <a:buNone/>
              <a:defRPr sz="10592"/>
            </a:lvl1pPr>
            <a:lvl2pPr marL="1513378" indent="0">
              <a:buNone/>
              <a:defRPr sz="9268"/>
            </a:lvl2pPr>
            <a:lvl3pPr marL="3026755" indent="0">
              <a:buNone/>
              <a:defRPr sz="7944"/>
            </a:lvl3pPr>
            <a:lvl4pPr marL="4540133" indent="0">
              <a:buNone/>
              <a:defRPr sz="6620"/>
            </a:lvl4pPr>
            <a:lvl5pPr marL="6053511" indent="0">
              <a:buNone/>
              <a:defRPr sz="6620"/>
            </a:lvl5pPr>
            <a:lvl6pPr marL="7566889" indent="0">
              <a:buNone/>
              <a:defRPr sz="6620"/>
            </a:lvl6pPr>
            <a:lvl7pPr marL="9080266" indent="0">
              <a:buNone/>
              <a:defRPr sz="6620"/>
            </a:lvl7pPr>
            <a:lvl8pPr marL="10593644" indent="0">
              <a:buNone/>
              <a:defRPr sz="6620"/>
            </a:lvl8pPr>
            <a:lvl9pPr marL="12107022" indent="0">
              <a:buNone/>
              <a:defRPr sz="66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9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0875" y="2278406"/>
            <a:ext cx="26105525" cy="82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0875" y="11391985"/>
            <a:ext cx="26105525" cy="27152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0875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2DDD-1F5C-4197-9B2F-80A7F2B9210C}" type="datetimeFigureOut">
              <a:rPr lang="vi-VN" smtClean="0"/>
              <a:t>25/08/2026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6035" y="39663928"/>
            <a:ext cx="10215205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76263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989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6755" rtl="0" eaLnBrk="1" latinLnBrk="0" hangingPunct="1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689" indent="-756689" algn="l" defTabSz="3026755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68" kern="1200">
          <a:solidFill>
            <a:schemeClr val="tx1"/>
          </a:solidFill>
          <a:latin typeface="+mn-lt"/>
          <a:ea typeface="+mn-ea"/>
          <a:cs typeface="+mn-cs"/>
        </a:defRPr>
      </a:lvl1pPr>
      <a:lvl2pPr marL="227006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3783444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6822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810200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832357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836955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1350333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863711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mailto:ttnguyen@ufl.udn.v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66E5E5-58C0-4884-B34B-FB9EE2C8F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1" y="32998036"/>
            <a:ext cx="31152177" cy="85668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7ACF58-3D72-401D-9C72-5A57D535CBD4}"/>
              </a:ext>
            </a:extLst>
          </p:cNvPr>
          <p:cNvSpPr/>
          <p:nvPr/>
        </p:nvSpPr>
        <p:spPr>
          <a:xfrm>
            <a:off x="-1" y="41224835"/>
            <a:ext cx="30267275" cy="1670130"/>
          </a:xfrm>
          <a:prstGeom prst="rect">
            <a:avLst/>
          </a:prstGeom>
          <a:solidFill>
            <a:srgbClr val="D62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478DB4-FB7A-40E0-A273-C797FE8709CC}"/>
              </a:ext>
            </a:extLst>
          </p:cNvPr>
          <p:cNvSpPr/>
          <p:nvPr/>
        </p:nvSpPr>
        <p:spPr>
          <a:xfrm>
            <a:off x="-1" y="41597943"/>
            <a:ext cx="30267275" cy="1308843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0D6708-63A8-40BE-9254-F82D53774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1400" y="494953"/>
            <a:ext cx="5419453" cy="2893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03BA91-70B9-4B08-8F49-FF6833368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6529" y="463918"/>
            <a:ext cx="6607118" cy="30520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8F8FC8-B7AA-4361-8397-BDD0B5591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743" y="359389"/>
            <a:ext cx="6218198" cy="30520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835EE4-FB6A-4123-B576-D2B0FFCC3C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32822" r="1444" b="27978"/>
          <a:stretch/>
        </p:blipFill>
        <p:spPr>
          <a:xfrm>
            <a:off x="2390360" y="2010340"/>
            <a:ext cx="8101175" cy="9562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0F92A5-2F92-4690-8918-2A8728B1A7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-2164" r="1444" b="66450"/>
          <a:stretch/>
        </p:blipFill>
        <p:spPr>
          <a:xfrm>
            <a:off x="-104920" y="587733"/>
            <a:ext cx="13228021" cy="14226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6A16DD-34C4-47F7-9780-773C6F8292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79398" r="1444" b="5626"/>
          <a:stretch/>
        </p:blipFill>
        <p:spPr>
          <a:xfrm>
            <a:off x="2390360" y="2959767"/>
            <a:ext cx="8101175" cy="3653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CBFCF2-06E9-4030-8643-2E88D1BE6B8A}"/>
              </a:ext>
            </a:extLst>
          </p:cNvPr>
          <p:cNvSpPr txBox="1"/>
          <p:nvPr/>
        </p:nvSpPr>
        <p:spPr>
          <a:xfrm>
            <a:off x="5490876" y="4279329"/>
            <a:ext cx="18341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Understanding Finnish Primary Teachers’ Perceptions and Practices of Computational Thinking</a:t>
            </a:r>
            <a:endParaRPr lang="en-VN" sz="4800" dirty="0">
              <a:solidFill>
                <a:srgbClr val="31346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F28AB6-25CE-4510-8CAD-3EF32083A1A3}"/>
              </a:ext>
            </a:extLst>
          </p:cNvPr>
          <p:cNvSpPr txBox="1"/>
          <p:nvPr/>
        </p:nvSpPr>
        <p:spPr>
          <a:xfrm>
            <a:off x="1632789" y="5912533"/>
            <a:ext cx="2700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 Thao Nguyen (</a:t>
            </a:r>
            <a:r>
              <a:rPr lang="vi-VN" sz="32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  <a:hlinkClick r:id="rId7"/>
              </a:rPr>
              <a:t>ttnguyen@ufl.udn.vn</a:t>
            </a:r>
            <a:r>
              <a:rPr lang="vi-VN" sz="32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) </a:t>
            </a:r>
            <a:br>
              <a:rPr lang="vi-VN" sz="2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vi-VN" sz="2800" i="1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Faculty of Foreign Languague</a:t>
            </a:r>
            <a:r>
              <a:rPr lang="en-US" sz="2800" i="1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Teacher</a:t>
            </a:r>
            <a:r>
              <a:rPr lang="vi-VN" sz="2800" i="1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Education, UFLS-UD</a:t>
            </a:r>
            <a:endParaRPr lang="en-VN" sz="2800" i="1" dirty="0">
              <a:solidFill>
                <a:srgbClr val="31346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FDCB924-B976-9293-3504-94C306CAD92D}"/>
              </a:ext>
            </a:extLst>
          </p:cNvPr>
          <p:cNvSpPr/>
          <p:nvPr/>
        </p:nvSpPr>
        <p:spPr>
          <a:xfrm>
            <a:off x="946991" y="7749181"/>
            <a:ext cx="13500846" cy="6293547"/>
          </a:xfrm>
          <a:prstGeom prst="rect">
            <a:avLst/>
          </a:prstGeom>
          <a:noFill/>
          <a:ln>
            <a:solidFill>
              <a:srgbClr val="232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4AF6FC8-AD2C-F834-B196-4C0D1A3F6D28}"/>
              </a:ext>
            </a:extLst>
          </p:cNvPr>
          <p:cNvSpPr/>
          <p:nvPr/>
        </p:nvSpPr>
        <p:spPr>
          <a:xfrm>
            <a:off x="946989" y="7737360"/>
            <a:ext cx="13500846" cy="1422607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US"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22C3673-846B-95B4-186C-2C412CF108E0}"/>
              </a:ext>
            </a:extLst>
          </p:cNvPr>
          <p:cNvSpPr/>
          <p:nvPr/>
        </p:nvSpPr>
        <p:spPr>
          <a:xfrm>
            <a:off x="15824207" y="7749181"/>
            <a:ext cx="13500846" cy="4653683"/>
          </a:xfrm>
          <a:prstGeom prst="rect">
            <a:avLst/>
          </a:prstGeom>
          <a:noFill/>
          <a:ln>
            <a:solidFill>
              <a:srgbClr val="232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3B0CF65-D7B0-B1CF-2CCD-EA1C7A183194}"/>
              </a:ext>
            </a:extLst>
          </p:cNvPr>
          <p:cNvSpPr/>
          <p:nvPr/>
        </p:nvSpPr>
        <p:spPr>
          <a:xfrm>
            <a:off x="15824205" y="7737360"/>
            <a:ext cx="13500846" cy="1422607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cs typeface="Arial" panose="020B0604020202020204" pitchFamily="34" charset="0"/>
              </a:rPr>
              <a:t>RESEARCH QUESTIONS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FDDDB15-E149-C2D8-75CF-D87ECD620C05}"/>
              </a:ext>
            </a:extLst>
          </p:cNvPr>
          <p:cNvSpPr/>
          <p:nvPr/>
        </p:nvSpPr>
        <p:spPr>
          <a:xfrm>
            <a:off x="15819436" y="13055634"/>
            <a:ext cx="13500846" cy="13797246"/>
          </a:xfrm>
          <a:prstGeom prst="rect">
            <a:avLst/>
          </a:prstGeom>
          <a:noFill/>
          <a:ln>
            <a:solidFill>
              <a:srgbClr val="232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F4DA571-6893-8B9D-2CCD-2EFC7EE1E966}"/>
              </a:ext>
            </a:extLst>
          </p:cNvPr>
          <p:cNvSpPr/>
          <p:nvPr/>
        </p:nvSpPr>
        <p:spPr>
          <a:xfrm>
            <a:off x="15819434" y="13043813"/>
            <a:ext cx="13500846" cy="1422607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QUANTIATIVE FINDINGS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ECF4418-ABE7-5453-209E-3143991791C9}"/>
              </a:ext>
            </a:extLst>
          </p:cNvPr>
          <p:cNvSpPr/>
          <p:nvPr/>
        </p:nvSpPr>
        <p:spPr>
          <a:xfrm>
            <a:off x="880297" y="14772860"/>
            <a:ext cx="13500846" cy="14296669"/>
          </a:xfrm>
          <a:prstGeom prst="rect">
            <a:avLst/>
          </a:prstGeom>
          <a:noFill/>
          <a:ln>
            <a:solidFill>
              <a:srgbClr val="232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CDA6F2F-A950-441A-E79F-7FA131975D32}"/>
              </a:ext>
            </a:extLst>
          </p:cNvPr>
          <p:cNvSpPr/>
          <p:nvPr/>
        </p:nvSpPr>
        <p:spPr>
          <a:xfrm>
            <a:off x="899351" y="14811517"/>
            <a:ext cx="13538954" cy="1422607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</a:t>
            </a:r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SEARCH DESIGN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8F660E-4313-6947-C1E8-2876DE876F9A}"/>
              </a:ext>
            </a:extLst>
          </p:cNvPr>
          <p:cNvSpPr txBox="1"/>
          <p:nvPr/>
        </p:nvSpPr>
        <p:spPr>
          <a:xfrm>
            <a:off x="937459" y="9296823"/>
            <a:ext cx="135008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Computational Thinking (CT)</a:t>
            </a:r>
            <a:r>
              <a:rPr lang="vi-VN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has been discussed in many curriculum reforms globally, and part of Finland’s National Core Curriculum since 2016, but has 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explicit definition of it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Teachers are key agents for implementation, yet prior research shows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inconsistent understanding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vi-VN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CT.</a:t>
            </a: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This study asks Finnish primary teachers directly: how do you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CT, how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confident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you, and how does it</a:t>
            </a:r>
            <a:r>
              <a:rPr lang="vi-VN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 up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your </a:t>
            </a:r>
            <a:r>
              <a:rPr lang="vi-VN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classroom.</a:t>
            </a: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1A5F9B-49DF-BB5D-D22D-7A07C865623E}"/>
              </a:ext>
            </a:extLst>
          </p:cNvPr>
          <p:cNvSpPr txBox="1"/>
          <p:nvPr/>
        </p:nvSpPr>
        <p:spPr>
          <a:xfrm>
            <a:off x="15814675" y="9343429"/>
            <a:ext cx="134913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RQ1: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are teachers’ perceptions of CT?</a:t>
            </a:r>
          </a:p>
          <a:p>
            <a:pPr marL="971550" lvl="1" indent="-514350">
              <a:buAutoNum type="alphaLcParenBoth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How do </a:t>
            </a:r>
            <a:r>
              <a:rPr lang="vi-VN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teachers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integrate </a:t>
            </a:r>
            <a:r>
              <a:rPr lang="vi-VN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CT into practice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971550" lvl="1" indent="-514350">
              <a:buAutoNum type="alphaLcParenBoth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What opportunities/challenges arise?</a:t>
            </a:r>
          </a:p>
          <a:p>
            <a:pPr marL="971550" lvl="1" indent="-514350">
              <a:buAutoNum type="alphaLcParenBoth"/>
            </a:pP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RQ2: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teachers’ self-efficacy regarding CT and its integration?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269CAD4-D9DE-0881-8B44-1AC08E7BA2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416534"/>
              </p:ext>
            </p:extLst>
          </p:nvPr>
        </p:nvGraphicFramePr>
        <p:xfrm>
          <a:off x="880299" y="16510835"/>
          <a:ext cx="13519900" cy="4754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23596">
                  <a:extLst>
                    <a:ext uri="{9D8B030D-6E8A-4147-A177-3AD203B41FA5}">
                      <a16:colId xmlns:a16="http://schemas.microsoft.com/office/drawing/2014/main" val="2295715392"/>
                    </a:ext>
                  </a:extLst>
                </a:gridCol>
                <a:gridCol w="9696304">
                  <a:extLst>
                    <a:ext uri="{9D8B030D-6E8A-4147-A177-3AD203B41FA5}">
                      <a16:colId xmlns:a16="http://schemas.microsoft.com/office/drawing/2014/main" val="2328186188"/>
                    </a:ext>
                  </a:extLst>
                </a:gridCol>
              </a:tblGrid>
              <a:tr h="1104299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</a:rPr>
                        <a:t>Design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226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Cross-sectional survey </a:t>
                      </a:r>
                      <a:r>
                        <a:rPr lang="en-US" sz="3600" b="0" i="1" dirty="0"/>
                        <a:t>(originally planned as mix-methods; revised due to low responses)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072031"/>
                  </a:ext>
                </a:extLst>
              </a:tr>
              <a:tr h="1104299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</a:rPr>
                        <a:t>Sample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226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32 Finnish primary teachers across grades 1-6 (72% female, ~50% with 0-5 years of experiences)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955385"/>
                  </a:ext>
                </a:extLst>
              </a:tr>
              <a:tr h="1104299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</a:rPr>
                        <a:t>Instruments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226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5-point Likert scale </a:t>
                      </a:r>
                      <a:r>
                        <a:rPr lang="en-US" sz="3600" i="1" dirty="0"/>
                        <a:t>(perceptions, self-efficacy, opportunities, challenges)</a:t>
                      </a:r>
                      <a:r>
                        <a:rPr lang="en-US" sz="3600" dirty="0"/>
                        <a:t>, 2 open-ended items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101364"/>
                  </a:ext>
                </a:extLst>
              </a:tr>
              <a:tr h="1104299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</a:rPr>
                        <a:t>Analysis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226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Descriptive statistics (SPSS) + content analysis of open responses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855645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44AB1B2F-B7F8-DB4F-E419-141880261F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7590" y="21528524"/>
            <a:ext cx="11490312" cy="7029452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132AD6A-15B4-3F2B-35CA-3F071CAF03F5}"/>
              </a:ext>
            </a:extLst>
          </p:cNvPr>
          <p:cNvSpPr/>
          <p:nvPr/>
        </p:nvSpPr>
        <p:spPr>
          <a:xfrm>
            <a:off x="15790856" y="27490657"/>
            <a:ext cx="13500846" cy="9604526"/>
          </a:xfrm>
          <a:prstGeom prst="rect">
            <a:avLst/>
          </a:prstGeom>
          <a:noFill/>
          <a:ln>
            <a:solidFill>
              <a:srgbClr val="232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1DD4031-7C69-D617-9E7B-0452BD499707}"/>
              </a:ext>
            </a:extLst>
          </p:cNvPr>
          <p:cNvSpPr/>
          <p:nvPr/>
        </p:nvSpPr>
        <p:spPr>
          <a:xfrm>
            <a:off x="15790854" y="27478836"/>
            <a:ext cx="13500846" cy="1422607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ANALYSIS OF OPEN RESPONSES</a:t>
            </a: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83111037-C6B2-6683-997F-16DE281673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4715934"/>
              </p:ext>
            </p:extLst>
          </p:nvPr>
        </p:nvGraphicFramePr>
        <p:xfrm>
          <a:off x="15857552" y="21029091"/>
          <a:ext cx="13481786" cy="5545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6940CC6F-1A7F-556A-AE79-A11AF2F7D396}"/>
              </a:ext>
            </a:extLst>
          </p:cNvPr>
          <p:cNvSpPr txBox="1"/>
          <p:nvPr/>
        </p:nvSpPr>
        <p:spPr>
          <a:xfrm>
            <a:off x="15800380" y="14620984"/>
            <a:ext cx="134913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44%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slightly/not familiar with the term CT — yet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81%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rate it very/somewhat important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69%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(22 of 32) have integrated CT-related activities, mostly in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maths (73%)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problem-solving (68%),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least in programming (36%)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Highest-rated opportunity: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prepares students for future challenges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(M=4.22); lowest-rated: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makes learning relevant through real-life problems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(M=3.81)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Highest-rated challenge: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lack of PD opportunities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(M=3.84); lowest: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difficulty coordinating cross-curricular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(M=3.16)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Self-efficacy extremes: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want more PD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(M=4.09) vs.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know where to find resources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(M=2.72)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71CD7F0-72E7-E3A9-8817-F92B6417DC11}"/>
              </a:ext>
            </a:extLst>
          </p:cNvPr>
          <p:cNvSpPr txBox="1"/>
          <p:nvPr/>
        </p:nvSpPr>
        <p:spPr>
          <a:xfrm>
            <a:off x="15814675" y="29042065"/>
            <a:ext cx="1349132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ncertainty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defining CT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— 10 of 32 teachers hedged with words like "guess" or "not sure" when asked to define CT </a:t>
            </a:r>
            <a:r>
              <a:rPr lang="vi-VN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themselves.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FI" sz="3600" i="1" dirty="0"/>
              <a:t>"A guess: using sequences of logical thinking to break down complex problems.“</a:t>
            </a:r>
            <a:endParaRPr lang="vi-VN" sz="3600" i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CT-in-practice example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— the clearest concrete illustration was a Finnish-language "teacher robot" task (writing step-by-step instructions, debugging when a step is missing)</a:t>
            </a:r>
            <a:endParaRPr lang="vi-VN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FI" sz="3600" i="1" dirty="0"/>
              <a:t>"I have used with students how to teach a teacher-robot small tasks such as drinking from a glass of water... what happens if the machine does not receive the correct instructions.“</a:t>
            </a:r>
            <a:endParaRPr lang="vi-VN" sz="3600" i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FI" sz="3600" b="1" dirty="0"/>
              <a:t>Barriers expressed in their own words</a:t>
            </a:r>
            <a:r>
              <a:rPr lang="en-FI" sz="3600" dirty="0"/>
              <a:t> — time, structure, and training came up more than resources or curriculum text per se.</a:t>
            </a:r>
            <a:endParaRPr lang="vi-VN" sz="3600" dirty="0"/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FI" sz="3600" i="1" dirty="0"/>
              <a:t>"It is very hard to add or change one's own teaching... because of the lack of time / support / structure / education."</a:t>
            </a:r>
            <a:endParaRPr lang="en-US" sz="3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7DB13D5-C979-75F0-D56F-CD1FB103D6DC}"/>
              </a:ext>
            </a:extLst>
          </p:cNvPr>
          <p:cNvSpPr/>
          <p:nvPr/>
        </p:nvSpPr>
        <p:spPr>
          <a:xfrm>
            <a:off x="866004" y="29811483"/>
            <a:ext cx="13500846" cy="7280440"/>
          </a:xfrm>
          <a:prstGeom prst="rect">
            <a:avLst/>
          </a:prstGeom>
          <a:noFill/>
          <a:ln>
            <a:solidFill>
              <a:srgbClr val="232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442650-44DD-4F91-EC6B-4DA8E66096F9}"/>
              </a:ext>
            </a:extLst>
          </p:cNvPr>
          <p:cNvSpPr/>
          <p:nvPr/>
        </p:nvSpPr>
        <p:spPr>
          <a:xfrm>
            <a:off x="866002" y="29799661"/>
            <a:ext cx="13500846" cy="1422607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DISCUSSION &amp; IMPLICATIONS</a:t>
            </a:r>
            <a:endParaRPr lang="en-US"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A5A27D-96C8-8299-FF88-04F09CD80392}"/>
              </a:ext>
            </a:extLst>
          </p:cNvPr>
          <p:cNvSpPr txBox="1"/>
          <p:nvPr/>
        </p:nvSpPr>
        <p:spPr>
          <a:xfrm>
            <a:off x="889823" y="31362890"/>
            <a:ext cx="134913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FI" sz="3600" dirty="0"/>
              <a:t>Understanding CT does not automatically translate into confident practice — </a:t>
            </a:r>
            <a:r>
              <a:rPr lang="en-FI" sz="3600" b="1" dirty="0"/>
              <a:t>sustained</a:t>
            </a:r>
            <a:r>
              <a:rPr lang="en-FI" sz="3600" dirty="0"/>
              <a:t>, </a:t>
            </a:r>
            <a:r>
              <a:rPr lang="en-FI" sz="3600" b="1" dirty="0"/>
              <a:t>practical professional development </a:t>
            </a:r>
            <a:r>
              <a:rPr lang="en-FI" sz="3600" dirty="0"/>
              <a:t>is the main lever, not curriculum text alone. </a:t>
            </a:r>
            <a:endParaRPr lang="vi-VN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FI" sz="3600" dirty="0"/>
              <a:t>CT integration is </a:t>
            </a:r>
            <a:r>
              <a:rPr lang="en-FI" sz="3600" b="1" dirty="0"/>
              <a:t>already happening </a:t>
            </a:r>
            <a:r>
              <a:rPr lang="vi-VN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informally.</a:t>
            </a:r>
            <a:endParaRPr lang="vi-VN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FI" sz="3600" b="1" dirty="0"/>
              <a:t>Curriculum guidance </a:t>
            </a:r>
            <a:r>
              <a:rPr lang="en-FI" sz="3600" dirty="0"/>
              <a:t>needs to be clearer on what CT means and how to assess it, without undermining Finnish teachers’ professional autonomy. </a:t>
            </a:r>
            <a:endParaRPr lang="vi-VN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FI" sz="3600" dirty="0"/>
              <a:t>Language classrooms are an under-used site for CT: instruction-writing and sequencing tasks already resemble algorithmic thinking — a natural bridge for TESOL practice.</a:t>
            </a:r>
            <a:endParaRPr lang="en-US" sz="3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5DB27A6-7B6B-52E1-60B9-6DF3CCCD7C00}"/>
              </a:ext>
            </a:extLst>
          </p:cNvPr>
          <p:cNvSpPr/>
          <p:nvPr/>
        </p:nvSpPr>
        <p:spPr>
          <a:xfrm>
            <a:off x="851709" y="37845699"/>
            <a:ext cx="28439990" cy="2938199"/>
          </a:xfrm>
          <a:prstGeom prst="rect">
            <a:avLst/>
          </a:prstGeom>
          <a:noFill/>
          <a:ln>
            <a:solidFill>
              <a:srgbClr val="232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2007267-8DA2-239A-54E5-9D852B1D5E6D}"/>
              </a:ext>
            </a:extLst>
          </p:cNvPr>
          <p:cNvSpPr/>
          <p:nvPr/>
        </p:nvSpPr>
        <p:spPr>
          <a:xfrm>
            <a:off x="851706" y="37800817"/>
            <a:ext cx="28439993" cy="1422607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TAKEWAYS</a:t>
            </a:r>
            <a:endParaRPr lang="en-US"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1AD6B6D-E77B-4C03-39FF-B6BA77B5E905}"/>
              </a:ext>
            </a:extLst>
          </p:cNvPr>
          <p:cNvSpPr txBox="1"/>
          <p:nvPr/>
        </p:nvSpPr>
        <p:spPr>
          <a:xfrm>
            <a:off x="1310640" y="39745920"/>
            <a:ext cx="7101840" cy="85129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/>
              <a:t>Sustained PD</a:t>
            </a:r>
            <a:endParaRPr lang="en-US" sz="44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2D09B9F-9C9D-3C6D-B88C-DF1B6D88298C}"/>
              </a:ext>
            </a:extLst>
          </p:cNvPr>
          <p:cNvSpPr txBox="1"/>
          <p:nvPr/>
        </p:nvSpPr>
        <p:spPr>
          <a:xfrm>
            <a:off x="21854795" y="39804740"/>
            <a:ext cx="7101840" cy="85129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/>
              <a:t>Protected Planning Time</a:t>
            </a:r>
            <a:endParaRPr lang="en-US" sz="44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8C73E5-DEBF-0760-0BC1-3905A0359469}"/>
              </a:ext>
            </a:extLst>
          </p:cNvPr>
          <p:cNvSpPr txBox="1"/>
          <p:nvPr/>
        </p:nvSpPr>
        <p:spPr>
          <a:xfrm>
            <a:off x="11582716" y="39778058"/>
            <a:ext cx="7101840" cy="85129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/>
              <a:t>Clearer Guidance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923128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606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Aharoni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Nguyen Ta</cp:lastModifiedBy>
  <cp:revision>8</cp:revision>
  <dcterms:created xsi:type="dcterms:W3CDTF">2026-06-16T08:42:39Z</dcterms:created>
  <dcterms:modified xsi:type="dcterms:W3CDTF">2026-08-25T04:33:14Z</dcterms:modified>
</cp:coreProperties>
</file>