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erebri Bold" panose="020B0604020202020204" charset="0"/>
      <p:regular r:id="rId27"/>
    </p:embeddedFont>
    <p:embeddedFont>
      <p:font typeface="Cerebri Italics" panose="020B0604020202020204" charset="0"/>
      <p:regular r:id="rId28"/>
    </p:embeddedFont>
    <p:embeddedFont>
      <p:font typeface="Noto Sans" panose="020B0604020202020204" charset="0"/>
      <p:regular r:id="rId29"/>
    </p:embeddedFont>
    <p:embeddedFont>
      <p:font typeface="Noto Sans Bold" panose="020B0604020202020204" charset="0"/>
      <p:regular r:id="rId30"/>
    </p:embeddedFont>
    <p:embeddedFont>
      <p:font typeface="Noto Sans Bold Italics" panose="020B0604020202020204" charset="0"/>
      <p:regular r:id="rId31"/>
    </p:embeddedFont>
    <p:embeddedFont>
      <p:font typeface="Noto Sans Italics" panose="020B0604020202020204" charset="0"/>
      <p:regular r:id="rId32"/>
    </p:embeddedFont>
    <p:embeddedFont>
      <p:font typeface="Proxima Nova Bold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832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10db2da9cdc72e37" providerId="LiveId" clId="{F8CDFAF0-B855-47B6-BE46-31A7E6730A2B}"/>
    <pc:docChg chg="undo custSel delSld modSld">
      <pc:chgData name="" userId="10db2da9cdc72e37" providerId="LiveId" clId="{F8CDFAF0-B855-47B6-BE46-31A7E6730A2B}" dt="2026-08-27T15:28:06.414" v="82" actId="1076"/>
      <pc:docMkLst>
        <pc:docMk/>
      </pc:docMkLst>
      <pc:sldChg chg="modAnim">
        <pc:chgData name="" userId="10db2da9cdc72e37" providerId="LiveId" clId="{F8CDFAF0-B855-47B6-BE46-31A7E6730A2B}" dt="2026-08-27T15:10:21.489" v="4"/>
        <pc:sldMkLst>
          <pc:docMk/>
          <pc:sldMk cId="0" sldId="256"/>
        </pc:sldMkLst>
      </pc:sldChg>
      <pc:sldChg chg="modSp">
        <pc:chgData name="" userId="10db2da9cdc72e37" providerId="LiveId" clId="{F8CDFAF0-B855-47B6-BE46-31A7E6730A2B}" dt="2026-08-27T15:16:13.737" v="50" actId="1076"/>
        <pc:sldMkLst>
          <pc:docMk/>
          <pc:sldMk cId="0" sldId="257"/>
        </pc:sldMkLst>
        <pc:spChg chg="mod">
          <ac:chgData name="" userId="10db2da9cdc72e37" providerId="LiveId" clId="{F8CDFAF0-B855-47B6-BE46-31A7E6730A2B}" dt="2026-08-27T15:16:13.737" v="50" actId="1076"/>
          <ac:spMkLst>
            <pc:docMk/>
            <pc:sldMk cId="0" sldId="257"/>
            <ac:spMk id="7" creationId="{00000000-0000-0000-0000-000000000000}"/>
          </ac:spMkLst>
        </pc:spChg>
      </pc:sldChg>
      <pc:sldChg chg="addSp delSp modSp">
        <pc:chgData name="" userId="10db2da9cdc72e37" providerId="LiveId" clId="{F8CDFAF0-B855-47B6-BE46-31A7E6730A2B}" dt="2026-08-27T15:14:10.096" v="35" actId="1076"/>
        <pc:sldMkLst>
          <pc:docMk/>
          <pc:sldMk cId="0" sldId="258"/>
        </pc:sldMkLst>
        <pc:spChg chg="ord">
          <ac:chgData name="" userId="10db2da9cdc72e37" providerId="LiveId" clId="{F8CDFAF0-B855-47B6-BE46-31A7E6730A2B}" dt="2026-08-27T15:10:40.184" v="5" actId="167"/>
          <ac:spMkLst>
            <pc:docMk/>
            <pc:sldMk cId="0" sldId="258"/>
            <ac:spMk id="7" creationId="{00000000-0000-0000-0000-000000000000}"/>
          </ac:spMkLst>
        </pc:spChg>
        <pc:spChg chg="add">
          <ac:chgData name="" userId="10db2da9cdc72e37" providerId="LiveId" clId="{F8CDFAF0-B855-47B6-BE46-31A7E6730A2B}" dt="2026-08-27T15:10:51.673" v="6"/>
          <ac:spMkLst>
            <pc:docMk/>
            <pc:sldMk cId="0" sldId="258"/>
            <ac:spMk id="54" creationId="{B305C25E-6231-4F64-854E-73AE232EDBA2}"/>
          </ac:spMkLst>
        </pc:spChg>
        <pc:spChg chg="add del">
          <ac:chgData name="" userId="10db2da9cdc72e37" providerId="LiveId" clId="{F8CDFAF0-B855-47B6-BE46-31A7E6730A2B}" dt="2026-08-27T15:11:10.610" v="8"/>
          <ac:spMkLst>
            <pc:docMk/>
            <pc:sldMk cId="0" sldId="258"/>
            <ac:spMk id="55" creationId="{8D2E1B96-EB28-44B9-A9D1-341C210C04FB}"/>
          </ac:spMkLst>
        </pc:spChg>
        <pc:grpChg chg="mod">
          <ac:chgData name="" userId="10db2da9cdc72e37" providerId="LiveId" clId="{F8CDFAF0-B855-47B6-BE46-31A7E6730A2B}" dt="2026-08-27T15:13:05.386" v="21" actId="1076"/>
          <ac:grpSpMkLst>
            <pc:docMk/>
            <pc:sldMk cId="0" sldId="258"/>
            <ac:grpSpMk id="16" creationId="{00000000-0000-0000-0000-000000000000}"/>
          </ac:grpSpMkLst>
        </pc:grpChg>
        <pc:grpChg chg="mod">
          <ac:chgData name="" userId="10db2da9cdc72e37" providerId="LiveId" clId="{F8CDFAF0-B855-47B6-BE46-31A7E6730A2B}" dt="2026-08-27T15:13:13.894" v="24" actId="1076"/>
          <ac:grpSpMkLst>
            <pc:docMk/>
            <pc:sldMk cId="0" sldId="258"/>
            <ac:grpSpMk id="28" creationId="{00000000-0000-0000-0000-000000000000}"/>
          </ac:grpSpMkLst>
        </pc:grpChg>
        <pc:grpChg chg="mod">
          <ac:chgData name="" userId="10db2da9cdc72e37" providerId="LiveId" clId="{F8CDFAF0-B855-47B6-BE46-31A7E6730A2B}" dt="2026-08-27T15:13:41.626" v="29" actId="1076"/>
          <ac:grpSpMkLst>
            <pc:docMk/>
            <pc:sldMk cId="0" sldId="258"/>
            <ac:grpSpMk id="40" creationId="{00000000-0000-0000-0000-000000000000}"/>
          </ac:grpSpMkLst>
        </pc:grpChg>
        <pc:picChg chg="add mod">
          <ac:chgData name="" userId="10db2da9cdc72e37" providerId="LiveId" clId="{F8CDFAF0-B855-47B6-BE46-31A7E6730A2B}" dt="2026-08-27T15:12:04.622" v="12" actId="1076"/>
          <ac:picMkLst>
            <pc:docMk/>
            <pc:sldMk cId="0" sldId="258"/>
            <ac:picMk id="57" creationId="{0E252A29-3B19-4ED9-9594-EACD7A650C6A}"/>
          </ac:picMkLst>
        </pc:picChg>
        <pc:picChg chg="add mod">
          <ac:chgData name="" userId="10db2da9cdc72e37" providerId="LiveId" clId="{F8CDFAF0-B855-47B6-BE46-31A7E6730A2B}" dt="2026-08-27T15:13:11.596" v="22" actId="1076"/>
          <ac:picMkLst>
            <pc:docMk/>
            <pc:sldMk cId="0" sldId="258"/>
            <ac:picMk id="59" creationId="{2205307A-9020-4322-8AE4-AE54F1398599}"/>
          </ac:picMkLst>
        </pc:picChg>
        <pc:picChg chg="add mod">
          <ac:chgData name="" userId="10db2da9cdc72e37" providerId="LiveId" clId="{F8CDFAF0-B855-47B6-BE46-31A7E6730A2B}" dt="2026-08-27T15:13:39.541" v="27" actId="1076"/>
          <ac:picMkLst>
            <pc:docMk/>
            <pc:sldMk cId="0" sldId="258"/>
            <ac:picMk id="61" creationId="{CE7D9952-0770-4278-8DA5-7F10E2C3D157}"/>
          </ac:picMkLst>
        </pc:picChg>
        <pc:picChg chg="add del mod">
          <ac:chgData name="" userId="10db2da9cdc72e37" providerId="LiveId" clId="{F8CDFAF0-B855-47B6-BE46-31A7E6730A2B}" dt="2026-08-27T15:13:53.168" v="32" actId="478"/>
          <ac:picMkLst>
            <pc:docMk/>
            <pc:sldMk cId="0" sldId="258"/>
            <ac:picMk id="63" creationId="{B42FC0B4-8655-4E9C-837D-D01484906941}"/>
          </ac:picMkLst>
        </pc:picChg>
        <pc:picChg chg="add mod">
          <ac:chgData name="" userId="10db2da9cdc72e37" providerId="LiveId" clId="{F8CDFAF0-B855-47B6-BE46-31A7E6730A2B}" dt="2026-08-27T15:14:10.096" v="35" actId="1076"/>
          <ac:picMkLst>
            <pc:docMk/>
            <pc:sldMk cId="0" sldId="258"/>
            <ac:picMk id="65" creationId="{86CC9717-6C39-4F17-ACDF-24B4A4A54BEA}"/>
          </ac:picMkLst>
        </pc:picChg>
      </pc:sldChg>
      <pc:sldChg chg="addSp modSp">
        <pc:chgData name="" userId="10db2da9cdc72e37" providerId="LiveId" clId="{F8CDFAF0-B855-47B6-BE46-31A7E6730A2B}" dt="2026-08-27T15:14:21.517" v="38" actId="1076"/>
        <pc:sldMkLst>
          <pc:docMk/>
          <pc:sldMk cId="0" sldId="259"/>
        </pc:sldMkLst>
        <pc:picChg chg="add mod">
          <ac:chgData name="" userId="10db2da9cdc72e37" providerId="LiveId" clId="{F8CDFAF0-B855-47B6-BE46-31A7E6730A2B}" dt="2026-08-27T15:14:21.517" v="38" actId="1076"/>
          <ac:picMkLst>
            <pc:docMk/>
            <pc:sldMk cId="0" sldId="259"/>
            <ac:picMk id="16" creationId="{164AF75C-D9BC-4809-92A6-5FF180B20E69}"/>
          </ac:picMkLst>
        </pc:picChg>
      </pc:sldChg>
      <pc:sldChg chg="addSp modSp">
        <pc:chgData name="" userId="10db2da9cdc72e37" providerId="LiveId" clId="{F8CDFAF0-B855-47B6-BE46-31A7E6730A2B}" dt="2026-08-27T15:14:40.763" v="41" actId="1076"/>
        <pc:sldMkLst>
          <pc:docMk/>
          <pc:sldMk cId="0" sldId="263"/>
        </pc:sldMkLst>
        <pc:picChg chg="add mod">
          <ac:chgData name="" userId="10db2da9cdc72e37" providerId="LiveId" clId="{F8CDFAF0-B855-47B6-BE46-31A7E6730A2B}" dt="2026-08-27T15:14:40.763" v="41" actId="1076"/>
          <ac:picMkLst>
            <pc:docMk/>
            <pc:sldMk cId="0" sldId="263"/>
            <ac:picMk id="17" creationId="{BE960D79-E573-4707-8AFE-B5B492A618DF}"/>
          </ac:picMkLst>
        </pc:picChg>
      </pc:sldChg>
      <pc:sldChg chg="modSp">
        <pc:chgData name="" userId="10db2da9cdc72e37" providerId="LiveId" clId="{F8CDFAF0-B855-47B6-BE46-31A7E6730A2B}" dt="2026-08-27T15:25:50.535" v="65" actId="20577"/>
        <pc:sldMkLst>
          <pc:docMk/>
          <pc:sldMk cId="0" sldId="264"/>
        </pc:sldMkLst>
        <pc:spChg chg="mod">
          <ac:chgData name="" userId="10db2da9cdc72e37" providerId="LiveId" clId="{F8CDFAF0-B855-47B6-BE46-31A7E6730A2B}" dt="2026-08-27T15:25:24.775" v="61" actId="20577"/>
          <ac:spMkLst>
            <pc:docMk/>
            <pc:sldMk cId="0" sldId="264"/>
            <ac:spMk id="68" creationId="{00000000-0000-0000-0000-000000000000}"/>
          </ac:spMkLst>
        </pc:spChg>
        <pc:spChg chg="mod">
          <ac:chgData name="" userId="10db2da9cdc72e37" providerId="LiveId" clId="{F8CDFAF0-B855-47B6-BE46-31A7E6730A2B}" dt="2026-08-27T15:25:50.535" v="65" actId="20577"/>
          <ac:spMkLst>
            <pc:docMk/>
            <pc:sldMk cId="0" sldId="264"/>
            <ac:spMk id="78" creationId="{00000000-0000-0000-0000-000000000000}"/>
          </ac:spMkLst>
        </pc:spChg>
        <pc:spChg chg="mod">
          <ac:chgData name="" userId="10db2da9cdc72e37" providerId="LiveId" clId="{F8CDFAF0-B855-47B6-BE46-31A7E6730A2B}" dt="2026-08-27T15:25:37.151" v="64" actId="20577"/>
          <ac:spMkLst>
            <pc:docMk/>
            <pc:sldMk cId="0" sldId="264"/>
            <ac:spMk id="84" creationId="{00000000-0000-0000-0000-000000000000}"/>
          </ac:spMkLst>
        </pc:spChg>
      </pc:sldChg>
      <pc:sldChg chg="modSp">
        <pc:chgData name="" userId="10db2da9cdc72e37" providerId="LiveId" clId="{F8CDFAF0-B855-47B6-BE46-31A7E6730A2B}" dt="2026-08-27T15:26:15.418" v="69" actId="1076"/>
        <pc:sldMkLst>
          <pc:docMk/>
          <pc:sldMk cId="0" sldId="265"/>
        </pc:sldMkLst>
        <pc:spChg chg="mod">
          <ac:chgData name="" userId="10db2da9cdc72e37" providerId="LiveId" clId="{F8CDFAF0-B855-47B6-BE46-31A7E6730A2B}" dt="2026-08-27T15:26:15.418" v="69" actId="1076"/>
          <ac:spMkLst>
            <pc:docMk/>
            <pc:sldMk cId="0" sldId="265"/>
            <ac:spMk id="50" creationId="{00000000-0000-0000-0000-000000000000}"/>
          </ac:spMkLst>
        </pc:spChg>
      </pc:sldChg>
      <pc:sldChg chg="modSp">
        <pc:chgData name="" userId="10db2da9cdc72e37" providerId="LiveId" clId="{F8CDFAF0-B855-47B6-BE46-31A7E6730A2B}" dt="2026-08-27T15:27:11.215" v="73" actId="20577"/>
        <pc:sldMkLst>
          <pc:docMk/>
          <pc:sldMk cId="0" sldId="267"/>
        </pc:sldMkLst>
        <pc:spChg chg="mod">
          <ac:chgData name="" userId="10db2da9cdc72e37" providerId="LiveId" clId="{F8CDFAF0-B855-47B6-BE46-31A7E6730A2B}" dt="2026-08-27T15:26:58.973" v="70" actId="20577"/>
          <ac:spMkLst>
            <pc:docMk/>
            <pc:sldMk cId="0" sldId="267"/>
            <ac:spMk id="21" creationId="{00000000-0000-0000-0000-000000000000}"/>
          </ac:spMkLst>
        </pc:spChg>
        <pc:spChg chg="mod">
          <ac:chgData name="" userId="10db2da9cdc72e37" providerId="LiveId" clId="{F8CDFAF0-B855-47B6-BE46-31A7E6730A2B}" dt="2026-08-27T15:27:11.215" v="73" actId="20577"/>
          <ac:spMkLst>
            <pc:docMk/>
            <pc:sldMk cId="0" sldId="267"/>
            <ac:spMk id="25" creationId="{00000000-0000-0000-0000-000000000000}"/>
          </ac:spMkLst>
        </pc:spChg>
      </pc:sldChg>
      <pc:sldChg chg="addSp modSp">
        <pc:chgData name="" userId="10db2da9cdc72e37" providerId="LiveId" clId="{F8CDFAF0-B855-47B6-BE46-31A7E6730A2B}" dt="2026-08-27T15:14:59.110" v="45" actId="1076"/>
        <pc:sldMkLst>
          <pc:docMk/>
          <pc:sldMk cId="0" sldId="268"/>
        </pc:sldMkLst>
        <pc:picChg chg="add mod">
          <ac:chgData name="" userId="10db2da9cdc72e37" providerId="LiveId" clId="{F8CDFAF0-B855-47B6-BE46-31A7E6730A2B}" dt="2026-08-27T15:14:59.110" v="45" actId="1076"/>
          <ac:picMkLst>
            <pc:docMk/>
            <pc:sldMk cId="0" sldId="268"/>
            <ac:picMk id="17" creationId="{D4B3CC20-DC4F-4F00-8DB2-2414299B47C9}"/>
          </ac:picMkLst>
        </pc:picChg>
      </pc:sldChg>
      <pc:sldChg chg="modSp">
        <pc:chgData name="" userId="10db2da9cdc72e37" providerId="LiveId" clId="{F8CDFAF0-B855-47B6-BE46-31A7E6730A2B}" dt="2026-08-27T15:28:06.414" v="82" actId="1076"/>
        <pc:sldMkLst>
          <pc:docMk/>
          <pc:sldMk cId="0" sldId="270"/>
        </pc:sldMkLst>
        <pc:spChg chg="mod">
          <ac:chgData name="" userId="10db2da9cdc72e37" providerId="LiveId" clId="{F8CDFAF0-B855-47B6-BE46-31A7E6730A2B}" dt="2026-08-27T15:28:06.414" v="82" actId="1076"/>
          <ac:spMkLst>
            <pc:docMk/>
            <pc:sldMk cId="0" sldId="270"/>
            <ac:spMk id="20" creationId="{00000000-0000-0000-0000-000000000000}"/>
          </ac:spMkLst>
        </pc:spChg>
      </pc:sldChg>
      <pc:sldChg chg="addSp modSp">
        <pc:chgData name="" userId="10db2da9cdc72e37" providerId="LiveId" clId="{F8CDFAF0-B855-47B6-BE46-31A7E6730A2B}" dt="2026-08-27T15:15:23.466" v="48" actId="1076"/>
        <pc:sldMkLst>
          <pc:docMk/>
          <pc:sldMk cId="0" sldId="272"/>
        </pc:sldMkLst>
        <pc:picChg chg="add mod">
          <ac:chgData name="" userId="10db2da9cdc72e37" providerId="LiveId" clId="{F8CDFAF0-B855-47B6-BE46-31A7E6730A2B}" dt="2026-08-27T15:15:23.466" v="48" actId="1076"/>
          <ac:picMkLst>
            <pc:docMk/>
            <pc:sldMk cId="0" sldId="272"/>
            <ac:picMk id="17" creationId="{66620CFA-2B14-4B7D-8583-3BF212ACC678}"/>
          </ac:picMkLst>
        </pc:picChg>
      </pc:sldChg>
      <pc:sldChg chg="modSp">
        <pc:chgData name="" userId="10db2da9cdc72e37" providerId="LiveId" clId="{F8CDFAF0-B855-47B6-BE46-31A7E6730A2B}" dt="2026-08-27T15:16:42.838" v="53" actId="1076"/>
        <pc:sldMkLst>
          <pc:docMk/>
          <pc:sldMk cId="0" sldId="274"/>
        </pc:sldMkLst>
        <pc:spChg chg="mod">
          <ac:chgData name="" userId="10db2da9cdc72e37" providerId="LiveId" clId="{F8CDFAF0-B855-47B6-BE46-31A7E6730A2B}" dt="2026-08-27T15:16:42.838" v="53" actId="1076"/>
          <ac:spMkLst>
            <pc:docMk/>
            <pc:sldMk cId="0" sldId="274"/>
            <ac:spMk id="10" creationId="{00000000-0000-0000-0000-000000000000}"/>
          </ac:spMkLst>
        </pc:spChg>
      </pc:sldChg>
      <pc:sldChg chg="modSp">
        <pc:chgData name="" userId="10db2da9cdc72e37" providerId="LiveId" clId="{F8CDFAF0-B855-47B6-BE46-31A7E6730A2B}" dt="2026-08-27T15:16:59.456" v="57" actId="1076"/>
        <pc:sldMkLst>
          <pc:docMk/>
          <pc:sldMk cId="0" sldId="275"/>
        </pc:sldMkLst>
        <pc:spChg chg="mod">
          <ac:chgData name="" userId="10db2da9cdc72e37" providerId="LiveId" clId="{F8CDFAF0-B855-47B6-BE46-31A7E6730A2B}" dt="2026-08-27T15:16:59.456" v="57" actId="1076"/>
          <ac:spMkLst>
            <pc:docMk/>
            <pc:sldMk cId="0" sldId="275"/>
            <ac:spMk id="6" creationId="{00000000-0000-0000-0000-000000000000}"/>
          </ac:spMkLst>
        </pc:spChg>
        <pc:spChg chg="mod">
          <ac:chgData name="" userId="10db2da9cdc72e37" providerId="LiveId" clId="{F8CDFAF0-B855-47B6-BE46-31A7E6730A2B}" dt="2026-08-27T15:16:56.237" v="56" actId="1076"/>
          <ac:spMkLst>
            <pc:docMk/>
            <pc:sldMk cId="0" sldId="275"/>
            <ac:spMk id="7" creationId="{00000000-0000-0000-0000-000000000000}"/>
          </ac:spMkLst>
        </pc:spChg>
      </pc:sldChg>
      <pc:sldChg chg="del">
        <pc:chgData name="" userId="10db2da9cdc72e37" providerId="LiveId" clId="{F8CDFAF0-B855-47B6-BE46-31A7E6730A2B}" dt="2026-08-27T15:15:27.999" v="49" actId="2696"/>
        <pc:sldMkLst>
          <pc:docMk/>
          <pc:sldMk cId="0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5.png"/><Relationship Id="rId4" Type="http://schemas.openxmlformats.org/officeDocument/2006/relationships/image" Target="../media/image24.sv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1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5" Type="http://schemas.openxmlformats.org/officeDocument/2006/relationships/image" Target="../media/image13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1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3.png"/><Relationship Id="rId7" Type="http://schemas.openxmlformats.org/officeDocument/2006/relationships/image" Target="../media/image5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3084230" cy="5217337"/>
          </a:xfrm>
          <a:custGeom>
            <a:avLst/>
            <a:gdLst/>
            <a:ahLst/>
            <a:cxnLst/>
            <a:rect l="l" t="t" r="r" b="b"/>
            <a:pathLst>
              <a:path w="13084230" h="5217337">
                <a:moveTo>
                  <a:pt x="0" y="0"/>
                </a:moveTo>
                <a:lnTo>
                  <a:pt x="13084230" y="0"/>
                </a:lnTo>
                <a:lnTo>
                  <a:pt x="13084230" y="5217337"/>
                </a:lnTo>
                <a:lnTo>
                  <a:pt x="0" y="52173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6886" y="2812872"/>
            <a:ext cx="13084230" cy="4661257"/>
          </a:xfrm>
          <a:custGeom>
            <a:avLst/>
            <a:gdLst/>
            <a:ahLst/>
            <a:cxnLst/>
            <a:rect l="l" t="t" r="r" b="b"/>
            <a:pathLst>
              <a:path w="13084230" h="4661257">
                <a:moveTo>
                  <a:pt x="0" y="0"/>
                </a:moveTo>
                <a:lnTo>
                  <a:pt x="13084230" y="0"/>
                </a:lnTo>
                <a:lnTo>
                  <a:pt x="13084230" y="4661256"/>
                </a:lnTo>
                <a:lnTo>
                  <a:pt x="0" y="46612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55675" y="4325272"/>
            <a:ext cx="13084230" cy="5168271"/>
          </a:xfrm>
          <a:custGeom>
            <a:avLst/>
            <a:gdLst/>
            <a:ahLst/>
            <a:cxnLst/>
            <a:rect l="l" t="t" r="r" b="b"/>
            <a:pathLst>
              <a:path w="13084230" h="5168271">
                <a:moveTo>
                  <a:pt x="0" y="0"/>
                </a:moveTo>
                <a:lnTo>
                  <a:pt x="13084230" y="0"/>
                </a:lnTo>
                <a:lnTo>
                  <a:pt x="13084230" y="5168271"/>
                </a:lnTo>
                <a:lnTo>
                  <a:pt x="0" y="51682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265522" y="1028700"/>
            <a:ext cx="15691045" cy="8404516"/>
          </a:xfrm>
          <a:custGeom>
            <a:avLst/>
            <a:gdLst/>
            <a:ahLst/>
            <a:cxnLst/>
            <a:rect l="l" t="t" r="r" b="b"/>
            <a:pathLst>
              <a:path w="15691045" h="8404516">
                <a:moveTo>
                  <a:pt x="0" y="0"/>
                </a:moveTo>
                <a:lnTo>
                  <a:pt x="15691045" y="0"/>
                </a:lnTo>
                <a:lnTo>
                  <a:pt x="15691045" y="8404516"/>
                </a:lnTo>
                <a:lnTo>
                  <a:pt x="0" y="84045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16156" y="2754943"/>
            <a:ext cx="12552879" cy="4976446"/>
          </a:xfrm>
          <a:custGeom>
            <a:avLst/>
            <a:gdLst/>
            <a:ahLst/>
            <a:cxnLst/>
            <a:rect l="l" t="t" r="r" b="b"/>
            <a:pathLst>
              <a:path w="12552879" h="4976446">
                <a:moveTo>
                  <a:pt x="0" y="0"/>
                </a:moveTo>
                <a:lnTo>
                  <a:pt x="12552879" y="0"/>
                </a:lnTo>
                <a:lnTo>
                  <a:pt x="12552879" y="4976446"/>
                </a:lnTo>
                <a:lnTo>
                  <a:pt x="0" y="49764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02518" y="3867967"/>
            <a:ext cx="1101811" cy="0"/>
          </a:xfrm>
          <a:prstGeom prst="line">
            <a:avLst/>
          </a:prstGeom>
          <a:ln w="28575" cap="flat">
            <a:solidFill>
              <a:srgbClr val="FF8757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3" name="Freeform 3"/>
          <p:cNvSpPr/>
          <p:nvPr/>
        </p:nvSpPr>
        <p:spPr>
          <a:xfrm>
            <a:off x="1038225" y="3736056"/>
            <a:ext cx="4464293" cy="1168833"/>
          </a:xfrm>
          <a:custGeom>
            <a:avLst/>
            <a:gdLst/>
            <a:ahLst/>
            <a:cxnLst/>
            <a:rect l="l" t="t" r="r" b="b"/>
            <a:pathLst>
              <a:path w="4464293" h="1168833">
                <a:moveTo>
                  <a:pt x="0" y="0"/>
                </a:moveTo>
                <a:lnTo>
                  <a:pt x="4464293" y="0"/>
                </a:lnTo>
                <a:lnTo>
                  <a:pt x="4464293" y="1168834"/>
                </a:lnTo>
                <a:lnTo>
                  <a:pt x="0" y="11688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3203717"/>
            <a:ext cx="4483343" cy="1371320"/>
            <a:chOff x="0" y="0"/>
            <a:chExt cx="1180798" cy="36117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80798" cy="361171"/>
            </a:xfrm>
            <a:custGeom>
              <a:avLst/>
              <a:gdLst/>
              <a:ahLst/>
              <a:cxnLst/>
              <a:rect l="l" t="t" r="r" b="b"/>
              <a:pathLst>
                <a:path w="1180798" h="361171">
                  <a:moveTo>
                    <a:pt x="0" y="0"/>
                  </a:moveTo>
                  <a:lnTo>
                    <a:pt x="1180798" y="0"/>
                  </a:lnTo>
                  <a:lnTo>
                    <a:pt x="1180798" y="361171"/>
                  </a:lnTo>
                  <a:lnTo>
                    <a:pt x="0" y="3611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1180798" cy="35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71844" y="3682231"/>
            <a:ext cx="3746531" cy="397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Managing individual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5502518" y="3203717"/>
            <a:ext cx="0" cy="1371320"/>
          </a:xfrm>
          <a:prstGeom prst="line">
            <a:avLst/>
          </a:prstGeom>
          <a:ln w="38100" cap="rnd">
            <a:solidFill>
              <a:srgbClr val="FF875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flipH="1" flipV="1">
            <a:off x="11683671" y="3910787"/>
            <a:ext cx="1101811" cy="0"/>
          </a:xfrm>
          <a:prstGeom prst="line">
            <a:avLst/>
          </a:prstGeom>
          <a:ln w="28575" cap="flat">
            <a:solidFill>
              <a:srgbClr val="FFC802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0" name="Freeform 10"/>
          <p:cNvSpPr/>
          <p:nvPr/>
        </p:nvSpPr>
        <p:spPr>
          <a:xfrm rot="-10800000">
            <a:off x="12785482" y="3736056"/>
            <a:ext cx="4464293" cy="1168833"/>
          </a:xfrm>
          <a:custGeom>
            <a:avLst/>
            <a:gdLst/>
            <a:ahLst/>
            <a:cxnLst/>
            <a:rect l="l" t="t" r="r" b="b"/>
            <a:pathLst>
              <a:path w="4464293" h="1168833">
                <a:moveTo>
                  <a:pt x="0" y="0"/>
                </a:moveTo>
                <a:lnTo>
                  <a:pt x="4464293" y="0"/>
                </a:lnTo>
                <a:lnTo>
                  <a:pt x="4464293" y="1168834"/>
                </a:lnTo>
                <a:lnTo>
                  <a:pt x="0" y="11688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35466" y="2623720"/>
            <a:ext cx="1628602" cy="88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FF8757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02</a:t>
            </a:r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12775957" y="3203717"/>
            <a:ext cx="4483343" cy="1371320"/>
            <a:chOff x="0" y="0"/>
            <a:chExt cx="1180798" cy="36117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80798" cy="361171"/>
            </a:xfrm>
            <a:custGeom>
              <a:avLst/>
              <a:gdLst/>
              <a:ahLst/>
              <a:cxnLst/>
              <a:rect l="l" t="t" r="r" b="b"/>
              <a:pathLst>
                <a:path w="1180798" h="361171">
                  <a:moveTo>
                    <a:pt x="0" y="0"/>
                  </a:moveTo>
                  <a:lnTo>
                    <a:pt x="1180798" y="0"/>
                  </a:lnTo>
                  <a:lnTo>
                    <a:pt x="1180798" y="361171"/>
                  </a:lnTo>
                  <a:lnTo>
                    <a:pt x="0" y="3611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9525"/>
              <a:ext cx="1180798" cy="35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 flipH="1" flipV="1">
            <a:off x="12795007" y="3203717"/>
            <a:ext cx="0" cy="1371320"/>
          </a:xfrm>
          <a:prstGeom prst="line">
            <a:avLst/>
          </a:prstGeom>
          <a:ln w="38100" cap="rnd">
            <a:solidFill>
              <a:srgbClr val="FFC80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TextBox 16"/>
          <p:cNvSpPr txBox="1"/>
          <p:nvPr/>
        </p:nvSpPr>
        <p:spPr>
          <a:xfrm>
            <a:off x="13080757" y="3682231"/>
            <a:ext cx="3737006" cy="397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</a:pPr>
            <a:r>
              <a:rPr lang="en-US" sz="27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Beginning the lesson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621173" y="2623720"/>
            <a:ext cx="1628602" cy="88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FFBE24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01</a:t>
            </a:r>
          </a:p>
        </p:txBody>
      </p:sp>
      <p:sp>
        <p:nvSpPr>
          <p:cNvPr id="18" name="AutoShape 18"/>
          <p:cNvSpPr/>
          <p:nvPr/>
        </p:nvSpPr>
        <p:spPr>
          <a:xfrm flipH="1">
            <a:off x="11683671" y="5857234"/>
            <a:ext cx="1101811" cy="0"/>
          </a:xfrm>
          <a:prstGeom prst="line">
            <a:avLst/>
          </a:prstGeom>
          <a:ln w="28575" cap="flat">
            <a:solidFill>
              <a:srgbClr val="FC7498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9" name="Freeform 19"/>
          <p:cNvSpPr/>
          <p:nvPr/>
        </p:nvSpPr>
        <p:spPr>
          <a:xfrm rot="-10800000">
            <a:off x="12785482" y="5682503"/>
            <a:ext cx="4464293" cy="1168833"/>
          </a:xfrm>
          <a:custGeom>
            <a:avLst/>
            <a:gdLst/>
            <a:ahLst/>
            <a:cxnLst/>
            <a:rect l="l" t="t" r="r" b="b"/>
            <a:pathLst>
              <a:path w="4464293" h="1168833">
                <a:moveTo>
                  <a:pt x="0" y="0"/>
                </a:moveTo>
                <a:lnTo>
                  <a:pt x="4464293" y="0"/>
                </a:lnTo>
                <a:lnTo>
                  <a:pt x="4464293" y="1168833"/>
                </a:lnTo>
                <a:lnTo>
                  <a:pt x="0" y="1168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 rot="-10800000">
            <a:off x="12775957" y="5150164"/>
            <a:ext cx="4483343" cy="1371320"/>
            <a:chOff x="0" y="0"/>
            <a:chExt cx="1180798" cy="36117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80798" cy="361171"/>
            </a:xfrm>
            <a:custGeom>
              <a:avLst/>
              <a:gdLst/>
              <a:ahLst/>
              <a:cxnLst/>
              <a:rect l="l" t="t" r="r" b="b"/>
              <a:pathLst>
                <a:path w="1180798" h="361171">
                  <a:moveTo>
                    <a:pt x="0" y="0"/>
                  </a:moveTo>
                  <a:lnTo>
                    <a:pt x="1180798" y="0"/>
                  </a:lnTo>
                  <a:lnTo>
                    <a:pt x="1180798" y="361171"/>
                  </a:lnTo>
                  <a:lnTo>
                    <a:pt x="0" y="3611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9525"/>
              <a:ext cx="1180798" cy="35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59"/>
                </a:lnSpc>
              </a:pPr>
              <a:endParaRPr/>
            </a:p>
          </p:txBody>
        </p:sp>
      </p:grpSp>
      <p:sp>
        <p:nvSpPr>
          <p:cNvPr id="23" name="AutoShape 23"/>
          <p:cNvSpPr/>
          <p:nvPr/>
        </p:nvSpPr>
        <p:spPr>
          <a:xfrm flipH="1" flipV="1">
            <a:off x="12795007" y="5150164"/>
            <a:ext cx="0" cy="1371320"/>
          </a:xfrm>
          <a:prstGeom prst="line">
            <a:avLst/>
          </a:prstGeom>
          <a:ln w="38100" cap="rnd">
            <a:solidFill>
              <a:srgbClr val="FC749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TextBox 24"/>
          <p:cNvSpPr txBox="1"/>
          <p:nvPr/>
        </p:nvSpPr>
        <p:spPr>
          <a:xfrm>
            <a:off x="12795007" y="5525808"/>
            <a:ext cx="4166109" cy="73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59"/>
              </a:lnSpc>
            </a:pPr>
            <a:r>
              <a:rPr lang="en-US" sz="25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Managing behavior and classroom community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621173" y="4619697"/>
            <a:ext cx="1628602" cy="887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FC7499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03</a:t>
            </a:r>
          </a:p>
        </p:txBody>
      </p:sp>
      <p:sp>
        <p:nvSpPr>
          <p:cNvPr id="26" name="AutoShape 26"/>
          <p:cNvSpPr/>
          <p:nvPr/>
        </p:nvSpPr>
        <p:spPr>
          <a:xfrm flipH="1" flipV="1">
            <a:off x="11683671" y="7803681"/>
            <a:ext cx="1101811" cy="0"/>
          </a:xfrm>
          <a:prstGeom prst="line">
            <a:avLst/>
          </a:prstGeom>
          <a:ln w="28575" cap="flat">
            <a:solidFill>
              <a:srgbClr val="8A6EE3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27" name="Freeform 27"/>
          <p:cNvSpPr/>
          <p:nvPr/>
        </p:nvSpPr>
        <p:spPr>
          <a:xfrm rot="-10800000">
            <a:off x="12785482" y="7628950"/>
            <a:ext cx="4464293" cy="1168833"/>
          </a:xfrm>
          <a:custGeom>
            <a:avLst/>
            <a:gdLst/>
            <a:ahLst/>
            <a:cxnLst/>
            <a:rect l="l" t="t" r="r" b="b"/>
            <a:pathLst>
              <a:path w="4464293" h="1168833">
                <a:moveTo>
                  <a:pt x="0" y="0"/>
                </a:moveTo>
                <a:lnTo>
                  <a:pt x="4464293" y="0"/>
                </a:lnTo>
                <a:lnTo>
                  <a:pt x="4464293" y="1168833"/>
                </a:lnTo>
                <a:lnTo>
                  <a:pt x="0" y="1168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 rot="-10800000">
            <a:off x="12775957" y="7096610"/>
            <a:ext cx="4483343" cy="1371320"/>
            <a:chOff x="0" y="0"/>
            <a:chExt cx="1180798" cy="361171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180798" cy="361171"/>
            </a:xfrm>
            <a:custGeom>
              <a:avLst/>
              <a:gdLst/>
              <a:ahLst/>
              <a:cxnLst/>
              <a:rect l="l" t="t" r="r" b="b"/>
              <a:pathLst>
                <a:path w="1180798" h="361171">
                  <a:moveTo>
                    <a:pt x="0" y="0"/>
                  </a:moveTo>
                  <a:lnTo>
                    <a:pt x="1180798" y="0"/>
                  </a:lnTo>
                  <a:lnTo>
                    <a:pt x="1180798" y="361171"/>
                  </a:lnTo>
                  <a:lnTo>
                    <a:pt x="0" y="3611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9525"/>
              <a:ext cx="1180798" cy="35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59"/>
                </a:lnSpc>
              </a:pPr>
              <a:endParaRPr/>
            </a:p>
          </p:txBody>
        </p:sp>
      </p:grpSp>
      <p:sp>
        <p:nvSpPr>
          <p:cNvPr id="31" name="AutoShape 31"/>
          <p:cNvSpPr/>
          <p:nvPr/>
        </p:nvSpPr>
        <p:spPr>
          <a:xfrm flipH="1" flipV="1">
            <a:off x="12795007" y="7096610"/>
            <a:ext cx="0" cy="1371320"/>
          </a:xfrm>
          <a:prstGeom prst="line">
            <a:avLst/>
          </a:prstGeom>
          <a:ln w="38100" cap="rnd">
            <a:solidFill>
              <a:srgbClr val="8A6EE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2" name="TextBox 32"/>
          <p:cNvSpPr txBox="1"/>
          <p:nvPr/>
        </p:nvSpPr>
        <p:spPr>
          <a:xfrm>
            <a:off x="13080757" y="7485326"/>
            <a:ext cx="3975131" cy="73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59"/>
              </a:lnSpc>
            </a:pPr>
            <a:r>
              <a:rPr lang="en-US" sz="25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Interacting about learning and assessment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621173" y="6584061"/>
            <a:ext cx="1628602" cy="88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8A6EE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05</a:t>
            </a:r>
          </a:p>
        </p:txBody>
      </p:sp>
      <p:sp>
        <p:nvSpPr>
          <p:cNvPr id="34" name="AutoShape 34"/>
          <p:cNvSpPr/>
          <p:nvPr/>
        </p:nvSpPr>
        <p:spPr>
          <a:xfrm>
            <a:off x="5502518" y="5814413"/>
            <a:ext cx="1101811" cy="0"/>
          </a:xfrm>
          <a:prstGeom prst="line">
            <a:avLst/>
          </a:prstGeom>
          <a:ln w="28575" cap="flat">
            <a:solidFill>
              <a:srgbClr val="CE6CC8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35" name="Freeform 35"/>
          <p:cNvSpPr/>
          <p:nvPr/>
        </p:nvSpPr>
        <p:spPr>
          <a:xfrm>
            <a:off x="1038225" y="5682503"/>
            <a:ext cx="4464293" cy="1168833"/>
          </a:xfrm>
          <a:custGeom>
            <a:avLst/>
            <a:gdLst/>
            <a:ahLst/>
            <a:cxnLst/>
            <a:rect l="l" t="t" r="r" b="b"/>
            <a:pathLst>
              <a:path w="4464293" h="1168833">
                <a:moveTo>
                  <a:pt x="0" y="0"/>
                </a:moveTo>
                <a:lnTo>
                  <a:pt x="4464293" y="0"/>
                </a:lnTo>
                <a:lnTo>
                  <a:pt x="4464293" y="1168833"/>
                </a:lnTo>
                <a:lnTo>
                  <a:pt x="0" y="1168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</p:sp>
      <p:grpSp>
        <p:nvGrpSpPr>
          <p:cNvPr id="36" name="Group 36"/>
          <p:cNvGrpSpPr/>
          <p:nvPr/>
        </p:nvGrpSpPr>
        <p:grpSpPr>
          <a:xfrm>
            <a:off x="1028700" y="5150164"/>
            <a:ext cx="4483343" cy="1371320"/>
            <a:chOff x="0" y="0"/>
            <a:chExt cx="1180798" cy="36117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180798" cy="361171"/>
            </a:xfrm>
            <a:custGeom>
              <a:avLst/>
              <a:gdLst/>
              <a:ahLst/>
              <a:cxnLst/>
              <a:rect l="l" t="t" r="r" b="b"/>
              <a:pathLst>
                <a:path w="1180798" h="361171">
                  <a:moveTo>
                    <a:pt x="0" y="0"/>
                  </a:moveTo>
                  <a:lnTo>
                    <a:pt x="1180798" y="0"/>
                  </a:lnTo>
                  <a:lnTo>
                    <a:pt x="1180798" y="361171"/>
                  </a:lnTo>
                  <a:lnTo>
                    <a:pt x="0" y="3611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9525"/>
              <a:ext cx="1180798" cy="35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59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371844" y="5657389"/>
            <a:ext cx="4144315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9"/>
              </a:lnSpc>
            </a:pPr>
            <a:r>
              <a:rPr lang="en-US" sz="25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Working collaboratively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35466" y="4619730"/>
            <a:ext cx="1628602" cy="887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CF6DC8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04</a:t>
            </a:r>
          </a:p>
        </p:txBody>
      </p:sp>
      <p:sp>
        <p:nvSpPr>
          <p:cNvPr id="41" name="AutoShape 41"/>
          <p:cNvSpPr/>
          <p:nvPr/>
        </p:nvSpPr>
        <p:spPr>
          <a:xfrm flipV="1">
            <a:off x="5502518" y="5150164"/>
            <a:ext cx="0" cy="1371320"/>
          </a:xfrm>
          <a:prstGeom prst="line">
            <a:avLst/>
          </a:prstGeom>
          <a:ln w="38100" cap="rnd">
            <a:solidFill>
              <a:srgbClr val="CE6CC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AutoShape 42"/>
          <p:cNvSpPr/>
          <p:nvPr/>
        </p:nvSpPr>
        <p:spPr>
          <a:xfrm>
            <a:off x="5502518" y="7760860"/>
            <a:ext cx="1101811" cy="0"/>
          </a:xfrm>
          <a:prstGeom prst="line">
            <a:avLst/>
          </a:prstGeom>
          <a:ln w="28575" cap="flat">
            <a:solidFill>
              <a:srgbClr val="1475D7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43" name="Freeform 43"/>
          <p:cNvSpPr/>
          <p:nvPr/>
        </p:nvSpPr>
        <p:spPr>
          <a:xfrm>
            <a:off x="1038225" y="7628950"/>
            <a:ext cx="4464293" cy="1168833"/>
          </a:xfrm>
          <a:custGeom>
            <a:avLst/>
            <a:gdLst/>
            <a:ahLst/>
            <a:cxnLst/>
            <a:rect l="l" t="t" r="r" b="b"/>
            <a:pathLst>
              <a:path w="4464293" h="1168833">
                <a:moveTo>
                  <a:pt x="0" y="0"/>
                </a:moveTo>
                <a:lnTo>
                  <a:pt x="4464293" y="0"/>
                </a:lnTo>
                <a:lnTo>
                  <a:pt x="4464293" y="1168833"/>
                </a:lnTo>
                <a:lnTo>
                  <a:pt x="0" y="1168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</p:sp>
      <p:grpSp>
        <p:nvGrpSpPr>
          <p:cNvPr id="44" name="Group 44"/>
          <p:cNvGrpSpPr/>
          <p:nvPr/>
        </p:nvGrpSpPr>
        <p:grpSpPr>
          <a:xfrm>
            <a:off x="1028700" y="7096610"/>
            <a:ext cx="4483343" cy="1371320"/>
            <a:chOff x="0" y="0"/>
            <a:chExt cx="1180798" cy="361171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180798" cy="361171"/>
            </a:xfrm>
            <a:custGeom>
              <a:avLst/>
              <a:gdLst/>
              <a:ahLst/>
              <a:cxnLst/>
              <a:rect l="l" t="t" r="r" b="b"/>
              <a:pathLst>
                <a:path w="1180798" h="361171">
                  <a:moveTo>
                    <a:pt x="0" y="0"/>
                  </a:moveTo>
                  <a:lnTo>
                    <a:pt x="1180798" y="0"/>
                  </a:lnTo>
                  <a:lnTo>
                    <a:pt x="1180798" y="361171"/>
                  </a:lnTo>
                  <a:lnTo>
                    <a:pt x="0" y="3611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0" y="9525"/>
              <a:ext cx="1180798" cy="35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59"/>
                </a:lnSpc>
              </a:pPr>
              <a:endParaRPr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1371844" y="7524829"/>
            <a:ext cx="3359711" cy="397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1">
                <a:solidFill>
                  <a:srgbClr val="000000"/>
                </a:solidFill>
                <a:latin typeface="Cerebri Bold"/>
                <a:ea typeface="Cerebri Bold"/>
                <a:cs typeface="Cerebri Bold"/>
                <a:sym typeface="Cerebri Bold"/>
              </a:rPr>
              <a:t>Ending the lesson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044991" y="6584061"/>
            <a:ext cx="1628602" cy="88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1475D7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06</a:t>
            </a:r>
          </a:p>
        </p:txBody>
      </p:sp>
      <p:sp>
        <p:nvSpPr>
          <p:cNvPr id="49" name="AutoShape 49"/>
          <p:cNvSpPr/>
          <p:nvPr/>
        </p:nvSpPr>
        <p:spPr>
          <a:xfrm flipV="1">
            <a:off x="5502518" y="7096610"/>
            <a:ext cx="0" cy="1371320"/>
          </a:xfrm>
          <a:prstGeom prst="line">
            <a:avLst/>
          </a:prstGeom>
          <a:ln w="38100" cap="rnd">
            <a:solidFill>
              <a:srgbClr val="1475D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0" name="TextBox 50"/>
          <p:cNvSpPr txBox="1"/>
          <p:nvPr/>
        </p:nvSpPr>
        <p:spPr>
          <a:xfrm>
            <a:off x="1639749" y="870827"/>
            <a:ext cx="15343138" cy="715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51"/>
              </a:lnSpc>
            </a:pPr>
            <a:r>
              <a:rPr lang="en-US" sz="4179" b="1" dirty="0">
                <a:solidFill>
                  <a:srgbClr val="0F66BE"/>
                </a:solidFill>
                <a:latin typeface="Cerebri Bold"/>
                <a:ea typeface="Cerebri Bold"/>
                <a:cs typeface="Cerebri Bold"/>
                <a:sym typeface="Cerebri Bold"/>
              </a:rPr>
              <a:t>PHASE 1: Conceptual Framework Selection and Adaptation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2234051" y="1697607"/>
            <a:ext cx="13536902" cy="351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8"/>
              </a:lnSpc>
            </a:pPr>
            <a:r>
              <a:rPr lang="en-US" sz="2507" i="1" dirty="0">
                <a:solidFill>
                  <a:srgbClr val="000000"/>
                </a:solidFill>
                <a:latin typeface="Cerebri Italics"/>
                <a:ea typeface="Cerebri Italics"/>
                <a:cs typeface="Cerebri Italics"/>
                <a:sym typeface="Cerebri Italics"/>
              </a:rPr>
              <a:t>Categories of classroom interaction situations by Harper and O’Brien (2015)</a:t>
            </a:r>
          </a:p>
        </p:txBody>
      </p:sp>
      <p:sp>
        <p:nvSpPr>
          <p:cNvPr id="52" name="Freeform 52"/>
          <p:cNvSpPr/>
          <p:nvPr/>
        </p:nvSpPr>
        <p:spPr>
          <a:xfrm>
            <a:off x="6821084" y="7243662"/>
            <a:ext cx="4645833" cy="1357353"/>
          </a:xfrm>
          <a:custGeom>
            <a:avLst/>
            <a:gdLst/>
            <a:ahLst/>
            <a:cxnLst/>
            <a:rect l="l" t="t" r="r" b="b"/>
            <a:pathLst>
              <a:path w="4645833" h="1357353">
                <a:moveTo>
                  <a:pt x="0" y="0"/>
                </a:moveTo>
                <a:lnTo>
                  <a:pt x="4645832" y="0"/>
                </a:lnTo>
                <a:lnTo>
                  <a:pt x="4645832" y="1357353"/>
                </a:lnTo>
                <a:lnTo>
                  <a:pt x="0" y="13573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37992"/>
            </a:stretch>
          </a:blipFill>
        </p:spPr>
      </p:sp>
      <p:sp>
        <p:nvSpPr>
          <p:cNvPr id="53" name="Freeform 53"/>
          <p:cNvSpPr/>
          <p:nvPr/>
        </p:nvSpPr>
        <p:spPr>
          <a:xfrm>
            <a:off x="6821084" y="3427557"/>
            <a:ext cx="4645833" cy="4587760"/>
          </a:xfrm>
          <a:custGeom>
            <a:avLst/>
            <a:gdLst/>
            <a:ahLst/>
            <a:cxnLst/>
            <a:rect l="l" t="t" r="r" b="b"/>
            <a:pathLst>
              <a:path w="4645833" h="4587760">
                <a:moveTo>
                  <a:pt x="0" y="0"/>
                </a:moveTo>
                <a:lnTo>
                  <a:pt x="4645832" y="0"/>
                </a:lnTo>
                <a:lnTo>
                  <a:pt x="4645832" y="4587760"/>
                </a:lnTo>
                <a:lnTo>
                  <a:pt x="0" y="45877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4" name="Group 54"/>
          <p:cNvGrpSpPr/>
          <p:nvPr/>
        </p:nvGrpSpPr>
        <p:grpSpPr>
          <a:xfrm>
            <a:off x="8327176" y="2799891"/>
            <a:ext cx="1633648" cy="1756338"/>
            <a:chOff x="0" y="0"/>
            <a:chExt cx="2178197" cy="2341784"/>
          </a:xfrm>
        </p:grpSpPr>
        <p:sp>
          <p:nvSpPr>
            <p:cNvPr id="55" name="Freeform 55"/>
            <p:cNvSpPr/>
            <p:nvPr/>
          </p:nvSpPr>
          <p:spPr>
            <a:xfrm>
              <a:off x="0" y="163587"/>
              <a:ext cx="2178197" cy="2178197"/>
            </a:xfrm>
            <a:custGeom>
              <a:avLst/>
              <a:gdLst/>
              <a:ahLst/>
              <a:cxnLst/>
              <a:rect l="l" t="t" r="r" b="b"/>
              <a:pathLst>
                <a:path w="2178197" h="2178197">
                  <a:moveTo>
                    <a:pt x="0" y="0"/>
                  </a:moveTo>
                  <a:lnTo>
                    <a:pt x="2178197" y="0"/>
                  </a:lnTo>
                  <a:lnTo>
                    <a:pt x="2178197" y="2178197"/>
                  </a:lnTo>
                  <a:lnTo>
                    <a:pt x="0" y="2178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56" name="Group 56"/>
            <p:cNvGrpSpPr/>
            <p:nvPr/>
          </p:nvGrpSpPr>
          <p:grpSpPr>
            <a:xfrm>
              <a:off x="0" y="0"/>
              <a:ext cx="2178197" cy="2178197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19"/>
                  </a:lnSpc>
                </a:pPr>
                <a:endParaRPr/>
              </a:p>
            </p:txBody>
          </p:sp>
        </p:grpSp>
      </p:grpSp>
      <p:sp>
        <p:nvSpPr>
          <p:cNvPr id="59" name="Freeform 59"/>
          <p:cNvSpPr/>
          <p:nvPr/>
        </p:nvSpPr>
        <p:spPr>
          <a:xfrm rot="-136760">
            <a:off x="14878061" y="8213367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59000"/>
            </a:blip>
            <a:stretch>
              <a:fillRect/>
            </a:stretch>
          </a:blipFill>
        </p:spPr>
      </p:sp>
      <p:sp>
        <p:nvSpPr>
          <p:cNvPr id="60" name="Freeform 60"/>
          <p:cNvSpPr/>
          <p:nvPr/>
        </p:nvSpPr>
        <p:spPr>
          <a:xfrm rot="921768">
            <a:off x="-2207420" y="-4114800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9000"/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36111" y="7978258"/>
            <a:ext cx="3837057" cy="1004611"/>
          </a:xfrm>
          <a:custGeom>
            <a:avLst/>
            <a:gdLst/>
            <a:ahLst/>
            <a:cxnLst/>
            <a:rect l="l" t="t" r="r" b="b"/>
            <a:pathLst>
              <a:path w="3837057" h="1004611">
                <a:moveTo>
                  <a:pt x="0" y="0"/>
                </a:moveTo>
                <a:lnTo>
                  <a:pt x="3837057" y="0"/>
                </a:lnTo>
                <a:lnTo>
                  <a:pt x="3837057" y="1004611"/>
                </a:lnTo>
                <a:lnTo>
                  <a:pt x="0" y="1004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036111" y="3020160"/>
            <a:ext cx="3837057" cy="5607355"/>
            <a:chOff x="0" y="0"/>
            <a:chExt cx="972817" cy="14216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72817" cy="1421644"/>
            </a:xfrm>
            <a:custGeom>
              <a:avLst/>
              <a:gdLst/>
              <a:ahLst/>
              <a:cxnLst/>
              <a:rect l="l" t="t" r="r" b="b"/>
              <a:pathLst>
                <a:path w="972817" h="1421644">
                  <a:moveTo>
                    <a:pt x="102901" y="0"/>
                  </a:moveTo>
                  <a:lnTo>
                    <a:pt x="869915" y="0"/>
                  </a:lnTo>
                  <a:cubicBezTo>
                    <a:pt x="926746" y="0"/>
                    <a:pt x="972817" y="46070"/>
                    <a:pt x="972817" y="102901"/>
                  </a:cubicBezTo>
                  <a:lnTo>
                    <a:pt x="972817" y="1318743"/>
                  </a:lnTo>
                  <a:cubicBezTo>
                    <a:pt x="972817" y="1375573"/>
                    <a:pt x="926746" y="1421644"/>
                    <a:pt x="869915" y="1421644"/>
                  </a:cubicBezTo>
                  <a:lnTo>
                    <a:pt x="102901" y="1421644"/>
                  </a:lnTo>
                  <a:cubicBezTo>
                    <a:pt x="46070" y="1421644"/>
                    <a:pt x="0" y="1375573"/>
                    <a:pt x="0" y="1318743"/>
                  </a:cubicBezTo>
                  <a:lnTo>
                    <a:pt x="0" y="102901"/>
                  </a:lnTo>
                  <a:cubicBezTo>
                    <a:pt x="0" y="46070"/>
                    <a:pt x="46070" y="0"/>
                    <a:pt x="10290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972817" cy="1450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9504075" y="5809043"/>
            <a:ext cx="2368518" cy="369669"/>
            <a:chOff x="0" y="0"/>
            <a:chExt cx="600495" cy="93723"/>
          </a:xfrm>
        </p:grpSpPr>
        <p:sp>
          <p:nvSpPr>
            <p:cNvPr id="7" name="Freeform 7"/>
            <p:cNvSpPr/>
            <p:nvPr/>
          </p:nvSpPr>
          <p:spPr>
            <a:xfrm>
              <a:off x="33164" y="0"/>
              <a:ext cx="534166" cy="93723"/>
            </a:xfrm>
            <a:custGeom>
              <a:avLst/>
              <a:gdLst/>
              <a:ahLst/>
              <a:cxnLst/>
              <a:rect l="l" t="t" r="r" b="b"/>
              <a:pathLst>
                <a:path w="534166" h="93723">
                  <a:moveTo>
                    <a:pt x="212529" y="0"/>
                  </a:moveTo>
                  <a:lnTo>
                    <a:pt x="321638" y="0"/>
                  </a:lnTo>
                  <a:cubicBezTo>
                    <a:pt x="349633" y="0"/>
                    <a:pt x="377296" y="6072"/>
                    <a:pt x="402717" y="17797"/>
                  </a:cubicBezTo>
                  <a:lnTo>
                    <a:pt x="528745" y="75926"/>
                  </a:lnTo>
                  <a:cubicBezTo>
                    <a:pt x="532723" y="77760"/>
                    <a:pt x="534888" y="82116"/>
                    <a:pt x="533949" y="86395"/>
                  </a:cubicBezTo>
                  <a:cubicBezTo>
                    <a:pt x="533009" y="90674"/>
                    <a:pt x="529219" y="93723"/>
                    <a:pt x="524838" y="93723"/>
                  </a:cubicBezTo>
                  <a:lnTo>
                    <a:pt x="9329" y="93723"/>
                  </a:lnTo>
                  <a:cubicBezTo>
                    <a:pt x="4948" y="93723"/>
                    <a:pt x="1158" y="90674"/>
                    <a:pt x="218" y="86395"/>
                  </a:cubicBezTo>
                  <a:cubicBezTo>
                    <a:pt x="-721" y="82116"/>
                    <a:pt x="1444" y="77760"/>
                    <a:pt x="5422" y="75926"/>
                  </a:cubicBezTo>
                  <a:lnTo>
                    <a:pt x="131450" y="17797"/>
                  </a:lnTo>
                  <a:cubicBezTo>
                    <a:pt x="156871" y="6072"/>
                    <a:pt x="184534" y="0"/>
                    <a:pt x="212529" y="0"/>
                  </a:cubicBezTo>
                  <a:close/>
                </a:path>
              </a:pathLst>
            </a:custGeom>
            <a:solidFill>
              <a:srgbClr val="FFC80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27000" y="-28575"/>
              <a:ext cx="346495" cy="122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6036686" y="5809043"/>
            <a:ext cx="2368518" cy="369669"/>
            <a:chOff x="0" y="0"/>
            <a:chExt cx="600495" cy="93723"/>
          </a:xfrm>
        </p:grpSpPr>
        <p:sp>
          <p:nvSpPr>
            <p:cNvPr id="10" name="Freeform 10"/>
            <p:cNvSpPr/>
            <p:nvPr/>
          </p:nvSpPr>
          <p:spPr>
            <a:xfrm>
              <a:off x="33164" y="0"/>
              <a:ext cx="534166" cy="93723"/>
            </a:xfrm>
            <a:custGeom>
              <a:avLst/>
              <a:gdLst/>
              <a:ahLst/>
              <a:cxnLst/>
              <a:rect l="l" t="t" r="r" b="b"/>
              <a:pathLst>
                <a:path w="534166" h="93723">
                  <a:moveTo>
                    <a:pt x="212529" y="0"/>
                  </a:moveTo>
                  <a:lnTo>
                    <a:pt x="321638" y="0"/>
                  </a:lnTo>
                  <a:cubicBezTo>
                    <a:pt x="349633" y="0"/>
                    <a:pt x="377296" y="6072"/>
                    <a:pt x="402717" y="17797"/>
                  </a:cubicBezTo>
                  <a:lnTo>
                    <a:pt x="528745" y="75926"/>
                  </a:lnTo>
                  <a:cubicBezTo>
                    <a:pt x="532723" y="77760"/>
                    <a:pt x="534888" y="82116"/>
                    <a:pt x="533949" y="86395"/>
                  </a:cubicBezTo>
                  <a:cubicBezTo>
                    <a:pt x="533009" y="90674"/>
                    <a:pt x="529219" y="93723"/>
                    <a:pt x="524838" y="93723"/>
                  </a:cubicBezTo>
                  <a:lnTo>
                    <a:pt x="9329" y="93723"/>
                  </a:lnTo>
                  <a:cubicBezTo>
                    <a:pt x="4948" y="93723"/>
                    <a:pt x="1158" y="90674"/>
                    <a:pt x="218" y="86395"/>
                  </a:cubicBezTo>
                  <a:cubicBezTo>
                    <a:pt x="-721" y="82116"/>
                    <a:pt x="1444" y="77760"/>
                    <a:pt x="5422" y="75926"/>
                  </a:cubicBezTo>
                  <a:lnTo>
                    <a:pt x="131450" y="17797"/>
                  </a:lnTo>
                  <a:cubicBezTo>
                    <a:pt x="156871" y="6072"/>
                    <a:pt x="184534" y="0"/>
                    <a:pt x="212529" y="0"/>
                  </a:cubicBezTo>
                  <a:close/>
                </a:path>
              </a:pathLst>
            </a:custGeom>
            <a:solidFill>
              <a:srgbClr val="FFC802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28575"/>
              <a:ext cx="346495" cy="122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8082841" y="3530319"/>
            <a:ext cx="1743596" cy="1743596"/>
          </a:xfrm>
          <a:custGeom>
            <a:avLst/>
            <a:gdLst/>
            <a:ahLst/>
            <a:cxnLst/>
            <a:rect l="l" t="t" r="r" b="b"/>
            <a:pathLst>
              <a:path w="1743596" h="1743596">
                <a:moveTo>
                  <a:pt x="0" y="0"/>
                </a:moveTo>
                <a:lnTo>
                  <a:pt x="1743597" y="0"/>
                </a:lnTo>
                <a:lnTo>
                  <a:pt x="1743597" y="1743596"/>
                </a:lnTo>
                <a:lnTo>
                  <a:pt x="0" y="17435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8144645" y="3530319"/>
            <a:ext cx="1619989" cy="161998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C802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68178" tIns="68178" rIns="68178" bIns="6817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194572" y="7978258"/>
            <a:ext cx="3837057" cy="1004611"/>
          </a:xfrm>
          <a:custGeom>
            <a:avLst/>
            <a:gdLst/>
            <a:ahLst/>
            <a:cxnLst/>
            <a:rect l="l" t="t" r="r" b="b"/>
            <a:pathLst>
              <a:path w="3837057" h="1004611">
                <a:moveTo>
                  <a:pt x="0" y="0"/>
                </a:moveTo>
                <a:lnTo>
                  <a:pt x="3837057" y="0"/>
                </a:lnTo>
                <a:lnTo>
                  <a:pt x="3837057" y="1004611"/>
                </a:lnTo>
                <a:lnTo>
                  <a:pt x="0" y="1004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1194572" y="3020160"/>
            <a:ext cx="3837057" cy="5607355"/>
            <a:chOff x="0" y="0"/>
            <a:chExt cx="972817" cy="142164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72817" cy="1421644"/>
            </a:xfrm>
            <a:custGeom>
              <a:avLst/>
              <a:gdLst/>
              <a:ahLst/>
              <a:cxnLst/>
              <a:rect l="l" t="t" r="r" b="b"/>
              <a:pathLst>
                <a:path w="972817" h="1421644">
                  <a:moveTo>
                    <a:pt x="102901" y="0"/>
                  </a:moveTo>
                  <a:lnTo>
                    <a:pt x="869915" y="0"/>
                  </a:lnTo>
                  <a:cubicBezTo>
                    <a:pt x="926746" y="0"/>
                    <a:pt x="972817" y="46070"/>
                    <a:pt x="972817" y="102901"/>
                  </a:cubicBezTo>
                  <a:lnTo>
                    <a:pt x="972817" y="1318743"/>
                  </a:lnTo>
                  <a:cubicBezTo>
                    <a:pt x="972817" y="1375573"/>
                    <a:pt x="926746" y="1421644"/>
                    <a:pt x="869915" y="1421644"/>
                  </a:cubicBezTo>
                  <a:lnTo>
                    <a:pt x="102901" y="1421644"/>
                  </a:lnTo>
                  <a:cubicBezTo>
                    <a:pt x="46070" y="1421644"/>
                    <a:pt x="0" y="1375573"/>
                    <a:pt x="0" y="1318743"/>
                  </a:cubicBezTo>
                  <a:lnTo>
                    <a:pt x="0" y="102901"/>
                  </a:lnTo>
                  <a:cubicBezTo>
                    <a:pt x="0" y="46070"/>
                    <a:pt x="46070" y="0"/>
                    <a:pt x="10290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972817" cy="1450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3662536" y="5809043"/>
            <a:ext cx="2368518" cy="369669"/>
            <a:chOff x="0" y="0"/>
            <a:chExt cx="600495" cy="93723"/>
          </a:xfrm>
        </p:grpSpPr>
        <p:sp>
          <p:nvSpPr>
            <p:cNvPr id="21" name="Freeform 21"/>
            <p:cNvSpPr/>
            <p:nvPr/>
          </p:nvSpPr>
          <p:spPr>
            <a:xfrm>
              <a:off x="33164" y="0"/>
              <a:ext cx="534166" cy="93723"/>
            </a:xfrm>
            <a:custGeom>
              <a:avLst/>
              <a:gdLst/>
              <a:ahLst/>
              <a:cxnLst/>
              <a:rect l="l" t="t" r="r" b="b"/>
              <a:pathLst>
                <a:path w="534166" h="93723">
                  <a:moveTo>
                    <a:pt x="212529" y="0"/>
                  </a:moveTo>
                  <a:lnTo>
                    <a:pt x="321638" y="0"/>
                  </a:lnTo>
                  <a:cubicBezTo>
                    <a:pt x="349633" y="0"/>
                    <a:pt x="377296" y="6072"/>
                    <a:pt x="402717" y="17797"/>
                  </a:cubicBezTo>
                  <a:lnTo>
                    <a:pt x="528745" y="75926"/>
                  </a:lnTo>
                  <a:cubicBezTo>
                    <a:pt x="532723" y="77760"/>
                    <a:pt x="534888" y="82116"/>
                    <a:pt x="533949" y="86395"/>
                  </a:cubicBezTo>
                  <a:cubicBezTo>
                    <a:pt x="533009" y="90674"/>
                    <a:pt x="529219" y="93723"/>
                    <a:pt x="524838" y="93723"/>
                  </a:cubicBezTo>
                  <a:lnTo>
                    <a:pt x="9329" y="93723"/>
                  </a:lnTo>
                  <a:cubicBezTo>
                    <a:pt x="4948" y="93723"/>
                    <a:pt x="1158" y="90674"/>
                    <a:pt x="218" y="86395"/>
                  </a:cubicBezTo>
                  <a:cubicBezTo>
                    <a:pt x="-721" y="82116"/>
                    <a:pt x="1444" y="77760"/>
                    <a:pt x="5422" y="75926"/>
                  </a:cubicBezTo>
                  <a:lnTo>
                    <a:pt x="131450" y="17797"/>
                  </a:lnTo>
                  <a:cubicBezTo>
                    <a:pt x="156871" y="6072"/>
                    <a:pt x="184534" y="0"/>
                    <a:pt x="212529" y="0"/>
                  </a:cubicBezTo>
                  <a:close/>
                </a:path>
              </a:pathLst>
            </a:custGeom>
            <a:solidFill>
              <a:srgbClr val="FF8757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27000" y="-28575"/>
              <a:ext cx="346495" cy="122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5400000">
            <a:off x="10195148" y="5809043"/>
            <a:ext cx="2368518" cy="369669"/>
            <a:chOff x="0" y="0"/>
            <a:chExt cx="600495" cy="93723"/>
          </a:xfrm>
        </p:grpSpPr>
        <p:sp>
          <p:nvSpPr>
            <p:cNvPr id="24" name="Freeform 24"/>
            <p:cNvSpPr/>
            <p:nvPr/>
          </p:nvSpPr>
          <p:spPr>
            <a:xfrm>
              <a:off x="33164" y="0"/>
              <a:ext cx="534166" cy="93723"/>
            </a:xfrm>
            <a:custGeom>
              <a:avLst/>
              <a:gdLst/>
              <a:ahLst/>
              <a:cxnLst/>
              <a:rect l="l" t="t" r="r" b="b"/>
              <a:pathLst>
                <a:path w="534166" h="93723">
                  <a:moveTo>
                    <a:pt x="212529" y="0"/>
                  </a:moveTo>
                  <a:lnTo>
                    <a:pt x="321638" y="0"/>
                  </a:lnTo>
                  <a:cubicBezTo>
                    <a:pt x="349633" y="0"/>
                    <a:pt x="377296" y="6072"/>
                    <a:pt x="402717" y="17797"/>
                  </a:cubicBezTo>
                  <a:lnTo>
                    <a:pt x="528745" y="75926"/>
                  </a:lnTo>
                  <a:cubicBezTo>
                    <a:pt x="532723" y="77760"/>
                    <a:pt x="534888" y="82116"/>
                    <a:pt x="533949" y="86395"/>
                  </a:cubicBezTo>
                  <a:cubicBezTo>
                    <a:pt x="533009" y="90674"/>
                    <a:pt x="529219" y="93723"/>
                    <a:pt x="524838" y="93723"/>
                  </a:cubicBezTo>
                  <a:lnTo>
                    <a:pt x="9329" y="93723"/>
                  </a:lnTo>
                  <a:cubicBezTo>
                    <a:pt x="4948" y="93723"/>
                    <a:pt x="1158" y="90674"/>
                    <a:pt x="218" y="86395"/>
                  </a:cubicBezTo>
                  <a:cubicBezTo>
                    <a:pt x="-721" y="82116"/>
                    <a:pt x="1444" y="77760"/>
                    <a:pt x="5422" y="75926"/>
                  </a:cubicBezTo>
                  <a:lnTo>
                    <a:pt x="131450" y="17797"/>
                  </a:lnTo>
                  <a:cubicBezTo>
                    <a:pt x="156871" y="6072"/>
                    <a:pt x="184534" y="0"/>
                    <a:pt x="212529" y="0"/>
                  </a:cubicBezTo>
                  <a:close/>
                </a:path>
              </a:pathLst>
            </a:custGeom>
            <a:solidFill>
              <a:srgbClr val="FF8757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127000" y="-28575"/>
              <a:ext cx="346495" cy="122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12241303" y="3530319"/>
            <a:ext cx="1743596" cy="1743596"/>
          </a:xfrm>
          <a:custGeom>
            <a:avLst/>
            <a:gdLst/>
            <a:ahLst/>
            <a:cxnLst/>
            <a:rect l="l" t="t" r="r" b="b"/>
            <a:pathLst>
              <a:path w="1743596" h="1743596">
                <a:moveTo>
                  <a:pt x="0" y="0"/>
                </a:moveTo>
                <a:lnTo>
                  <a:pt x="1743596" y="0"/>
                </a:lnTo>
                <a:lnTo>
                  <a:pt x="1743596" y="1743596"/>
                </a:lnTo>
                <a:lnTo>
                  <a:pt x="0" y="17435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2303106" y="3530319"/>
            <a:ext cx="1619989" cy="1619989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8757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68178" tIns="68178" rIns="68178" bIns="6817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2892316" y="7978258"/>
            <a:ext cx="3837057" cy="1004611"/>
          </a:xfrm>
          <a:custGeom>
            <a:avLst/>
            <a:gdLst/>
            <a:ahLst/>
            <a:cxnLst/>
            <a:rect l="l" t="t" r="r" b="b"/>
            <a:pathLst>
              <a:path w="3837057" h="1004611">
                <a:moveTo>
                  <a:pt x="0" y="0"/>
                </a:moveTo>
                <a:lnTo>
                  <a:pt x="3837057" y="0"/>
                </a:lnTo>
                <a:lnTo>
                  <a:pt x="3837057" y="1004611"/>
                </a:lnTo>
                <a:lnTo>
                  <a:pt x="0" y="1004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/>
            </a:stretch>
          </a:blipFill>
        </p:spPr>
      </p:sp>
      <p:grpSp>
        <p:nvGrpSpPr>
          <p:cNvPr id="31" name="Group 31"/>
          <p:cNvGrpSpPr/>
          <p:nvPr/>
        </p:nvGrpSpPr>
        <p:grpSpPr>
          <a:xfrm>
            <a:off x="2791192" y="3020160"/>
            <a:ext cx="3938181" cy="5607355"/>
            <a:chOff x="0" y="0"/>
            <a:chExt cx="998455" cy="142164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998455" cy="1421644"/>
            </a:xfrm>
            <a:custGeom>
              <a:avLst/>
              <a:gdLst/>
              <a:ahLst/>
              <a:cxnLst/>
              <a:rect l="l" t="t" r="r" b="b"/>
              <a:pathLst>
                <a:path w="998455" h="1421644">
                  <a:moveTo>
                    <a:pt x="100259" y="0"/>
                  </a:moveTo>
                  <a:lnTo>
                    <a:pt x="898196" y="0"/>
                  </a:lnTo>
                  <a:cubicBezTo>
                    <a:pt x="924786" y="0"/>
                    <a:pt x="950287" y="10563"/>
                    <a:pt x="969090" y="29365"/>
                  </a:cubicBezTo>
                  <a:cubicBezTo>
                    <a:pt x="987892" y="48167"/>
                    <a:pt x="998455" y="73669"/>
                    <a:pt x="998455" y="100259"/>
                  </a:cubicBezTo>
                  <a:lnTo>
                    <a:pt x="998455" y="1321385"/>
                  </a:lnTo>
                  <a:cubicBezTo>
                    <a:pt x="998455" y="1347975"/>
                    <a:pt x="987892" y="1373477"/>
                    <a:pt x="969090" y="1392279"/>
                  </a:cubicBezTo>
                  <a:cubicBezTo>
                    <a:pt x="950287" y="1411081"/>
                    <a:pt x="924786" y="1421644"/>
                    <a:pt x="898196" y="1421644"/>
                  </a:cubicBezTo>
                  <a:lnTo>
                    <a:pt x="100259" y="1421644"/>
                  </a:lnTo>
                  <a:cubicBezTo>
                    <a:pt x="73669" y="1421644"/>
                    <a:pt x="48167" y="1411081"/>
                    <a:pt x="29365" y="1392279"/>
                  </a:cubicBezTo>
                  <a:cubicBezTo>
                    <a:pt x="10563" y="1373477"/>
                    <a:pt x="0" y="1347975"/>
                    <a:pt x="0" y="1321385"/>
                  </a:cubicBezTo>
                  <a:lnTo>
                    <a:pt x="0" y="100259"/>
                  </a:lnTo>
                  <a:cubicBezTo>
                    <a:pt x="0" y="73669"/>
                    <a:pt x="10563" y="48167"/>
                    <a:pt x="29365" y="29365"/>
                  </a:cubicBezTo>
                  <a:cubicBezTo>
                    <a:pt x="48167" y="10563"/>
                    <a:pt x="73669" y="0"/>
                    <a:pt x="10025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998455" cy="14502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 rot="-5400000">
            <a:off x="5360280" y="5809043"/>
            <a:ext cx="2368518" cy="369669"/>
            <a:chOff x="0" y="0"/>
            <a:chExt cx="600495" cy="93723"/>
          </a:xfrm>
        </p:grpSpPr>
        <p:sp>
          <p:nvSpPr>
            <p:cNvPr id="35" name="Freeform 35"/>
            <p:cNvSpPr/>
            <p:nvPr/>
          </p:nvSpPr>
          <p:spPr>
            <a:xfrm>
              <a:off x="33164" y="0"/>
              <a:ext cx="534166" cy="93723"/>
            </a:xfrm>
            <a:custGeom>
              <a:avLst/>
              <a:gdLst/>
              <a:ahLst/>
              <a:cxnLst/>
              <a:rect l="l" t="t" r="r" b="b"/>
              <a:pathLst>
                <a:path w="534166" h="93723">
                  <a:moveTo>
                    <a:pt x="212529" y="0"/>
                  </a:moveTo>
                  <a:lnTo>
                    <a:pt x="321638" y="0"/>
                  </a:lnTo>
                  <a:cubicBezTo>
                    <a:pt x="349633" y="0"/>
                    <a:pt x="377296" y="6072"/>
                    <a:pt x="402717" y="17797"/>
                  </a:cubicBezTo>
                  <a:lnTo>
                    <a:pt x="528745" y="75926"/>
                  </a:lnTo>
                  <a:cubicBezTo>
                    <a:pt x="532723" y="77760"/>
                    <a:pt x="534888" y="82116"/>
                    <a:pt x="533949" y="86395"/>
                  </a:cubicBezTo>
                  <a:cubicBezTo>
                    <a:pt x="533009" y="90674"/>
                    <a:pt x="529219" y="93723"/>
                    <a:pt x="524838" y="93723"/>
                  </a:cubicBezTo>
                  <a:lnTo>
                    <a:pt x="9329" y="93723"/>
                  </a:lnTo>
                  <a:cubicBezTo>
                    <a:pt x="4948" y="93723"/>
                    <a:pt x="1158" y="90674"/>
                    <a:pt x="218" y="86395"/>
                  </a:cubicBezTo>
                  <a:cubicBezTo>
                    <a:pt x="-721" y="82116"/>
                    <a:pt x="1444" y="77760"/>
                    <a:pt x="5422" y="75926"/>
                  </a:cubicBezTo>
                  <a:lnTo>
                    <a:pt x="131450" y="17797"/>
                  </a:lnTo>
                  <a:cubicBezTo>
                    <a:pt x="156871" y="6072"/>
                    <a:pt x="184534" y="0"/>
                    <a:pt x="212529" y="0"/>
                  </a:cubicBezTo>
                  <a:close/>
                </a:path>
              </a:pathLst>
            </a:custGeom>
            <a:solidFill>
              <a:srgbClr val="1475D7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127000" y="-28575"/>
              <a:ext cx="346495" cy="122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 rot="5400000">
            <a:off x="1791768" y="5809043"/>
            <a:ext cx="2368518" cy="369669"/>
            <a:chOff x="0" y="0"/>
            <a:chExt cx="600495" cy="93723"/>
          </a:xfrm>
        </p:grpSpPr>
        <p:sp>
          <p:nvSpPr>
            <p:cNvPr id="38" name="Freeform 38"/>
            <p:cNvSpPr/>
            <p:nvPr/>
          </p:nvSpPr>
          <p:spPr>
            <a:xfrm>
              <a:off x="33164" y="0"/>
              <a:ext cx="534166" cy="93723"/>
            </a:xfrm>
            <a:custGeom>
              <a:avLst/>
              <a:gdLst/>
              <a:ahLst/>
              <a:cxnLst/>
              <a:rect l="l" t="t" r="r" b="b"/>
              <a:pathLst>
                <a:path w="534166" h="93723">
                  <a:moveTo>
                    <a:pt x="212529" y="0"/>
                  </a:moveTo>
                  <a:lnTo>
                    <a:pt x="321638" y="0"/>
                  </a:lnTo>
                  <a:cubicBezTo>
                    <a:pt x="349633" y="0"/>
                    <a:pt x="377296" y="6072"/>
                    <a:pt x="402717" y="17797"/>
                  </a:cubicBezTo>
                  <a:lnTo>
                    <a:pt x="528745" y="75926"/>
                  </a:lnTo>
                  <a:cubicBezTo>
                    <a:pt x="532723" y="77760"/>
                    <a:pt x="534888" y="82116"/>
                    <a:pt x="533949" y="86395"/>
                  </a:cubicBezTo>
                  <a:cubicBezTo>
                    <a:pt x="533009" y="90674"/>
                    <a:pt x="529219" y="93723"/>
                    <a:pt x="524838" y="93723"/>
                  </a:cubicBezTo>
                  <a:lnTo>
                    <a:pt x="9329" y="93723"/>
                  </a:lnTo>
                  <a:cubicBezTo>
                    <a:pt x="4948" y="93723"/>
                    <a:pt x="1158" y="90674"/>
                    <a:pt x="218" y="86395"/>
                  </a:cubicBezTo>
                  <a:cubicBezTo>
                    <a:pt x="-721" y="82116"/>
                    <a:pt x="1444" y="77760"/>
                    <a:pt x="5422" y="75926"/>
                  </a:cubicBezTo>
                  <a:lnTo>
                    <a:pt x="131450" y="17797"/>
                  </a:lnTo>
                  <a:cubicBezTo>
                    <a:pt x="156871" y="6072"/>
                    <a:pt x="184534" y="0"/>
                    <a:pt x="212529" y="0"/>
                  </a:cubicBezTo>
                  <a:close/>
                </a:path>
              </a:pathLst>
            </a:custGeom>
            <a:solidFill>
              <a:srgbClr val="1475D7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127000" y="-28575"/>
              <a:ext cx="346495" cy="122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40" name="Freeform 40"/>
          <p:cNvSpPr/>
          <p:nvPr/>
        </p:nvSpPr>
        <p:spPr>
          <a:xfrm>
            <a:off x="3939046" y="3530319"/>
            <a:ext cx="1743596" cy="1743596"/>
          </a:xfrm>
          <a:custGeom>
            <a:avLst/>
            <a:gdLst/>
            <a:ahLst/>
            <a:cxnLst/>
            <a:rect l="l" t="t" r="r" b="b"/>
            <a:pathLst>
              <a:path w="1743596" h="1743596">
                <a:moveTo>
                  <a:pt x="0" y="0"/>
                </a:moveTo>
                <a:lnTo>
                  <a:pt x="1743597" y="0"/>
                </a:lnTo>
                <a:lnTo>
                  <a:pt x="1743597" y="1743596"/>
                </a:lnTo>
                <a:lnTo>
                  <a:pt x="0" y="17435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1" name="Group 41"/>
          <p:cNvGrpSpPr/>
          <p:nvPr/>
        </p:nvGrpSpPr>
        <p:grpSpPr>
          <a:xfrm>
            <a:off x="3939046" y="3530319"/>
            <a:ext cx="1619989" cy="1619989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1475D7"/>
              </a:solidFill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68178" tIns="68178" rIns="68178" bIns="6817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8423179" y="3861335"/>
            <a:ext cx="1062920" cy="957957"/>
          </a:xfrm>
          <a:custGeom>
            <a:avLst/>
            <a:gdLst/>
            <a:ahLst/>
            <a:cxnLst/>
            <a:rect l="l" t="t" r="r" b="b"/>
            <a:pathLst>
              <a:path w="1062920" h="957957">
                <a:moveTo>
                  <a:pt x="0" y="0"/>
                </a:moveTo>
                <a:lnTo>
                  <a:pt x="1062921" y="0"/>
                </a:lnTo>
                <a:lnTo>
                  <a:pt x="1062921" y="957957"/>
                </a:lnTo>
                <a:lnTo>
                  <a:pt x="0" y="9579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12585511" y="3825917"/>
            <a:ext cx="1055179" cy="1055179"/>
          </a:xfrm>
          <a:custGeom>
            <a:avLst/>
            <a:gdLst/>
            <a:ahLst/>
            <a:cxnLst/>
            <a:rect l="l" t="t" r="r" b="b"/>
            <a:pathLst>
              <a:path w="1055179" h="1055179">
                <a:moveTo>
                  <a:pt x="0" y="0"/>
                </a:moveTo>
                <a:lnTo>
                  <a:pt x="1055179" y="0"/>
                </a:lnTo>
                <a:lnTo>
                  <a:pt x="1055179" y="1055179"/>
                </a:lnTo>
                <a:lnTo>
                  <a:pt x="0" y="10551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4219999" y="3825917"/>
            <a:ext cx="1058083" cy="1058083"/>
          </a:xfrm>
          <a:custGeom>
            <a:avLst/>
            <a:gdLst/>
            <a:ahLst/>
            <a:cxnLst/>
            <a:rect l="l" t="t" r="r" b="b"/>
            <a:pathLst>
              <a:path w="1058083" h="1058083">
                <a:moveTo>
                  <a:pt x="0" y="0"/>
                </a:moveTo>
                <a:lnTo>
                  <a:pt x="1058083" y="0"/>
                </a:lnTo>
                <a:lnTo>
                  <a:pt x="1058083" y="1058083"/>
                </a:lnTo>
                <a:lnTo>
                  <a:pt x="0" y="10580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47" name="TextBox 47"/>
          <p:cNvSpPr txBox="1"/>
          <p:nvPr/>
        </p:nvSpPr>
        <p:spPr>
          <a:xfrm>
            <a:off x="7717054" y="5743807"/>
            <a:ext cx="2475170" cy="358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2"/>
              </a:lnSpc>
            </a:pPr>
            <a:r>
              <a:rPr lang="en-US" sz="2493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6 classes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7569213" y="6257540"/>
            <a:ext cx="2770854" cy="181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Two classes of 5th grade</a:t>
            </a:r>
          </a:p>
          <a:p>
            <a:pPr algn="ctr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(Math and English)</a:t>
            </a:r>
          </a:p>
          <a:p>
            <a:pPr algn="ctr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Three classes of 6th grade</a:t>
            </a:r>
          </a:p>
          <a:p>
            <a:pPr algn="ctr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(Bio, Chem, and English)</a:t>
            </a:r>
          </a:p>
          <a:p>
            <a:pPr algn="ctr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One class of 7th grade</a:t>
            </a:r>
          </a:p>
          <a:p>
            <a:pPr algn="ctr">
              <a:lnSpc>
                <a:spcPts val="2466"/>
              </a:lnSpc>
            </a:pPr>
            <a:r>
              <a:rPr lang="en-US" sz="17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(English)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1875516" y="6604583"/>
            <a:ext cx="2463499" cy="962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6"/>
              </a:lnSpc>
            </a:pPr>
            <a:r>
              <a:rPr lang="en-US" sz="18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49 Grade 5 pupils</a:t>
            </a:r>
          </a:p>
          <a:p>
            <a:pPr algn="l">
              <a:lnSpc>
                <a:spcPts val="2606"/>
              </a:lnSpc>
            </a:pPr>
            <a:r>
              <a:rPr lang="en-US" sz="18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142 Grade 6 students</a:t>
            </a:r>
          </a:p>
          <a:p>
            <a:pPr algn="l">
              <a:lnSpc>
                <a:spcPts val="2606"/>
              </a:lnSpc>
            </a:pPr>
            <a:r>
              <a:rPr lang="en-US" sz="18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29 Grade 7 students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1875516" y="5872430"/>
            <a:ext cx="2475170" cy="358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2"/>
              </a:lnSpc>
            </a:pPr>
            <a:r>
              <a:rPr lang="en-US" sz="2493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220 students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3153587" y="6418773"/>
            <a:ext cx="3190908" cy="1717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6"/>
              </a:lnSpc>
            </a:pPr>
            <a:r>
              <a:rPr lang="en-US" sz="16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Tran Dang Ninh Middle school</a:t>
            </a:r>
          </a:p>
          <a:p>
            <a:pPr algn="ctr">
              <a:lnSpc>
                <a:spcPts val="2326"/>
              </a:lnSpc>
            </a:pPr>
            <a:r>
              <a:rPr lang="en-US" sz="16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Nam Dinh, Ninh Binh</a:t>
            </a:r>
          </a:p>
          <a:p>
            <a:pPr algn="ctr">
              <a:lnSpc>
                <a:spcPts val="2326"/>
              </a:lnSpc>
            </a:pPr>
            <a:r>
              <a:rPr lang="en-US" sz="16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Phung Chi Kien Middle school </a:t>
            </a:r>
          </a:p>
          <a:p>
            <a:pPr algn="ctr">
              <a:lnSpc>
                <a:spcPts val="2326"/>
              </a:lnSpc>
            </a:pPr>
            <a:r>
              <a:rPr lang="en-US" sz="16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Nam Dinh, Ninh Binh</a:t>
            </a:r>
          </a:p>
          <a:p>
            <a:pPr algn="ctr">
              <a:lnSpc>
                <a:spcPts val="2326"/>
              </a:lnSpc>
            </a:pPr>
            <a:r>
              <a:rPr lang="en-US" sz="16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Duc Lang Primary school </a:t>
            </a:r>
          </a:p>
          <a:p>
            <a:pPr algn="ctr">
              <a:lnSpc>
                <a:spcPts val="2326"/>
              </a:lnSpc>
            </a:pPr>
            <a:r>
              <a:rPr lang="en-US" sz="1662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Duc Tho, Ha Tinh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511455" y="5743807"/>
            <a:ext cx="2475170" cy="358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2"/>
              </a:lnSpc>
            </a:pPr>
            <a:r>
              <a:rPr lang="en-US" sz="2493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3 schools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750349" y="1534509"/>
            <a:ext cx="14787303" cy="76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71"/>
              </a:lnSpc>
            </a:pPr>
            <a:r>
              <a:rPr lang="en-US" sz="4479" b="1">
                <a:solidFill>
                  <a:srgbClr val="0F66BE"/>
                </a:solidFill>
                <a:latin typeface="Cerebri Bold"/>
                <a:ea typeface="Cerebri Bold"/>
                <a:cs typeface="Cerebri Bold"/>
                <a:sym typeface="Cerebri Bold"/>
              </a:rPr>
              <a:t>PHASE 2: Classroom Observation and Data Collection</a:t>
            </a:r>
          </a:p>
        </p:txBody>
      </p:sp>
      <p:sp>
        <p:nvSpPr>
          <p:cNvPr id="54" name="Freeform 54"/>
          <p:cNvSpPr/>
          <p:nvPr/>
        </p:nvSpPr>
        <p:spPr>
          <a:xfrm rot="921768">
            <a:off x="-2913595" y="-3727930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59000"/>
            </a:blip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 rot="-136760">
            <a:off x="14590092" y="7790162"/>
            <a:ext cx="6186429" cy="8549086"/>
          </a:xfrm>
          <a:custGeom>
            <a:avLst/>
            <a:gdLst/>
            <a:ahLst/>
            <a:cxnLst/>
            <a:rect l="l" t="t" r="r" b="b"/>
            <a:pathLst>
              <a:path w="6186429" h="8549086">
                <a:moveTo>
                  <a:pt x="0" y="0"/>
                </a:moveTo>
                <a:lnTo>
                  <a:pt x="6186429" y="0"/>
                </a:lnTo>
                <a:lnTo>
                  <a:pt x="6186429" y="8549086"/>
                </a:lnTo>
                <a:lnTo>
                  <a:pt x="0" y="85490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59000"/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863756"/>
            <a:ext cx="6487386" cy="1614426"/>
            <a:chOff x="0" y="0"/>
            <a:chExt cx="1708612" cy="4251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08612" cy="425199"/>
            </a:xfrm>
            <a:custGeom>
              <a:avLst/>
              <a:gdLst/>
              <a:ahLst/>
              <a:cxnLst/>
              <a:rect l="l" t="t" r="r" b="b"/>
              <a:pathLst>
                <a:path w="1708612" h="425199">
                  <a:moveTo>
                    <a:pt x="68023" y="0"/>
                  </a:moveTo>
                  <a:lnTo>
                    <a:pt x="1640589" y="0"/>
                  </a:lnTo>
                  <a:cubicBezTo>
                    <a:pt x="1678157" y="0"/>
                    <a:pt x="1708612" y="30455"/>
                    <a:pt x="1708612" y="68023"/>
                  </a:cubicBezTo>
                  <a:lnTo>
                    <a:pt x="1708612" y="357176"/>
                  </a:lnTo>
                  <a:cubicBezTo>
                    <a:pt x="1708612" y="394744"/>
                    <a:pt x="1678157" y="425199"/>
                    <a:pt x="1640589" y="425199"/>
                  </a:cubicBezTo>
                  <a:lnTo>
                    <a:pt x="68023" y="425199"/>
                  </a:lnTo>
                  <a:cubicBezTo>
                    <a:pt x="30455" y="425199"/>
                    <a:pt x="0" y="394744"/>
                    <a:pt x="0" y="357176"/>
                  </a:cubicBezTo>
                  <a:lnTo>
                    <a:pt x="0" y="68023"/>
                  </a:lnTo>
                  <a:cubicBezTo>
                    <a:pt x="0" y="30455"/>
                    <a:pt x="30455" y="0"/>
                    <a:pt x="68023" y="0"/>
                  </a:cubicBezTo>
                  <a:close/>
                </a:path>
              </a:pathLst>
            </a:custGeom>
            <a:solidFill>
              <a:srgbClr val="FFBEC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708612" cy="472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12647" y="4141075"/>
            <a:ext cx="1795570" cy="1059788"/>
            <a:chOff x="0" y="0"/>
            <a:chExt cx="921211" cy="543720"/>
          </a:xfrm>
        </p:grpSpPr>
        <p:sp>
          <p:nvSpPr>
            <p:cNvPr id="6" name="Freeform 6"/>
            <p:cNvSpPr/>
            <p:nvPr/>
          </p:nvSpPr>
          <p:spPr>
            <a:xfrm>
              <a:off x="25817" y="0"/>
              <a:ext cx="878194" cy="543720"/>
            </a:xfrm>
            <a:custGeom>
              <a:avLst/>
              <a:gdLst/>
              <a:ahLst/>
              <a:cxnLst/>
              <a:rect l="l" t="t" r="r" b="b"/>
              <a:pathLst>
                <a:path w="878194" h="543720">
                  <a:moveTo>
                    <a:pt x="25923" y="0"/>
                  </a:moveTo>
                  <a:lnTo>
                    <a:pt x="640454" y="0"/>
                  </a:lnTo>
                  <a:cubicBezTo>
                    <a:pt x="673018" y="0"/>
                    <a:pt x="703674" y="15360"/>
                    <a:pt x="723170" y="41443"/>
                  </a:cubicBezTo>
                  <a:lnTo>
                    <a:pt x="864418" y="230417"/>
                  </a:lnTo>
                  <a:cubicBezTo>
                    <a:pt x="882786" y="254993"/>
                    <a:pt x="882786" y="288728"/>
                    <a:pt x="864418" y="313303"/>
                  </a:cubicBezTo>
                  <a:lnTo>
                    <a:pt x="723170" y="502278"/>
                  </a:lnTo>
                  <a:cubicBezTo>
                    <a:pt x="703674" y="528361"/>
                    <a:pt x="673018" y="543720"/>
                    <a:pt x="640454" y="543720"/>
                  </a:cubicBezTo>
                  <a:lnTo>
                    <a:pt x="25923" y="543720"/>
                  </a:lnTo>
                  <a:cubicBezTo>
                    <a:pt x="16112" y="543720"/>
                    <a:pt x="7141" y="538181"/>
                    <a:pt x="2746" y="529409"/>
                  </a:cubicBezTo>
                  <a:cubicBezTo>
                    <a:pt x="-1649" y="520638"/>
                    <a:pt x="-715" y="510136"/>
                    <a:pt x="5159" y="502278"/>
                  </a:cubicBezTo>
                  <a:lnTo>
                    <a:pt x="146407" y="313303"/>
                  </a:lnTo>
                  <a:cubicBezTo>
                    <a:pt x="164776" y="288728"/>
                    <a:pt x="164776" y="254993"/>
                    <a:pt x="146407" y="230417"/>
                  </a:cubicBezTo>
                  <a:lnTo>
                    <a:pt x="5159" y="41443"/>
                  </a:lnTo>
                  <a:cubicBezTo>
                    <a:pt x="-715" y="33584"/>
                    <a:pt x="-1649" y="23083"/>
                    <a:pt x="2746" y="14311"/>
                  </a:cubicBezTo>
                  <a:cubicBezTo>
                    <a:pt x="7141" y="5539"/>
                    <a:pt x="16112" y="0"/>
                    <a:pt x="25923" y="0"/>
                  </a:cubicBezTo>
                  <a:close/>
                </a:path>
              </a:pathLst>
            </a:custGeom>
            <a:solidFill>
              <a:srgbClr val="E4667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77800" y="-38100"/>
              <a:ext cx="667211" cy="58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953337" y="4254445"/>
            <a:ext cx="925026" cy="780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22"/>
              </a:lnSpc>
              <a:spcBef>
                <a:spcPct val="0"/>
              </a:spcBef>
            </a:pPr>
            <a:r>
              <a:rPr lang="en-US" sz="4587" b="1" u="none" strike="noStrike" spc="192">
                <a:solidFill>
                  <a:srgbClr val="FFFFF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01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6358626"/>
            <a:ext cx="6487386" cy="1614426"/>
            <a:chOff x="0" y="0"/>
            <a:chExt cx="1708612" cy="4251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08612" cy="425199"/>
            </a:xfrm>
            <a:custGeom>
              <a:avLst/>
              <a:gdLst/>
              <a:ahLst/>
              <a:cxnLst/>
              <a:rect l="l" t="t" r="r" b="b"/>
              <a:pathLst>
                <a:path w="1708612" h="425199">
                  <a:moveTo>
                    <a:pt x="68023" y="0"/>
                  </a:moveTo>
                  <a:lnTo>
                    <a:pt x="1640589" y="0"/>
                  </a:lnTo>
                  <a:cubicBezTo>
                    <a:pt x="1678157" y="0"/>
                    <a:pt x="1708612" y="30455"/>
                    <a:pt x="1708612" y="68023"/>
                  </a:cubicBezTo>
                  <a:lnTo>
                    <a:pt x="1708612" y="357176"/>
                  </a:lnTo>
                  <a:cubicBezTo>
                    <a:pt x="1708612" y="394744"/>
                    <a:pt x="1678157" y="425199"/>
                    <a:pt x="1640589" y="425199"/>
                  </a:cubicBezTo>
                  <a:lnTo>
                    <a:pt x="68023" y="425199"/>
                  </a:lnTo>
                  <a:cubicBezTo>
                    <a:pt x="30455" y="425199"/>
                    <a:pt x="0" y="394744"/>
                    <a:pt x="0" y="357176"/>
                  </a:cubicBezTo>
                  <a:lnTo>
                    <a:pt x="0" y="68023"/>
                  </a:lnTo>
                  <a:cubicBezTo>
                    <a:pt x="0" y="30455"/>
                    <a:pt x="30455" y="0"/>
                    <a:pt x="68023" y="0"/>
                  </a:cubicBezTo>
                  <a:close/>
                </a:path>
              </a:pathLst>
            </a:custGeom>
            <a:solidFill>
              <a:srgbClr val="D0D2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708612" cy="472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512647" y="6635946"/>
            <a:ext cx="1795570" cy="1059788"/>
            <a:chOff x="0" y="0"/>
            <a:chExt cx="921211" cy="543720"/>
          </a:xfrm>
        </p:grpSpPr>
        <p:sp>
          <p:nvSpPr>
            <p:cNvPr id="13" name="Freeform 13"/>
            <p:cNvSpPr/>
            <p:nvPr/>
          </p:nvSpPr>
          <p:spPr>
            <a:xfrm>
              <a:off x="25817" y="0"/>
              <a:ext cx="878194" cy="543720"/>
            </a:xfrm>
            <a:custGeom>
              <a:avLst/>
              <a:gdLst/>
              <a:ahLst/>
              <a:cxnLst/>
              <a:rect l="l" t="t" r="r" b="b"/>
              <a:pathLst>
                <a:path w="878194" h="543720">
                  <a:moveTo>
                    <a:pt x="25923" y="0"/>
                  </a:moveTo>
                  <a:lnTo>
                    <a:pt x="640454" y="0"/>
                  </a:lnTo>
                  <a:cubicBezTo>
                    <a:pt x="673018" y="0"/>
                    <a:pt x="703674" y="15360"/>
                    <a:pt x="723170" y="41443"/>
                  </a:cubicBezTo>
                  <a:lnTo>
                    <a:pt x="864418" y="230417"/>
                  </a:lnTo>
                  <a:cubicBezTo>
                    <a:pt x="882786" y="254993"/>
                    <a:pt x="882786" y="288728"/>
                    <a:pt x="864418" y="313303"/>
                  </a:cubicBezTo>
                  <a:lnTo>
                    <a:pt x="723170" y="502278"/>
                  </a:lnTo>
                  <a:cubicBezTo>
                    <a:pt x="703674" y="528361"/>
                    <a:pt x="673018" y="543720"/>
                    <a:pt x="640454" y="543720"/>
                  </a:cubicBezTo>
                  <a:lnTo>
                    <a:pt x="25923" y="543720"/>
                  </a:lnTo>
                  <a:cubicBezTo>
                    <a:pt x="16112" y="543720"/>
                    <a:pt x="7141" y="538181"/>
                    <a:pt x="2746" y="529409"/>
                  </a:cubicBezTo>
                  <a:cubicBezTo>
                    <a:pt x="-1649" y="520638"/>
                    <a:pt x="-715" y="510136"/>
                    <a:pt x="5159" y="502278"/>
                  </a:cubicBezTo>
                  <a:lnTo>
                    <a:pt x="146407" y="313303"/>
                  </a:lnTo>
                  <a:cubicBezTo>
                    <a:pt x="164776" y="288728"/>
                    <a:pt x="164776" y="254993"/>
                    <a:pt x="146407" y="230417"/>
                  </a:cubicBezTo>
                  <a:lnTo>
                    <a:pt x="5159" y="41443"/>
                  </a:lnTo>
                  <a:cubicBezTo>
                    <a:pt x="-715" y="33584"/>
                    <a:pt x="-1649" y="23083"/>
                    <a:pt x="2746" y="14311"/>
                  </a:cubicBezTo>
                  <a:cubicBezTo>
                    <a:pt x="7141" y="5539"/>
                    <a:pt x="16112" y="0"/>
                    <a:pt x="25923" y="0"/>
                  </a:cubicBezTo>
                  <a:close/>
                </a:path>
              </a:pathLst>
            </a:custGeom>
            <a:solidFill>
              <a:srgbClr val="9CA1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77800" y="-38100"/>
              <a:ext cx="667211" cy="58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953337" y="6749315"/>
            <a:ext cx="925026" cy="780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422"/>
              </a:lnSpc>
              <a:spcBef>
                <a:spcPct val="0"/>
              </a:spcBef>
            </a:pPr>
            <a:r>
              <a:rPr lang="en-US" sz="4587" b="1" u="none" strike="noStrike" spc="192">
                <a:solidFill>
                  <a:srgbClr val="FFFFF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02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128157" y="6577376"/>
            <a:ext cx="8131143" cy="1239999"/>
            <a:chOff x="0" y="0"/>
            <a:chExt cx="10841524" cy="1653332"/>
          </a:xfrm>
        </p:grpSpPr>
        <p:sp>
          <p:nvSpPr>
            <p:cNvPr id="17" name="TextBox 17"/>
            <p:cNvSpPr txBox="1"/>
            <p:nvPr/>
          </p:nvSpPr>
          <p:spPr>
            <a:xfrm>
              <a:off x="0" y="695666"/>
              <a:ext cx="10841524" cy="957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936"/>
                </a:lnSpc>
              </a:pPr>
              <a:r>
                <a:rPr lang="en-US" sz="2097">
                  <a:solidFill>
                    <a:srgbClr val="1C1C1A"/>
                  </a:solidFill>
                  <a:latin typeface="Noto Sans"/>
                  <a:ea typeface="Noto Sans"/>
                  <a:cs typeface="Noto Sans"/>
                  <a:sym typeface="Noto Sans"/>
                </a:rPr>
                <a:t>were applied to examine turn-taking, repair strategies, and communication breakdowns in naturally occurring talk.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9462534" cy="580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3697"/>
                </a:lnSpc>
              </a:pPr>
              <a:r>
                <a:rPr lang="en-US" sz="2641" b="1">
                  <a:solidFill>
                    <a:srgbClr val="EB7444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Principles of Conversation Analysis (CA)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128157" y="3896242"/>
            <a:ext cx="8131143" cy="1657302"/>
            <a:chOff x="0" y="-47625"/>
            <a:chExt cx="10841524" cy="2209735"/>
          </a:xfrm>
        </p:grpSpPr>
        <p:sp>
          <p:nvSpPr>
            <p:cNvPr id="20" name="TextBox 20"/>
            <p:cNvSpPr txBox="1"/>
            <p:nvPr/>
          </p:nvSpPr>
          <p:spPr>
            <a:xfrm>
              <a:off x="0" y="716637"/>
              <a:ext cx="10841524" cy="14454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936"/>
                </a:lnSpc>
              </a:pPr>
              <a:r>
                <a:rPr lang="en-US" sz="2097">
                  <a:solidFill>
                    <a:srgbClr val="1C1C1A"/>
                  </a:solidFill>
                  <a:latin typeface="Noto Sans"/>
                  <a:ea typeface="Noto Sans"/>
                  <a:cs typeface="Noto Sans"/>
                  <a:sym typeface="Noto Sans"/>
                </a:rPr>
                <a:t>was used to transcribe recordings in detail, capturing pauses, hesitation, overlap, and intonation. This ensured accurate analysis of real classroom interaction.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7991388" cy="5910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97"/>
                </a:lnSpc>
              </a:pPr>
              <a:r>
                <a:rPr lang="en-US" sz="2641" b="1" dirty="0">
                  <a:solidFill>
                    <a:srgbClr val="EB7444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Jefferson Transcription System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348013" y="4151249"/>
            <a:ext cx="5312145" cy="101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b="1">
                <a:solidFill>
                  <a:srgbClr val="1C1C1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Jefferson </a:t>
            </a:r>
          </a:p>
          <a:p>
            <a:pPr marL="0" lvl="0" indent="0"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1C1C1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Transcription System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2390148"/>
            <a:ext cx="7046045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29"/>
              </a:lnSpc>
            </a:pPr>
            <a:r>
              <a:rPr lang="en-US" sz="5499" b="1">
                <a:solidFill>
                  <a:srgbClr val="1475D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PHASE 3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481765" y="2390148"/>
            <a:ext cx="7046045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29"/>
              </a:lnSpc>
            </a:pPr>
            <a:r>
              <a:rPr lang="en-US" sz="5499" b="1">
                <a:solidFill>
                  <a:srgbClr val="1475D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Discourse Analysis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07670" y="6632439"/>
            <a:ext cx="4992832" cy="104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1C1C1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Principles of </a:t>
            </a:r>
          </a:p>
          <a:p>
            <a:pPr marL="0" lvl="0" indent="0" algn="ctr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1C1C1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Conversation Analysis</a:t>
            </a:r>
          </a:p>
        </p:txBody>
      </p:sp>
      <p:sp>
        <p:nvSpPr>
          <p:cNvPr id="26" name="Freeform 26"/>
          <p:cNvSpPr/>
          <p:nvPr/>
        </p:nvSpPr>
        <p:spPr>
          <a:xfrm rot="921768">
            <a:off x="-2913595" y="-3727930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3885625" y="7420747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05894" y="1792745"/>
            <a:ext cx="6676212" cy="6701510"/>
            <a:chOff x="0" y="0"/>
            <a:chExt cx="8901617" cy="893534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901617" cy="8935347"/>
              <a:chOff x="0" y="0"/>
              <a:chExt cx="972817" cy="97650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972817" cy="976503"/>
              </a:xfrm>
              <a:custGeom>
                <a:avLst/>
                <a:gdLst/>
                <a:ahLst/>
                <a:cxnLst/>
                <a:rect l="l" t="t" r="r" b="b"/>
                <a:pathLst>
                  <a:path w="972817" h="976503">
                    <a:moveTo>
                      <a:pt x="59141" y="0"/>
                    </a:moveTo>
                    <a:lnTo>
                      <a:pt x="913676" y="0"/>
                    </a:lnTo>
                    <a:cubicBezTo>
                      <a:pt x="946338" y="0"/>
                      <a:pt x="972817" y="26478"/>
                      <a:pt x="972817" y="59141"/>
                    </a:cubicBezTo>
                    <a:lnTo>
                      <a:pt x="972817" y="917362"/>
                    </a:lnTo>
                    <a:cubicBezTo>
                      <a:pt x="972817" y="933047"/>
                      <a:pt x="966586" y="948090"/>
                      <a:pt x="955495" y="959181"/>
                    </a:cubicBezTo>
                    <a:cubicBezTo>
                      <a:pt x="944404" y="970272"/>
                      <a:pt x="929361" y="976503"/>
                      <a:pt x="913676" y="976503"/>
                    </a:cubicBezTo>
                    <a:lnTo>
                      <a:pt x="59141" y="976503"/>
                    </a:lnTo>
                    <a:cubicBezTo>
                      <a:pt x="43456" y="976503"/>
                      <a:pt x="28413" y="970272"/>
                      <a:pt x="17322" y="959181"/>
                    </a:cubicBezTo>
                    <a:cubicBezTo>
                      <a:pt x="6231" y="948090"/>
                      <a:pt x="0" y="933047"/>
                      <a:pt x="0" y="917362"/>
                    </a:cubicBezTo>
                    <a:lnTo>
                      <a:pt x="0" y="59141"/>
                    </a:lnTo>
                    <a:cubicBezTo>
                      <a:pt x="0" y="43456"/>
                      <a:pt x="6231" y="28413"/>
                      <a:pt x="17322" y="17322"/>
                    </a:cubicBezTo>
                    <a:cubicBezTo>
                      <a:pt x="28413" y="6231"/>
                      <a:pt x="43456" y="0"/>
                      <a:pt x="5914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972817" cy="1005078"/>
              </a:xfrm>
              <a:prstGeom prst="rect">
                <a:avLst/>
              </a:prstGeom>
            </p:spPr>
            <p:txBody>
              <a:bodyPr lIns="91820" tIns="91820" rIns="91820" bIns="9182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5400000">
              <a:off x="5725447" y="3902970"/>
              <a:ext cx="5494741" cy="857597"/>
              <a:chOff x="0" y="0"/>
              <a:chExt cx="600495" cy="9372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9061" y="0"/>
                <a:ext cx="562373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62373" h="93723">
                    <a:moveTo>
                      <a:pt x="208561" y="0"/>
                    </a:moveTo>
                    <a:lnTo>
                      <a:pt x="353812" y="0"/>
                    </a:lnTo>
                    <a:cubicBezTo>
                      <a:pt x="369902" y="0"/>
                      <a:pt x="385800" y="3490"/>
                      <a:pt x="400411" y="10229"/>
                    </a:cubicBezTo>
                    <a:lnTo>
                      <a:pt x="559257" y="83494"/>
                    </a:lnTo>
                    <a:cubicBezTo>
                      <a:pt x="561543" y="84549"/>
                      <a:pt x="562788" y="87052"/>
                      <a:pt x="562248" y="89511"/>
                    </a:cubicBezTo>
                    <a:cubicBezTo>
                      <a:pt x="561708" y="91971"/>
                      <a:pt x="559530" y="93723"/>
                      <a:pt x="557012" y="93723"/>
                    </a:cubicBezTo>
                    <a:lnTo>
                      <a:pt x="5361" y="93723"/>
                    </a:lnTo>
                    <a:cubicBezTo>
                      <a:pt x="2843" y="93723"/>
                      <a:pt x="665" y="91971"/>
                      <a:pt x="125" y="89511"/>
                    </a:cubicBezTo>
                    <a:cubicBezTo>
                      <a:pt x="-415" y="87052"/>
                      <a:pt x="830" y="84549"/>
                      <a:pt x="3116" y="83494"/>
                    </a:cubicBezTo>
                    <a:lnTo>
                      <a:pt x="161962" y="10229"/>
                    </a:lnTo>
                    <a:cubicBezTo>
                      <a:pt x="176573" y="3490"/>
                      <a:pt x="192471" y="0"/>
                      <a:pt x="208561" y="0"/>
                    </a:cubicBezTo>
                    <a:close/>
                  </a:path>
                </a:pathLst>
              </a:custGeom>
              <a:solidFill>
                <a:srgbClr val="8A6EE3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91820" tIns="91820" rIns="91820" bIns="9182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5400000">
              <a:off x="-2318572" y="3902970"/>
              <a:ext cx="5494741" cy="857597"/>
              <a:chOff x="0" y="0"/>
              <a:chExt cx="600495" cy="9372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9061" y="0"/>
                <a:ext cx="562373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62373" h="93723">
                    <a:moveTo>
                      <a:pt x="208561" y="0"/>
                    </a:moveTo>
                    <a:lnTo>
                      <a:pt x="353812" y="0"/>
                    </a:lnTo>
                    <a:cubicBezTo>
                      <a:pt x="369902" y="0"/>
                      <a:pt x="385800" y="3490"/>
                      <a:pt x="400411" y="10229"/>
                    </a:cubicBezTo>
                    <a:lnTo>
                      <a:pt x="559257" y="83494"/>
                    </a:lnTo>
                    <a:cubicBezTo>
                      <a:pt x="561543" y="84549"/>
                      <a:pt x="562788" y="87052"/>
                      <a:pt x="562248" y="89511"/>
                    </a:cubicBezTo>
                    <a:cubicBezTo>
                      <a:pt x="561708" y="91971"/>
                      <a:pt x="559530" y="93723"/>
                      <a:pt x="557012" y="93723"/>
                    </a:cubicBezTo>
                    <a:lnTo>
                      <a:pt x="5361" y="93723"/>
                    </a:lnTo>
                    <a:cubicBezTo>
                      <a:pt x="2843" y="93723"/>
                      <a:pt x="665" y="91971"/>
                      <a:pt x="125" y="89511"/>
                    </a:cubicBezTo>
                    <a:cubicBezTo>
                      <a:pt x="-415" y="87052"/>
                      <a:pt x="830" y="84549"/>
                      <a:pt x="3116" y="83494"/>
                    </a:cubicBezTo>
                    <a:lnTo>
                      <a:pt x="161962" y="10229"/>
                    </a:lnTo>
                    <a:cubicBezTo>
                      <a:pt x="176573" y="3490"/>
                      <a:pt x="192471" y="0"/>
                      <a:pt x="208561" y="0"/>
                    </a:cubicBezTo>
                    <a:close/>
                  </a:path>
                </a:pathLst>
              </a:custGeom>
              <a:solidFill>
                <a:srgbClr val="8A6EE3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91820" tIns="91820" rIns="91820" bIns="9182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592156" y="5060818"/>
              <a:ext cx="5742165" cy="20183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64"/>
                </a:lnSpc>
              </a:pPr>
              <a:r>
                <a:rPr lang="en-US" sz="5422" b="1" dirty="0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Findings &amp; Discussion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5509238" y="-5249821"/>
            <a:ext cx="26295102" cy="20786642"/>
            <a:chOff x="0" y="0"/>
            <a:chExt cx="35060135" cy="27715522"/>
          </a:xfrm>
        </p:grpSpPr>
        <p:sp>
          <p:nvSpPr>
            <p:cNvPr id="14" name="Freeform 14"/>
            <p:cNvSpPr/>
            <p:nvPr/>
          </p:nvSpPr>
          <p:spPr>
            <a:xfrm rot="921768">
              <a:off x="1311650" y="2825063"/>
              <a:ext cx="7940317" cy="10972800"/>
            </a:xfrm>
            <a:custGeom>
              <a:avLst/>
              <a:gdLst/>
              <a:ahLst/>
              <a:cxnLst/>
              <a:rect l="l" t="t" r="r" b="b"/>
              <a:pathLst>
                <a:path w="7940317" h="10972800">
                  <a:moveTo>
                    <a:pt x="0" y="0"/>
                  </a:moveTo>
                  <a:lnTo>
                    <a:pt x="7940317" y="0"/>
                  </a:lnTo>
                  <a:lnTo>
                    <a:pt x="7940317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9000"/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68255" y="16742722"/>
              <a:ext cx="7940317" cy="10972800"/>
            </a:xfrm>
            <a:custGeom>
              <a:avLst/>
              <a:gdLst/>
              <a:ahLst/>
              <a:cxnLst/>
              <a:rect l="l" t="t" r="r" b="b"/>
              <a:pathLst>
                <a:path w="7940317" h="10972800">
                  <a:moveTo>
                    <a:pt x="0" y="0"/>
                  </a:moveTo>
                  <a:lnTo>
                    <a:pt x="7940317" y="0"/>
                  </a:lnTo>
                  <a:lnTo>
                    <a:pt x="7940317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9000"/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 rot="-8100000">
              <a:off x="24403180" y="1200397"/>
              <a:ext cx="7940317" cy="10972800"/>
            </a:xfrm>
            <a:custGeom>
              <a:avLst/>
              <a:gdLst/>
              <a:ahLst/>
              <a:cxnLst/>
              <a:rect l="l" t="t" r="r" b="b"/>
              <a:pathLst>
                <a:path w="7940317" h="10972800">
                  <a:moveTo>
                    <a:pt x="0" y="0"/>
                  </a:moveTo>
                  <a:lnTo>
                    <a:pt x="7940317" y="0"/>
                  </a:lnTo>
                  <a:lnTo>
                    <a:pt x="7940317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9000"/>
              </a:blip>
              <a:stretch>
                <a:fillRect/>
              </a:stretch>
            </a:blipFill>
          </p:spPr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4B3CC20-DC4F-4F00-8DB2-2414299B4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214" y="3467100"/>
            <a:ext cx="1917571" cy="18508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5210" y="3397326"/>
            <a:ext cx="16317580" cy="1955278"/>
            <a:chOff x="0" y="0"/>
            <a:chExt cx="21756773" cy="2607038"/>
          </a:xfrm>
        </p:grpSpPr>
        <p:grpSp>
          <p:nvGrpSpPr>
            <p:cNvPr id="3" name="Group 3"/>
            <p:cNvGrpSpPr/>
            <p:nvPr/>
          </p:nvGrpSpPr>
          <p:grpSpPr>
            <a:xfrm>
              <a:off x="101636" y="0"/>
              <a:ext cx="8694149" cy="2607038"/>
              <a:chOff x="0" y="0"/>
              <a:chExt cx="1959616" cy="58761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959615" cy="587613"/>
              </a:xfrm>
              <a:custGeom>
                <a:avLst/>
                <a:gdLst/>
                <a:ahLst/>
                <a:cxnLst/>
                <a:rect l="l" t="t" r="r" b="b"/>
                <a:pathLst>
                  <a:path w="1959615" h="587613">
                    <a:moveTo>
                      <a:pt x="59310" y="0"/>
                    </a:moveTo>
                    <a:lnTo>
                      <a:pt x="1900306" y="0"/>
                    </a:lnTo>
                    <a:cubicBezTo>
                      <a:pt x="1916036" y="0"/>
                      <a:pt x="1931121" y="6249"/>
                      <a:pt x="1942244" y="17371"/>
                    </a:cubicBezTo>
                    <a:cubicBezTo>
                      <a:pt x="1953367" y="28494"/>
                      <a:pt x="1959615" y="43580"/>
                      <a:pt x="1959615" y="59310"/>
                    </a:cubicBezTo>
                    <a:lnTo>
                      <a:pt x="1959615" y="528303"/>
                    </a:lnTo>
                    <a:cubicBezTo>
                      <a:pt x="1959615" y="561059"/>
                      <a:pt x="1933062" y="587613"/>
                      <a:pt x="1900306" y="587613"/>
                    </a:cubicBezTo>
                    <a:lnTo>
                      <a:pt x="59310" y="587613"/>
                    </a:lnTo>
                    <a:cubicBezTo>
                      <a:pt x="43580" y="587613"/>
                      <a:pt x="28494" y="581364"/>
                      <a:pt x="17371" y="570241"/>
                    </a:cubicBezTo>
                    <a:cubicBezTo>
                      <a:pt x="6249" y="559118"/>
                      <a:pt x="0" y="544033"/>
                      <a:pt x="0" y="528303"/>
                    </a:cubicBezTo>
                    <a:lnTo>
                      <a:pt x="0" y="59310"/>
                    </a:lnTo>
                    <a:cubicBezTo>
                      <a:pt x="0" y="43580"/>
                      <a:pt x="6249" y="28494"/>
                      <a:pt x="17371" y="17371"/>
                    </a:cubicBezTo>
                    <a:cubicBezTo>
                      <a:pt x="28494" y="6249"/>
                      <a:pt x="43580" y="0"/>
                      <a:pt x="59310" y="0"/>
                    </a:cubicBezTo>
                    <a:close/>
                  </a:path>
                </a:pathLst>
              </a:custGeom>
              <a:solidFill>
                <a:srgbClr val="5DA9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1959616" cy="6352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0" y="389481"/>
              <a:ext cx="8897421" cy="1761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98"/>
                </a:lnSpc>
              </a:pPr>
              <a:r>
                <a:rPr lang="en-US" sz="3856" b="1">
                  <a:solidFill>
                    <a:srgbClr val="1C1C1A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INTERACTION IS PRESENT</a:t>
              </a:r>
            </a:p>
            <a:p>
              <a:pPr marL="0" lvl="0" indent="0" algn="ctr">
                <a:lnSpc>
                  <a:spcPts val="5398"/>
                </a:lnSpc>
                <a:spcBef>
                  <a:spcPct val="0"/>
                </a:spcBef>
              </a:pPr>
              <a:r>
                <a:rPr lang="en-US" sz="3856" b="1">
                  <a:solidFill>
                    <a:srgbClr val="1C1C1A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(across all 6 situations)</a:t>
              </a:r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13062624" y="0"/>
              <a:ext cx="8694149" cy="2607038"/>
              <a:chOff x="0" y="0"/>
              <a:chExt cx="1959616" cy="58761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959615" cy="587613"/>
              </a:xfrm>
              <a:custGeom>
                <a:avLst/>
                <a:gdLst/>
                <a:ahLst/>
                <a:cxnLst/>
                <a:rect l="l" t="t" r="r" b="b"/>
                <a:pathLst>
                  <a:path w="1959615" h="587613">
                    <a:moveTo>
                      <a:pt x="59310" y="0"/>
                    </a:moveTo>
                    <a:lnTo>
                      <a:pt x="1900306" y="0"/>
                    </a:lnTo>
                    <a:cubicBezTo>
                      <a:pt x="1916036" y="0"/>
                      <a:pt x="1931121" y="6249"/>
                      <a:pt x="1942244" y="17371"/>
                    </a:cubicBezTo>
                    <a:cubicBezTo>
                      <a:pt x="1953367" y="28494"/>
                      <a:pt x="1959615" y="43580"/>
                      <a:pt x="1959615" y="59310"/>
                    </a:cubicBezTo>
                    <a:lnTo>
                      <a:pt x="1959615" y="528303"/>
                    </a:lnTo>
                    <a:cubicBezTo>
                      <a:pt x="1959615" y="561059"/>
                      <a:pt x="1933062" y="587613"/>
                      <a:pt x="1900306" y="587613"/>
                    </a:cubicBezTo>
                    <a:lnTo>
                      <a:pt x="59310" y="587613"/>
                    </a:lnTo>
                    <a:cubicBezTo>
                      <a:pt x="43580" y="587613"/>
                      <a:pt x="28494" y="581364"/>
                      <a:pt x="17371" y="570241"/>
                    </a:cubicBezTo>
                    <a:cubicBezTo>
                      <a:pt x="6249" y="559118"/>
                      <a:pt x="0" y="544033"/>
                      <a:pt x="0" y="528303"/>
                    </a:cubicBezTo>
                    <a:lnTo>
                      <a:pt x="0" y="59310"/>
                    </a:lnTo>
                    <a:cubicBezTo>
                      <a:pt x="0" y="43580"/>
                      <a:pt x="6249" y="28494"/>
                      <a:pt x="17371" y="17371"/>
                    </a:cubicBezTo>
                    <a:cubicBezTo>
                      <a:pt x="28494" y="6249"/>
                      <a:pt x="43580" y="0"/>
                      <a:pt x="59310" y="0"/>
                    </a:cubicBezTo>
                    <a:close/>
                  </a:path>
                </a:pathLst>
              </a:custGeom>
              <a:solidFill>
                <a:srgbClr val="FF6F5E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47625"/>
                <a:ext cx="1959616" cy="6352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13788429" y="845809"/>
              <a:ext cx="7242539" cy="848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398"/>
                </a:lnSpc>
                <a:spcBef>
                  <a:spcPct val="0"/>
                </a:spcBef>
              </a:pPr>
              <a:r>
                <a:rPr lang="en-US" sz="3855" b="1">
                  <a:solidFill>
                    <a:srgbClr val="1C1C1A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MOSTLY THROUGH L1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9104992" y="596724"/>
              <a:ext cx="3662762" cy="1684870"/>
            </a:xfrm>
            <a:custGeom>
              <a:avLst/>
              <a:gdLst/>
              <a:ahLst/>
              <a:cxnLst/>
              <a:rect l="l" t="t" r="r" b="b"/>
              <a:pathLst>
                <a:path w="3662762" h="1684870">
                  <a:moveTo>
                    <a:pt x="0" y="0"/>
                  </a:moveTo>
                  <a:lnTo>
                    <a:pt x="3662762" y="0"/>
                  </a:lnTo>
                  <a:lnTo>
                    <a:pt x="3662762" y="1684871"/>
                  </a:lnTo>
                  <a:lnTo>
                    <a:pt x="0" y="16848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3852913" y="1293131"/>
            <a:ext cx="10582174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799" b="1">
                <a:solidFill>
                  <a:srgbClr val="E46671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Students ARE interacting, but English resources are uneven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782178" y="5551618"/>
            <a:ext cx="6520611" cy="3347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Vietnamese dominates in spontaneous, peer-to-peer interaction.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English appears more in familiar routines and when prompted by teacher.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5551618"/>
            <a:ext cx="7221368" cy="3347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AutoNum type="arabicPeriod"/>
            </a:pPr>
            <a:r>
              <a:rPr lang="en-US" sz="320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Beginning the lesson</a:t>
            </a:r>
          </a:p>
          <a:p>
            <a:pPr marL="690881" lvl="1" indent="-345440" algn="l">
              <a:lnSpc>
                <a:spcPts val="4480"/>
              </a:lnSpc>
              <a:buAutoNum type="arabicPeriod"/>
            </a:pPr>
            <a:r>
              <a:rPr lang="en-US" sz="320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Individual work</a:t>
            </a:r>
          </a:p>
          <a:p>
            <a:pPr marL="690881" lvl="1" indent="-345440" algn="l">
              <a:lnSpc>
                <a:spcPts val="4480"/>
              </a:lnSpc>
              <a:buAutoNum type="arabicPeriod"/>
            </a:pPr>
            <a:r>
              <a:rPr lang="en-US" sz="320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Behavior &amp; classroom community</a:t>
            </a:r>
          </a:p>
          <a:p>
            <a:pPr marL="690881" lvl="1" indent="-345440" algn="l">
              <a:lnSpc>
                <a:spcPts val="4480"/>
              </a:lnSpc>
              <a:buAutoNum type="arabicPeriod"/>
            </a:pPr>
            <a:r>
              <a:rPr lang="en-US" sz="320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Learning &amp; Assessment</a:t>
            </a:r>
          </a:p>
          <a:p>
            <a:pPr marL="690881" lvl="1" indent="-345440" algn="l">
              <a:lnSpc>
                <a:spcPts val="4480"/>
              </a:lnSpc>
              <a:buAutoNum type="arabicPeriod"/>
            </a:pPr>
            <a:r>
              <a:rPr lang="en-US" sz="320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Collaborative work</a:t>
            </a:r>
          </a:p>
          <a:p>
            <a:pPr marL="690881" lvl="1" indent="-345440" algn="l">
              <a:lnSpc>
                <a:spcPts val="4480"/>
              </a:lnSpc>
              <a:buAutoNum type="arabicPeriod"/>
            </a:pPr>
            <a:r>
              <a:rPr lang="en-US" sz="320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Ending the lesson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04827" y="2171849"/>
            <a:ext cx="14478347" cy="7632155"/>
            <a:chOff x="0" y="0"/>
            <a:chExt cx="19304463" cy="10176206"/>
          </a:xfrm>
        </p:grpSpPr>
        <p:sp>
          <p:nvSpPr>
            <p:cNvPr id="3" name="AutoShape 3"/>
            <p:cNvSpPr/>
            <p:nvPr/>
          </p:nvSpPr>
          <p:spPr>
            <a:xfrm>
              <a:off x="2420926" y="8922884"/>
              <a:ext cx="14875582" cy="0"/>
            </a:xfrm>
            <a:prstGeom prst="line">
              <a:avLst/>
            </a:prstGeom>
            <a:ln w="48458" cap="flat">
              <a:solidFill>
                <a:srgbClr val="000000"/>
              </a:solidFill>
              <a:prstDash val="solid"/>
              <a:headEnd type="none" w="sm" len="sm"/>
              <a:tailEnd type="arrow" w="med" len="sm"/>
            </a:ln>
          </p:spPr>
        </p:sp>
        <p:sp>
          <p:nvSpPr>
            <p:cNvPr id="4" name="AutoShape 4"/>
            <p:cNvSpPr/>
            <p:nvPr/>
          </p:nvSpPr>
          <p:spPr>
            <a:xfrm flipH="1" flipV="1">
              <a:off x="2420926" y="0"/>
              <a:ext cx="0" cy="8922884"/>
            </a:xfrm>
            <a:prstGeom prst="line">
              <a:avLst/>
            </a:prstGeom>
            <a:ln w="48458" cap="flat">
              <a:solidFill>
                <a:srgbClr val="000000"/>
              </a:solidFill>
              <a:prstDash val="solid"/>
              <a:headEnd type="none" w="sm" len="sm"/>
              <a:tailEnd type="arrow" w="med" len="sm"/>
            </a:ln>
          </p:spPr>
        </p:sp>
        <p:sp>
          <p:nvSpPr>
            <p:cNvPr id="5" name="AutoShape 5"/>
            <p:cNvSpPr/>
            <p:nvPr/>
          </p:nvSpPr>
          <p:spPr>
            <a:xfrm>
              <a:off x="3059161" y="1498839"/>
              <a:ext cx="13167040" cy="6815338"/>
            </a:xfrm>
            <a:prstGeom prst="line">
              <a:avLst/>
            </a:prstGeom>
            <a:ln w="121144" cap="flat">
              <a:gradFill>
                <a:gsLst>
                  <a:gs pos="0">
                    <a:srgbClr val="224AA8">
                      <a:alpha val="100000"/>
                    </a:srgbClr>
                  </a:gs>
                  <a:gs pos="100000">
                    <a:srgbClr val="B56FDC">
                      <a:alpha val="100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arrow" w="med" len="sm"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3828007"/>
              <a:ext cx="2566299" cy="580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41"/>
                </a:lnSpc>
              </a:pPr>
              <a:r>
                <a:rPr lang="en-US" sz="3038" i="1">
                  <a:solidFill>
                    <a:srgbClr val="000000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L2 Usage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003989" y="9126843"/>
              <a:ext cx="5685228" cy="580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41"/>
                </a:lnSpc>
              </a:pPr>
              <a:r>
                <a:rPr lang="en-US" sz="3038" i="1">
                  <a:solidFill>
                    <a:srgbClr val="000000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Situational Complexity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81484" y="28575"/>
              <a:ext cx="1349156" cy="5405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32"/>
                </a:lnSpc>
              </a:pPr>
              <a:r>
                <a:rPr lang="en-US" sz="2847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High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17143" y="8342752"/>
              <a:ext cx="1349156" cy="5405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32"/>
                </a:lnSpc>
              </a:pPr>
              <a:r>
                <a:rPr lang="en-US" sz="2847">
                  <a:solidFill>
                    <a:srgbClr val="7156C5"/>
                  </a:solidFill>
                  <a:latin typeface="Noto Sans"/>
                  <a:ea typeface="Noto Sans"/>
                  <a:cs typeface="Noto Sans"/>
                  <a:sym typeface="Noto Sans"/>
                </a:rPr>
                <a:t>Low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130181" y="9114729"/>
              <a:ext cx="1349156" cy="10614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32"/>
                </a:lnSpc>
              </a:pPr>
              <a:r>
                <a:rPr lang="en-US" sz="2847">
                  <a:solidFill>
                    <a:srgbClr val="050404"/>
                  </a:solidFill>
                  <a:latin typeface="Noto Sans"/>
                  <a:ea typeface="Noto Sans"/>
                  <a:cs typeface="Noto Sans"/>
                  <a:sym typeface="Noto Sans"/>
                </a:rPr>
                <a:t>Low (Easy)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5681103" y="9114729"/>
              <a:ext cx="2185942" cy="10614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32"/>
                </a:lnSpc>
              </a:pPr>
              <a:r>
                <a:rPr lang="en-US" sz="2847">
                  <a:solidFill>
                    <a:srgbClr val="7156C5"/>
                  </a:solidFill>
                  <a:latin typeface="Noto Sans"/>
                  <a:ea typeface="Noto Sans"/>
                  <a:cs typeface="Noto Sans"/>
                  <a:sym typeface="Noto Sans"/>
                </a:rPr>
                <a:t>High (Difficult)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168191" y="771229"/>
              <a:ext cx="2338085" cy="5405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32"/>
                </a:lnSpc>
              </a:pPr>
              <a:r>
                <a:rPr lang="en-US" sz="2847" b="1">
                  <a:solidFill>
                    <a:srgbClr val="000002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ROUTINE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931459" y="6135691"/>
              <a:ext cx="3935585" cy="5405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32"/>
                </a:lnSpc>
              </a:pPr>
              <a:r>
                <a:rPr lang="en-US" sz="2847" b="1">
                  <a:solidFill>
                    <a:srgbClr val="000002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SPONTANEOUS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470491" y="1517889"/>
              <a:ext cx="4199230" cy="4230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33"/>
                </a:lnSpc>
              </a:pPr>
              <a:r>
                <a:rPr lang="en-US" sz="2211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Predictable, low-risk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4800947" y="6864901"/>
              <a:ext cx="4503516" cy="4230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33"/>
                </a:lnSpc>
              </a:pPr>
              <a:r>
                <a:rPr lang="en-US" sz="2211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Unpredictable, high-risk</a:t>
              </a:r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4909802" y="4473556"/>
              <a:ext cx="6442904" cy="2104021"/>
              <a:chOff x="0" y="0"/>
              <a:chExt cx="1334193" cy="43569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334193" cy="435699"/>
              </a:xfrm>
              <a:custGeom>
                <a:avLst/>
                <a:gdLst/>
                <a:ahLst/>
                <a:cxnLst/>
                <a:rect l="l" t="t" r="r" b="b"/>
                <a:pathLst>
                  <a:path w="1334193" h="435699">
                    <a:moveTo>
                      <a:pt x="53490" y="0"/>
                    </a:moveTo>
                    <a:lnTo>
                      <a:pt x="1280703" y="0"/>
                    </a:lnTo>
                    <a:cubicBezTo>
                      <a:pt x="1294889" y="0"/>
                      <a:pt x="1308495" y="5636"/>
                      <a:pt x="1318526" y="15667"/>
                    </a:cubicBezTo>
                    <a:cubicBezTo>
                      <a:pt x="1328557" y="25698"/>
                      <a:pt x="1334193" y="39303"/>
                      <a:pt x="1334193" y="53490"/>
                    </a:cubicBezTo>
                    <a:lnTo>
                      <a:pt x="1334193" y="382210"/>
                    </a:lnTo>
                    <a:cubicBezTo>
                      <a:pt x="1334193" y="411751"/>
                      <a:pt x="1310245" y="435699"/>
                      <a:pt x="1280703" y="435699"/>
                    </a:cubicBezTo>
                    <a:lnTo>
                      <a:pt x="53490" y="435699"/>
                    </a:lnTo>
                    <a:cubicBezTo>
                      <a:pt x="39303" y="435699"/>
                      <a:pt x="25698" y="430064"/>
                      <a:pt x="15667" y="420033"/>
                    </a:cubicBezTo>
                    <a:cubicBezTo>
                      <a:pt x="5636" y="410001"/>
                      <a:pt x="0" y="396396"/>
                      <a:pt x="0" y="382210"/>
                    </a:cubicBezTo>
                    <a:lnTo>
                      <a:pt x="0" y="53490"/>
                    </a:lnTo>
                    <a:cubicBezTo>
                      <a:pt x="0" y="39303"/>
                      <a:pt x="5636" y="25698"/>
                      <a:pt x="15667" y="15667"/>
                    </a:cubicBezTo>
                    <a:cubicBezTo>
                      <a:pt x="25698" y="5636"/>
                      <a:pt x="39303" y="0"/>
                      <a:pt x="53490" y="0"/>
                    </a:cubicBezTo>
                    <a:close/>
                  </a:path>
                </a:pathLst>
              </a:custGeom>
              <a:solidFill>
                <a:srgbClr val="F7F6F9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28575"/>
                <a:ext cx="1334193" cy="4642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5124942" y="4692526"/>
              <a:ext cx="6012624" cy="1694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41"/>
                </a:lnSpc>
              </a:pPr>
              <a:r>
                <a:rPr lang="en-US" sz="3038" i="1">
                  <a:solidFill>
                    <a:srgbClr val="000000"/>
                  </a:solidFill>
                  <a:latin typeface="Noto Sans Italics"/>
                  <a:ea typeface="Noto Sans Italics"/>
                  <a:cs typeface="Noto Sans Italics"/>
                  <a:sym typeface="Noto Sans Italics"/>
                </a:rPr>
                <a:t>L2 use decreases as situations become more complex and spontaneous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698479" y="932752"/>
            <a:ext cx="13182600" cy="582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4800" b="1" dirty="0">
                <a:solidFill>
                  <a:srgbClr val="1475D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 qualitative pattern in English availability</a:t>
            </a:r>
          </a:p>
        </p:txBody>
      </p:sp>
      <p:sp>
        <p:nvSpPr>
          <p:cNvPr id="21" name="Freeform 21"/>
          <p:cNvSpPr/>
          <p:nvPr/>
        </p:nvSpPr>
        <p:spPr>
          <a:xfrm rot="1764739">
            <a:off x="-2709653" y="-4456144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4722131" y="8197803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9946564" y="3183289"/>
            <a:ext cx="7312736" cy="1960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4729" lvl="1" indent="-307364" algn="l">
              <a:lnSpc>
                <a:spcPts val="3132"/>
              </a:lnSpc>
              <a:buFont typeface="Arial"/>
              <a:buChar char="•"/>
            </a:pPr>
            <a:r>
              <a:rPr lang="en-US" sz="2847" b="1">
                <a:solidFill>
                  <a:srgbClr val="00BF63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Easy = Beginning + Ending the lesson</a:t>
            </a:r>
          </a:p>
          <a:p>
            <a:pPr marL="614729" lvl="1" indent="-307364" algn="l">
              <a:lnSpc>
                <a:spcPts val="3132"/>
              </a:lnSpc>
              <a:buFont typeface="Arial"/>
              <a:buChar char="•"/>
            </a:pPr>
            <a:r>
              <a:rPr lang="en-US" sz="2847" b="1">
                <a:solidFill>
                  <a:srgbClr val="FF751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Medium = Individual work, Learning &amp; Assessment</a:t>
            </a:r>
          </a:p>
          <a:p>
            <a:pPr marL="614729" lvl="1" indent="-307364" algn="l">
              <a:lnSpc>
                <a:spcPts val="3132"/>
              </a:lnSpc>
              <a:buFont typeface="Arial"/>
              <a:buChar char="•"/>
            </a:pPr>
            <a:r>
              <a:rPr lang="en-US" sz="2847" b="1">
                <a:solidFill>
                  <a:srgbClr val="FF3131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Difficult = Work collaboratively, Behavior &amp; Classroom community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091448" y="3614863"/>
            <a:ext cx="950790" cy="1186995"/>
          </a:xfrm>
          <a:prstGeom prst="line">
            <a:avLst/>
          </a:prstGeom>
          <a:ln w="85725" cap="flat">
            <a:solidFill>
              <a:srgbClr val="FFA60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flipV="1">
            <a:off x="10397170" y="5602293"/>
            <a:ext cx="1744108" cy="48041"/>
          </a:xfrm>
          <a:prstGeom prst="line">
            <a:avLst/>
          </a:prstGeom>
          <a:ln w="85725" cap="flat">
            <a:solidFill>
              <a:srgbClr val="FF8A3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0028500" y="6569477"/>
            <a:ext cx="990085" cy="1136113"/>
          </a:xfrm>
          <a:prstGeom prst="line">
            <a:avLst/>
          </a:prstGeom>
          <a:ln w="85725" cap="flat">
            <a:solidFill>
              <a:srgbClr val="FF6F5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flipV="1">
            <a:off x="7110945" y="6549783"/>
            <a:ext cx="976240" cy="1149598"/>
          </a:xfrm>
          <a:prstGeom prst="line">
            <a:avLst/>
          </a:prstGeom>
          <a:ln w="85725" cap="flat">
            <a:solidFill>
              <a:srgbClr val="FF5D8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6488032" y="5650334"/>
            <a:ext cx="1248940" cy="0"/>
          </a:xfrm>
          <a:prstGeom prst="line">
            <a:avLst/>
          </a:prstGeom>
          <a:ln w="85725" cap="flat">
            <a:solidFill>
              <a:srgbClr val="B86EE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 flipH="1" flipV="1">
            <a:off x="7096622" y="3613158"/>
            <a:ext cx="952808" cy="1180642"/>
          </a:xfrm>
          <a:prstGeom prst="line">
            <a:avLst/>
          </a:prstGeom>
          <a:ln w="85725" cap="flat">
            <a:solidFill>
              <a:srgbClr val="7778E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 rot="-5400000">
            <a:off x="10801104" y="2212940"/>
            <a:ext cx="1412036" cy="1643096"/>
            <a:chOff x="0" y="0"/>
            <a:chExt cx="6985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FA601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158750"/>
              <a:ext cx="698500" cy="514350"/>
            </a:xfrm>
            <a:prstGeom prst="rect">
              <a:avLst/>
            </a:prstGeom>
          </p:spPr>
          <p:txBody>
            <a:bodyPr lIns="40155" tIns="40155" rIns="40155" bIns="40155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5038433" y="4828786"/>
            <a:ext cx="1412036" cy="1643096"/>
            <a:chOff x="0" y="0"/>
            <a:chExt cx="6985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B86DE0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158750"/>
              <a:ext cx="698500" cy="514350"/>
            </a:xfrm>
            <a:prstGeom prst="rect">
              <a:avLst/>
            </a:prstGeom>
          </p:spPr>
          <p:txBody>
            <a:bodyPr lIns="40155" tIns="40155" rIns="40155" bIns="40155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5920393" y="7440434"/>
            <a:ext cx="1412036" cy="1643096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F5D83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158750"/>
              <a:ext cx="698500" cy="514350"/>
            </a:xfrm>
            <a:prstGeom prst="rect">
              <a:avLst/>
            </a:prstGeom>
          </p:spPr>
          <p:txBody>
            <a:bodyPr lIns="40155" tIns="40155" rIns="40155" bIns="40155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-5400000">
            <a:off x="11680436" y="4849817"/>
            <a:ext cx="1412036" cy="1643096"/>
            <a:chOff x="0" y="0"/>
            <a:chExt cx="6985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F8A38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158750"/>
              <a:ext cx="698500" cy="514350"/>
            </a:xfrm>
            <a:prstGeom prst="rect">
              <a:avLst/>
            </a:prstGeom>
          </p:spPr>
          <p:txBody>
            <a:bodyPr lIns="40155" tIns="40155" rIns="40155" bIns="40155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5400000">
            <a:off x="10801104" y="7444632"/>
            <a:ext cx="1412036" cy="1643096"/>
            <a:chOff x="0" y="0"/>
            <a:chExt cx="6985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F6F5E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158750"/>
              <a:ext cx="698500" cy="514350"/>
            </a:xfrm>
            <a:prstGeom prst="rect">
              <a:avLst/>
            </a:prstGeom>
          </p:spPr>
          <p:txBody>
            <a:bodyPr lIns="40155" tIns="40155" rIns="40155" bIns="40155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 rot="-5400000">
            <a:off x="5929622" y="2198884"/>
            <a:ext cx="1412036" cy="1643096"/>
            <a:chOff x="0" y="0"/>
            <a:chExt cx="6985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7778ED"/>
            </a:soli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158750"/>
              <a:ext cx="698500" cy="514350"/>
            </a:xfrm>
            <a:prstGeom prst="rect">
              <a:avLst/>
            </a:prstGeom>
          </p:spPr>
          <p:txBody>
            <a:bodyPr lIns="40155" tIns="40155" rIns="40155" bIns="40155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6245096" y="2561643"/>
            <a:ext cx="781088" cy="917578"/>
          </a:xfrm>
          <a:custGeom>
            <a:avLst/>
            <a:gdLst/>
            <a:ahLst/>
            <a:cxnLst/>
            <a:rect l="l" t="t" r="r" b="b"/>
            <a:pathLst>
              <a:path w="781088" h="917578">
                <a:moveTo>
                  <a:pt x="0" y="0"/>
                </a:moveTo>
                <a:lnTo>
                  <a:pt x="781088" y="0"/>
                </a:lnTo>
                <a:lnTo>
                  <a:pt x="781088" y="917578"/>
                </a:lnTo>
                <a:lnTo>
                  <a:pt x="0" y="91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5397911" y="5260431"/>
            <a:ext cx="768447" cy="821869"/>
          </a:xfrm>
          <a:custGeom>
            <a:avLst/>
            <a:gdLst/>
            <a:ahLst/>
            <a:cxnLst/>
            <a:rect l="l" t="t" r="r" b="b"/>
            <a:pathLst>
              <a:path w="768447" h="821869">
                <a:moveTo>
                  <a:pt x="0" y="0"/>
                </a:moveTo>
                <a:lnTo>
                  <a:pt x="768447" y="0"/>
                </a:lnTo>
                <a:lnTo>
                  <a:pt x="768447" y="821868"/>
                </a:lnTo>
                <a:lnTo>
                  <a:pt x="0" y="8218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6217112" y="7822665"/>
            <a:ext cx="818597" cy="848287"/>
          </a:xfrm>
          <a:custGeom>
            <a:avLst/>
            <a:gdLst/>
            <a:ahLst/>
            <a:cxnLst/>
            <a:rect l="l" t="t" r="r" b="b"/>
            <a:pathLst>
              <a:path w="818597" h="848287">
                <a:moveTo>
                  <a:pt x="0" y="0"/>
                </a:moveTo>
                <a:lnTo>
                  <a:pt x="818597" y="0"/>
                </a:lnTo>
                <a:lnTo>
                  <a:pt x="818597" y="848287"/>
                </a:lnTo>
                <a:lnTo>
                  <a:pt x="0" y="8482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907990" y="5187457"/>
            <a:ext cx="956928" cy="967816"/>
          </a:xfrm>
          <a:custGeom>
            <a:avLst/>
            <a:gdLst/>
            <a:ahLst/>
            <a:cxnLst/>
            <a:rect l="l" t="t" r="r" b="b"/>
            <a:pathLst>
              <a:path w="956928" h="967816">
                <a:moveTo>
                  <a:pt x="0" y="0"/>
                </a:moveTo>
                <a:lnTo>
                  <a:pt x="956927" y="0"/>
                </a:lnTo>
                <a:lnTo>
                  <a:pt x="956927" y="967816"/>
                </a:lnTo>
                <a:lnTo>
                  <a:pt x="0" y="9678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1018586" y="7908225"/>
            <a:ext cx="977352" cy="715910"/>
          </a:xfrm>
          <a:custGeom>
            <a:avLst/>
            <a:gdLst/>
            <a:ahLst/>
            <a:cxnLst/>
            <a:rect l="l" t="t" r="r" b="b"/>
            <a:pathLst>
              <a:path w="977352" h="715910">
                <a:moveTo>
                  <a:pt x="0" y="0"/>
                </a:moveTo>
                <a:lnTo>
                  <a:pt x="977351" y="0"/>
                </a:lnTo>
                <a:lnTo>
                  <a:pt x="977351" y="715910"/>
                </a:lnTo>
                <a:lnTo>
                  <a:pt x="0" y="7159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1085216" y="2493822"/>
            <a:ext cx="864957" cy="1053220"/>
          </a:xfrm>
          <a:custGeom>
            <a:avLst/>
            <a:gdLst/>
            <a:ahLst/>
            <a:cxnLst/>
            <a:rect l="l" t="t" r="r" b="b"/>
            <a:pathLst>
              <a:path w="864957" h="1053220">
                <a:moveTo>
                  <a:pt x="0" y="0"/>
                </a:moveTo>
                <a:lnTo>
                  <a:pt x="864957" y="0"/>
                </a:lnTo>
                <a:lnTo>
                  <a:pt x="864957" y="1053220"/>
                </a:lnTo>
                <a:lnTo>
                  <a:pt x="0" y="10532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2846167" y="962025"/>
            <a:ext cx="13239928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1475D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From Classroom Data to Functional Language Needs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664420" y="2489852"/>
            <a:ext cx="3662582" cy="977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3484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Idea Responding &amp; Developing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846167" y="2489852"/>
            <a:ext cx="2630482" cy="979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33"/>
              </a:lnSpc>
            </a:pPr>
            <a:r>
              <a:rPr lang="en-US" sz="3484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Opening &amp; Closing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543752" y="5397066"/>
            <a:ext cx="2783250" cy="493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3484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Feedback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960998" y="5135367"/>
            <a:ext cx="2630482" cy="979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33"/>
              </a:lnSpc>
            </a:pPr>
            <a:r>
              <a:rPr lang="en-US" sz="3484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Clarifying &amp; Confirming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664420" y="7770832"/>
            <a:ext cx="3411982" cy="979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3484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Communication Repair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846167" y="7704445"/>
            <a:ext cx="2630482" cy="979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33"/>
              </a:lnSpc>
            </a:pPr>
            <a:r>
              <a:rPr lang="en-US" sz="3484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Group Interaction</a:t>
            </a:r>
          </a:p>
        </p:txBody>
      </p:sp>
      <p:sp>
        <p:nvSpPr>
          <p:cNvPr id="39" name="Freeform 39"/>
          <p:cNvSpPr/>
          <p:nvPr/>
        </p:nvSpPr>
        <p:spPr>
          <a:xfrm rot="1764739">
            <a:off x="-2709653" y="-4456144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59000"/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4722131" y="8197803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59000"/>
            </a:blip>
            <a:stretch>
              <a:fillRect/>
            </a:stretch>
          </a:blipFill>
        </p:spPr>
      </p:sp>
      <p:grpSp>
        <p:nvGrpSpPr>
          <p:cNvPr id="41" name="Group 41"/>
          <p:cNvGrpSpPr/>
          <p:nvPr/>
        </p:nvGrpSpPr>
        <p:grpSpPr>
          <a:xfrm rot="-5400000">
            <a:off x="7675431" y="4098387"/>
            <a:ext cx="2667410" cy="3103895"/>
            <a:chOff x="0" y="0"/>
            <a:chExt cx="6985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7F6F9"/>
            </a:solidFill>
            <a:ln w="38100" cap="sq">
              <a:solidFill>
                <a:srgbClr val="050404"/>
              </a:solidFill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0" y="158750"/>
              <a:ext cx="698500" cy="514350"/>
            </a:xfrm>
            <a:prstGeom prst="rect">
              <a:avLst/>
            </a:prstGeom>
          </p:spPr>
          <p:txBody>
            <a:bodyPr lIns="40155" tIns="40155" rIns="40155" bIns="40155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8029229" y="4459932"/>
            <a:ext cx="1903301" cy="2178313"/>
          </a:xfrm>
          <a:custGeom>
            <a:avLst/>
            <a:gdLst/>
            <a:ahLst/>
            <a:cxnLst/>
            <a:rect l="l" t="t" r="r" b="b"/>
            <a:pathLst>
              <a:path w="1903301" h="2178313">
                <a:moveTo>
                  <a:pt x="0" y="0"/>
                </a:moveTo>
                <a:lnTo>
                  <a:pt x="1903301" y="0"/>
                </a:lnTo>
                <a:lnTo>
                  <a:pt x="1903301" y="2178313"/>
                </a:lnTo>
                <a:lnTo>
                  <a:pt x="0" y="217831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85773" y="1672169"/>
            <a:ext cx="6916453" cy="6942662"/>
            <a:chOff x="0" y="0"/>
            <a:chExt cx="9221938" cy="9256882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9221938" cy="9256882"/>
              <a:chOff x="0" y="0"/>
              <a:chExt cx="972817" cy="97650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972817" cy="976503"/>
              </a:xfrm>
              <a:custGeom>
                <a:avLst/>
                <a:gdLst/>
                <a:ahLst/>
                <a:cxnLst/>
                <a:rect l="l" t="t" r="r" b="b"/>
                <a:pathLst>
                  <a:path w="972817" h="976503">
                    <a:moveTo>
                      <a:pt x="57087" y="0"/>
                    </a:moveTo>
                    <a:lnTo>
                      <a:pt x="915730" y="0"/>
                    </a:lnTo>
                    <a:cubicBezTo>
                      <a:pt x="947258" y="0"/>
                      <a:pt x="972817" y="25559"/>
                      <a:pt x="972817" y="57087"/>
                    </a:cubicBezTo>
                    <a:lnTo>
                      <a:pt x="972817" y="919416"/>
                    </a:lnTo>
                    <a:cubicBezTo>
                      <a:pt x="972817" y="934557"/>
                      <a:pt x="966802" y="949077"/>
                      <a:pt x="956096" y="959783"/>
                    </a:cubicBezTo>
                    <a:cubicBezTo>
                      <a:pt x="945391" y="970489"/>
                      <a:pt x="930870" y="976503"/>
                      <a:pt x="915730" y="976503"/>
                    </a:cubicBezTo>
                    <a:lnTo>
                      <a:pt x="57087" y="976503"/>
                    </a:lnTo>
                    <a:cubicBezTo>
                      <a:pt x="41946" y="976503"/>
                      <a:pt x="27426" y="970489"/>
                      <a:pt x="16720" y="959783"/>
                    </a:cubicBezTo>
                    <a:cubicBezTo>
                      <a:pt x="6014" y="949077"/>
                      <a:pt x="0" y="934557"/>
                      <a:pt x="0" y="919416"/>
                    </a:cubicBezTo>
                    <a:lnTo>
                      <a:pt x="0" y="57087"/>
                    </a:lnTo>
                    <a:cubicBezTo>
                      <a:pt x="0" y="41946"/>
                      <a:pt x="6014" y="27426"/>
                      <a:pt x="16720" y="16720"/>
                    </a:cubicBezTo>
                    <a:cubicBezTo>
                      <a:pt x="27426" y="6014"/>
                      <a:pt x="41946" y="0"/>
                      <a:pt x="570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972817" cy="1005078"/>
              </a:xfrm>
              <a:prstGeom prst="rect">
                <a:avLst/>
              </a:prstGeom>
            </p:spPr>
            <p:txBody>
              <a:bodyPr lIns="95124" tIns="95124" rIns="95124" bIns="95124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5400000">
              <a:off x="5931475" y="4043417"/>
              <a:ext cx="5692467" cy="888457"/>
              <a:chOff x="0" y="0"/>
              <a:chExt cx="600495" cy="9372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8399" y="0"/>
                <a:ext cx="563698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63698" h="93723">
                    <a:moveTo>
                      <a:pt x="208375" y="0"/>
                    </a:moveTo>
                    <a:lnTo>
                      <a:pt x="355322" y="0"/>
                    </a:lnTo>
                    <a:cubicBezTo>
                      <a:pt x="370853" y="0"/>
                      <a:pt x="386199" y="3369"/>
                      <a:pt x="400303" y="9873"/>
                    </a:cubicBezTo>
                    <a:lnTo>
                      <a:pt x="560689" y="83849"/>
                    </a:lnTo>
                    <a:cubicBezTo>
                      <a:pt x="562896" y="84867"/>
                      <a:pt x="564097" y="87284"/>
                      <a:pt x="563576" y="89658"/>
                    </a:cubicBezTo>
                    <a:cubicBezTo>
                      <a:pt x="563055" y="92032"/>
                      <a:pt x="560953" y="93723"/>
                      <a:pt x="558522" y="93723"/>
                    </a:cubicBezTo>
                    <a:lnTo>
                      <a:pt x="5175" y="93723"/>
                    </a:lnTo>
                    <a:cubicBezTo>
                      <a:pt x="2744" y="93723"/>
                      <a:pt x="642" y="92032"/>
                      <a:pt x="121" y="89658"/>
                    </a:cubicBezTo>
                    <a:cubicBezTo>
                      <a:pt x="-400" y="87284"/>
                      <a:pt x="801" y="84867"/>
                      <a:pt x="3008" y="83849"/>
                    </a:cubicBezTo>
                    <a:lnTo>
                      <a:pt x="163394" y="9873"/>
                    </a:lnTo>
                    <a:cubicBezTo>
                      <a:pt x="177498" y="3369"/>
                      <a:pt x="192844" y="0"/>
                      <a:pt x="208375" y="0"/>
                    </a:cubicBezTo>
                    <a:close/>
                  </a:path>
                </a:pathLst>
              </a:custGeom>
              <a:solidFill>
                <a:srgbClr val="1475D7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95124" tIns="95124" rIns="95124" bIns="95124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5400000">
              <a:off x="-2402005" y="4043417"/>
              <a:ext cx="5692467" cy="888457"/>
              <a:chOff x="0" y="0"/>
              <a:chExt cx="600495" cy="9372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8399" y="0"/>
                <a:ext cx="563698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63698" h="93723">
                    <a:moveTo>
                      <a:pt x="208375" y="0"/>
                    </a:moveTo>
                    <a:lnTo>
                      <a:pt x="355322" y="0"/>
                    </a:lnTo>
                    <a:cubicBezTo>
                      <a:pt x="370853" y="0"/>
                      <a:pt x="386199" y="3369"/>
                      <a:pt x="400303" y="9873"/>
                    </a:cubicBezTo>
                    <a:lnTo>
                      <a:pt x="560689" y="83849"/>
                    </a:lnTo>
                    <a:cubicBezTo>
                      <a:pt x="562896" y="84867"/>
                      <a:pt x="564097" y="87284"/>
                      <a:pt x="563576" y="89658"/>
                    </a:cubicBezTo>
                    <a:cubicBezTo>
                      <a:pt x="563055" y="92032"/>
                      <a:pt x="560953" y="93723"/>
                      <a:pt x="558522" y="93723"/>
                    </a:cubicBezTo>
                    <a:lnTo>
                      <a:pt x="5175" y="93723"/>
                    </a:lnTo>
                    <a:cubicBezTo>
                      <a:pt x="2744" y="93723"/>
                      <a:pt x="642" y="92032"/>
                      <a:pt x="121" y="89658"/>
                    </a:cubicBezTo>
                    <a:cubicBezTo>
                      <a:pt x="-400" y="87284"/>
                      <a:pt x="801" y="84867"/>
                      <a:pt x="3008" y="83849"/>
                    </a:cubicBezTo>
                    <a:lnTo>
                      <a:pt x="163394" y="9873"/>
                    </a:lnTo>
                    <a:cubicBezTo>
                      <a:pt x="177498" y="3369"/>
                      <a:pt x="192844" y="0"/>
                      <a:pt x="208375" y="0"/>
                    </a:cubicBezTo>
                    <a:close/>
                  </a:path>
                </a:pathLst>
              </a:custGeom>
              <a:solidFill>
                <a:srgbClr val="1475D7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95124" tIns="95124" rIns="95124" bIns="95124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649449" y="5716525"/>
              <a:ext cx="5948795" cy="2171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385"/>
                </a:lnSpc>
              </a:pPr>
              <a:r>
                <a:rPr lang="en-US" sz="5804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Handbooks</a:t>
              </a:r>
            </a:p>
            <a:p>
              <a:pPr algn="ctr">
                <a:lnSpc>
                  <a:spcPts val="6385"/>
                </a:lnSpc>
              </a:pPr>
              <a:r>
                <a:rPr lang="en-US" sz="5804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in use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2932656" y="-4777707"/>
            <a:ext cx="26295102" cy="20786642"/>
            <a:chOff x="0" y="0"/>
            <a:chExt cx="35060135" cy="27715522"/>
          </a:xfrm>
        </p:grpSpPr>
        <p:sp>
          <p:nvSpPr>
            <p:cNvPr id="14" name="Freeform 14"/>
            <p:cNvSpPr/>
            <p:nvPr/>
          </p:nvSpPr>
          <p:spPr>
            <a:xfrm rot="921768">
              <a:off x="1311650" y="2825063"/>
              <a:ext cx="7940317" cy="10972800"/>
            </a:xfrm>
            <a:custGeom>
              <a:avLst/>
              <a:gdLst/>
              <a:ahLst/>
              <a:cxnLst/>
              <a:rect l="l" t="t" r="r" b="b"/>
              <a:pathLst>
                <a:path w="7940317" h="10972800">
                  <a:moveTo>
                    <a:pt x="0" y="0"/>
                  </a:moveTo>
                  <a:lnTo>
                    <a:pt x="7940317" y="0"/>
                  </a:lnTo>
                  <a:lnTo>
                    <a:pt x="7940317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9000"/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68255" y="16742722"/>
              <a:ext cx="7940317" cy="10972800"/>
            </a:xfrm>
            <a:custGeom>
              <a:avLst/>
              <a:gdLst/>
              <a:ahLst/>
              <a:cxnLst/>
              <a:rect l="l" t="t" r="r" b="b"/>
              <a:pathLst>
                <a:path w="7940317" h="10972800">
                  <a:moveTo>
                    <a:pt x="0" y="0"/>
                  </a:moveTo>
                  <a:lnTo>
                    <a:pt x="7940317" y="0"/>
                  </a:lnTo>
                  <a:lnTo>
                    <a:pt x="7940317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9000"/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 rot="-8100000">
              <a:off x="24403180" y="1200397"/>
              <a:ext cx="7940317" cy="10972800"/>
            </a:xfrm>
            <a:custGeom>
              <a:avLst/>
              <a:gdLst/>
              <a:ahLst/>
              <a:cxnLst/>
              <a:rect l="l" t="t" r="r" b="b"/>
              <a:pathLst>
                <a:path w="7940317" h="10972800">
                  <a:moveTo>
                    <a:pt x="0" y="0"/>
                  </a:moveTo>
                  <a:lnTo>
                    <a:pt x="7940317" y="0"/>
                  </a:lnTo>
                  <a:lnTo>
                    <a:pt x="7940317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9000"/>
              </a:blip>
              <a:stretch>
                <a:fillRect/>
              </a:stretch>
            </a:blipFill>
          </p:spPr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6620CFA-2B14-4B7D-8583-3BF212ACC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401" y="3800719"/>
            <a:ext cx="2032355" cy="194202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31572" y="896761"/>
            <a:ext cx="4494078" cy="176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5799" b="1">
                <a:solidFill>
                  <a:srgbClr val="0F66BE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Handbooks In Use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473950" y="1204675"/>
            <a:ext cx="9278006" cy="7877651"/>
            <a:chOff x="0" y="0"/>
            <a:chExt cx="12370675" cy="10503534"/>
          </a:xfrm>
        </p:grpSpPr>
        <p:grpSp>
          <p:nvGrpSpPr>
            <p:cNvPr id="4" name="Group 4"/>
            <p:cNvGrpSpPr/>
            <p:nvPr/>
          </p:nvGrpSpPr>
          <p:grpSpPr>
            <a:xfrm>
              <a:off x="5910785" y="0"/>
              <a:ext cx="5068836" cy="1972699"/>
              <a:chOff x="0" y="0"/>
              <a:chExt cx="1044242" cy="4064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044242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044242" h="406400">
                    <a:moveTo>
                      <a:pt x="841042" y="0"/>
                    </a:moveTo>
                    <a:cubicBezTo>
                      <a:pt x="953266" y="0"/>
                      <a:pt x="1044242" y="90976"/>
                      <a:pt x="1044242" y="203200"/>
                    </a:cubicBezTo>
                    <a:cubicBezTo>
                      <a:pt x="1044242" y="315424"/>
                      <a:pt x="953266" y="406400"/>
                      <a:pt x="841042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C802">
                  <a:alpha val="19608"/>
                </a:srgbClr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28575"/>
                <a:ext cx="1044242" cy="434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910785" y="4501295"/>
              <a:ext cx="5068836" cy="1972699"/>
              <a:chOff x="0" y="0"/>
              <a:chExt cx="1044242" cy="4064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044242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044242" h="406400">
                    <a:moveTo>
                      <a:pt x="841042" y="0"/>
                    </a:moveTo>
                    <a:cubicBezTo>
                      <a:pt x="953266" y="0"/>
                      <a:pt x="1044242" y="90976"/>
                      <a:pt x="1044242" y="203200"/>
                    </a:cubicBezTo>
                    <a:cubicBezTo>
                      <a:pt x="1044242" y="315424"/>
                      <a:pt x="953266" y="406400"/>
                      <a:pt x="841042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C7499">
                  <a:alpha val="19608"/>
                </a:srgbClr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28575"/>
                <a:ext cx="1044242" cy="434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5910785" y="2250648"/>
              <a:ext cx="5068836" cy="1972699"/>
              <a:chOff x="0" y="0"/>
              <a:chExt cx="1044242" cy="4064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044242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044242" h="406400">
                    <a:moveTo>
                      <a:pt x="841042" y="0"/>
                    </a:moveTo>
                    <a:cubicBezTo>
                      <a:pt x="953266" y="0"/>
                      <a:pt x="1044242" y="90976"/>
                      <a:pt x="1044242" y="203200"/>
                    </a:cubicBezTo>
                    <a:cubicBezTo>
                      <a:pt x="1044242" y="315424"/>
                      <a:pt x="953266" y="406400"/>
                      <a:pt x="841042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8757">
                  <a:alpha val="19608"/>
                </a:srgbClr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28575"/>
                <a:ext cx="1044242" cy="434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5910785" y="6751943"/>
              <a:ext cx="5068836" cy="1972699"/>
              <a:chOff x="0" y="0"/>
              <a:chExt cx="1044242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044242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044242" h="406400">
                    <a:moveTo>
                      <a:pt x="841042" y="0"/>
                    </a:moveTo>
                    <a:cubicBezTo>
                      <a:pt x="953266" y="0"/>
                      <a:pt x="1044242" y="90976"/>
                      <a:pt x="1044242" y="203200"/>
                    </a:cubicBezTo>
                    <a:cubicBezTo>
                      <a:pt x="1044242" y="315424"/>
                      <a:pt x="953266" y="406400"/>
                      <a:pt x="841042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A6EE3">
                  <a:alpha val="19608"/>
                </a:srgbClr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28575"/>
                <a:ext cx="1044242" cy="434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0"/>
              <a:ext cx="12370675" cy="1972699"/>
              <a:chOff x="0" y="0"/>
              <a:chExt cx="2548510" cy="4064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54851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548510" h="406400">
                    <a:moveTo>
                      <a:pt x="2345310" y="0"/>
                    </a:moveTo>
                    <a:cubicBezTo>
                      <a:pt x="2457534" y="0"/>
                      <a:pt x="2548510" y="90976"/>
                      <a:pt x="2548510" y="203200"/>
                    </a:cubicBezTo>
                    <a:cubicBezTo>
                      <a:pt x="2548510" y="315424"/>
                      <a:pt x="2457534" y="406400"/>
                      <a:pt x="234531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28575"/>
                <a:ext cx="2548510" cy="434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2250648"/>
              <a:ext cx="12370675" cy="1972699"/>
              <a:chOff x="0" y="0"/>
              <a:chExt cx="2548510" cy="4064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54851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548510" h="406400">
                    <a:moveTo>
                      <a:pt x="2345310" y="0"/>
                    </a:moveTo>
                    <a:cubicBezTo>
                      <a:pt x="2457534" y="0"/>
                      <a:pt x="2548510" y="90976"/>
                      <a:pt x="2548510" y="203200"/>
                    </a:cubicBezTo>
                    <a:cubicBezTo>
                      <a:pt x="2548510" y="315424"/>
                      <a:pt x="2457534" y="406400"/>
                      <a:pt x="234531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28575"/>
                <a:ext cx="2548510" cy="434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1242" y="4501295"/>
              <a:ext cx="12359432" cy="1972699"/>
              <a:chOff x="0" y="0"/>
              <a:chExt cx="2546194" cy="4064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546194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546194" h="406400">
                    <a:moveTo>
                      <a:pt x="2342994" y="0"/>
                    </a:moveTo>
                    <a:cubicBezTo>
                      <a:pt x="2455218" y="0"/>
                      <a:pt x="2546194" y="90976"/>
                      <a:pt x="2546194" y="203200"/>
                    </a:cubicBezTo>
                    <a:cubicBezTo>
                      <a:pt x="2546194" y="315424"/>
                      <a:pt x="2455218" y="406400"/>
                      <a:pt x="2342994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28575"/>
                <a:ext cx="2546194" cy="434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0" y="6751943"/>
              <a:ext cx="12370675" cy="3751591"/>
              <a:chOff x="0" y="0"/>
              <a:chExt cx="2548510" cy="772874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2548510" cy="772874"/>
              </a:xfrm>
              <a:custGeom>
                <a:avLst/>
                <a:gdLst/>
                <a:ahLst/>
                <a:cxnLst/>
                <a:rect l="l" t="t" r="r" b="b"/>
                <a:pathLst>
                  <a:path w="2548510" h="772874">
                    <a:moveTo>
                      <a:pt x="2345310" y="0"/>
                    </a:moveTo>
                    <a:cubicBezTo>
                      <a:pt x="2457534" y="0"/>
                      <a:pt x="2548510" y="173014"/>
                      <a:pt x="2548510" y="386437"/>
                    </a:cubicBezTo>
                    <a:cubicBezTo>
                      <a:pt x="2548510" y="599860"/>
                      <a:pt x="2457534" y="772874"/>
                      <a:pt x="2345310" y="772874"/>
                    </a:cubicBezTo>
                    <a:lnTo>
                      <a:pt x="203200" y="772874"/>
                    </a:lnTo>
                    <a:cubicBezTo>
                      <a:pt x="90976" y="772874"/>
                      <a:pt x="0" y="599860"/>
                      <a:pt x="0" y="386437"/>
                    </a:cubicBezTo>
                    <a:cubicBezTo>
                      <a:pt x="0" y="17301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28575"/>
                <a:ext cx="2548510" cy="80144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1168522" y="374646"/>
              <a:ext cx="3895573" cy="1251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84"/>
                </a:lnSpc>
              </a:pPr>
              <a:r>
                <a:rPr lang="en-US" sz="3349" b="1">
                  <a:solidFill>
                    <a:srgbClr val="0F66BE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friendly supplement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168522" y="2625691"/>
              <a:ext cx="3116658" cy="1251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84"/>
                </a:lnSpc>
              </a:pPr>
              <a:r>
                <a:rPr lang="en-US" sz="3349" b="1">
                  <a:solidFill>
                    <a:srgbClr val="7156C5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How it is organized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175385" y="4876339"/>
              <a:ext cx="3359885" cy="1251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84"/>
                </a:lnSpc>
              </a:pPr>
              <a:r>
                <a:rPr lang="en-US" sz="3349" b="1">
                  <a:solidFill>
                    <a:srgbClr val="E46671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What it provides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175385" y="7127384"/>
              <a:ext cx="8328721" cy="6504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84"/>
                </a:lnSpc>
              </a:pPr>
              <a:r>
                <a:rPr lang="en-US" sz="3349" b="1">
                  <a:solidFill>
                    <a:srgbClr val="EB7444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How it supports students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5064095" y="232198"/>
              <a:ext cx="6762216" cy="1340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03"/>
                </a:lnSpc>
              </a:pPr>
              <a:r>
                <a:rPr lang="en-US" sz="293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Students use whenever they need help. 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4801205" y="2539966"/>
              <a:ext cx="7287997" cy="1340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03"/>
                </a:lnSpc>
              </a:pPr>
              <a:r>
                <a:rPr lang="en-US" sz="293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By familiar classroom situations, not grammar units.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5064095" y="4850711"/>
              <a:ext cx="6762216" cy="1340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03"/>
                </a:lnSpc>
              </a:pPr>
              <a:r>
                <a:rPr lang="en-US" sz="293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Short, simple, ready-to-use expressions.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175385" y="7989072"/>
              <a:ext cx="8751766" cy="21442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77982" lvl="1" indent="-338991" algn="l">
                <a:lnSpc>
                  <a:spcPts val="4396"/>
                </a:lnSpc>
                <a:buFont typeface="Arial"/>
                <a:buChar char="•"/>
              </a:pPr>
              <a:r>
                <a:rPr lang="en-US" sz="314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Less pressure </a:t>
              </a:r>
            </a:p>
            <a:p>
              <a:pPr marL="677982" lvl="1" indent="-338991" algn="l">
                <a:lnSpc>
                  <a:spcPts val="4396"/>
                </a:lnSpc>
                <a:buFont typeface="Arial"/>
                <a:buChar char="•"/>
              </a:pPr>
              <a:r>
                <a:rPr lang="en-US" sz="314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More confidence </a:t>
              </a:r>
            </a:p>
            <a:p>
              <a:pPr marL="677982" lvl="1" indent="-338991" algn="l">
                <a:lnSpc>
                  <a:spcPts val="4396"/>
                </a:lnSpc>
                <a:buFont typeface="Arial"/>
                <a:buChar char="•"/>
              </a:pPr>
              <a:r>
                <a:rPr lang="en-US" sz="314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More classroom English use.</a:t>
              </a:r>
            </a:p>
          </p:txBody>
        </p:sp>
      </p:grpSp>
      <p:sp>
        <p:nvSpPr>
          <p:cNvPr id="36" name="Freeform 36"/>
          <p:cNvSpPr/>
          <p:nvPr/>
        </p:nvSpPr>
        <p:spPr>
          <a:xfrm>
            <a:off x="1499002" y="2909875"/>
            <a:ext cx="3140930" cy="2093953"/>
          </a:xfrm>
          <a:custGeom>
            <a:avLst/>
            <a:gdLst/>
            <a:ahLst/>
            <a:cxnLst/>
            <a:rect l="l" t="t" r="r" b="b"/>
            <a:pathLst>
              <a:path w="3140930" h="2093953">
                <a:moveTo>
                  <a:pt x="0" y="0"/>
                </a:moveTo>
                <a:lnTo>
                  <a:pt x="3140930" y="0"/>
                </a:lnTo>
                <a:lnTo>
                  <a:pt x="3140930" y="2093953"/>
                </a:lnTo>
                <a:lnTo>
                  <a:pt x="0" y="2093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4717289" y="2909875"/>
            <a:ext cx="3140930" cy="2093953"/>
          </a:xfrm>
          <a:custGeom>
            <a:avLst/>
            <a:gdLst/>
            <a:ahLst/>
            <a:cxnLst/>
            <a:rect l="l" t="t" r="r" b="b"/>
            <a:pathLst>
              <a:path w="3140930" h="2093953">
                <a:moveTo>
                  <a:pt x="0" y="0"/>
                </a:moveTo>
                <a:lnTo>
                  <a:pt x="3140930" y="0"/>
                </a:lnTo>
                <a:lnTo>
                  <a:pt x="3140930" y="2093953"/>
                </a:lnTo>
                <a:lnTo>
                  <a:pt x="0" y="20939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499002" y="5098318"/>
            <a:ext cx="3140930" cy="2093953"/>
          </a:xfrm>
          <a:custGeom>
            <a:avLst/>
            <a:gdLst/>
            <a:ahLst/>
            <a:cxnLst/>
            <a:rect l="l" t="t" r="r" b="b"/>
            <a:pathLst>
              <a:path w="3140930" h="2093953">
                <a:moveTo>
                  <a:pt x="0" y="0"/>
                </a:moveTo>
                <a:lnTo>
                  <a:pt x="3140930" y="0"/>
                </a:lnTo>
                <a:lnTo>
                  <a:pt x="3140930" y="2093953"/>
                </a:lnTo>
                <a:lnTo>
                  <a:pt x="0" y="20939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4717289" y="5109888"/>
            <a:ext cx="3140930" cy="2093953"/>
          </a:xfrm>
          <a:custGeom>
            <a:avLst/>
            <a:gdLst/>
            <a:ahLst/>
            <a:cxnLst/>
            <a:rect l="l" t="t" r="r" b="b"/>
            <a:pathLst>
              <a:path w="3140930" h="2093953">
                <a:moveTo>
                  <a:pt x="0" y="0"/>
                </a:moveTo>
                <a:lnTo>
                  <a:pt x="3140930" y="0"/>
                </a:lnTo>
                <a:lnTo>
                  <a:pt x="3140930" y="2093954"/>
                </a:lnTo>
                <a:lnTo>
                  <a:pt x="0" y="2093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499002" y="7286761"/>
            <a:ext cx="3140930" cy="2093953"/>
          </a:xfrm>
          <a:custGeom>
            <a:avLst/>
            <a:gdLst/>
            <a:ahLst/>
            <a:cxnLst/>
            <a:rect l="l" t="t" r="r" b="b"/>
            <a:pathLst>
              <a:path w="3140930" h="2093953">
                <a:moveTo>
                  <a:pt x="0" y="0"/>
                </a:moveTo>
                <a:lnTo>
                  <a:pt x="3140930" y="0"/>
                </a:lnTo>
                <a:lnTo>
                  <a:pt x="3140930" y="2093953"/>
                </a:lnTo>
                <a:lnTo>
                  <a:pt x="0" y="20939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4754324" y="7286761"/>
            <a:ext cx="3103895" cy="2069263"/>
          </a:xfrm>
          <a:custGeom>
            <a:avLst/>
            <a:gdLst/>
            <a:ahLst/>
            <a:cxnLst/>
            <a:rect l="l" t="t" r="r" b="b"/>
            <a:pathLst>
              <a:path w="3103895" h="2069263">
                <a:moveTo>
                  <a:pt x="0" y="0"/>
                </a:moveTo>
                <a:lnTo>
                  <a:pt x="3103895" y="0"/>
                </a:lnTo>
                <a:lnTo>
                  <a:pt x="3103895" y="2069264"/>
                </a:lnTo>
                <a:lnTo>
                  <a:pt x="0" y="20692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 rot="1764739">
            <a:off x="-2709653" y="-4456144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9000"/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5034808" y="8172417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59000"/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764739">
            <a:off x="-2709653" y="-4456144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34808" y="8172417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92563" y="1189596"/>
            <a:ext cx="2502631" cy="2465054"/>
          </a:xfrm>
          <a:custGeom>
            <a:avLst/>
            <a:gdLst/>
            <a:ahLst/>
            <a:cxnLst/>
            <a:rect l="l" t="t" r="r" b="b"/>
            <a:pathLst>
              <a:path w="2502631" h="2465054">
                <a:moveTo>
                  <a:pt x="0" y="0"/>
                </a:moveTo>
                <a:lnTo>
                  <a:pt x="2502631" y="0"/>
                </a:lnTo>
                <a:lnTo>
                  <a:pt x="2502631" y="2465054"/>
                </a:lnTo>
                <a:lnTo>
                  <a:pt x="0" y="24650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3859293"/>
            <a:ext cx="2630357" cy="2528834"/>
          </a:xfrm>
          <a:custGeom>
            <a:avLst/>
            <a:gdLst/>
            <a:ahLst/>
            <a:cxnLst/>
            <a:rect l="l" t="t" r="r" b="b"/>
            <a:pathLst>
              <a:path w="2630357" h="2528834">
                <a:moveTo>
                  <a:pt x="0" y="0"/>
                </a:moveTo>
                <a:lnTo>
                  <a:pt x="2630357" y="0"/>
                </a:lnTo>
                <a:lnTo>
                  <a:pt x="2630357" y="2528834"/>
                </a:lnTo>
                <a:lnTo>
                  <a:pt x="0" y="25288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92563" y="6552511"/>
            <a:ext cx="2630357" cy="2544894"/>
          </a:xfrm>
          <a:custGeom>
            <a:avLst/>
            <a:gdLst/>
            <a:ahLst/>
            <a:cxnLst/>
            <a:rect l="l" t="t" r="r" b="b"/>
            <a:pathLst>
              <a:path w="2630357" h="2544894">
                <a:moveTo>
                  <a:pt x="0" y="0"/>
                </a:moveTo>
                <a:lnTo>
                  <a:pt x="2630356" y="0"/>
                </a:lnTo>
                <a:lnTo>
                  <a:pt x="2630356" y="2544893"/>
                </a:lnTo>
                <a:lnTo>
                  <a:pt x="0" y="25448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448456" y="2083526"/>
            <a:ext cx="4825590" cy="3988988"/>
          </a:xfrm>
          <a:custGeom>
            <a:avLst/>
            <a:gdLst/>
            <a:ahLst/>
            <a:cxnLst/>
            <a:rect l="l" t="t" r="r" b="b"/>
            <a:pathLst>
              <a:path w="4825590" h="3988988">
                <a:moveTo>
                  <a:pt x="0" y="0"/>
                </a:moveTo>
                <a:lnTo>
                  <a:pt x="4825590" y="0"/>
                </a:lnTo>
                <a:lnTo>
                  <a:pt x="4825590" y="3988988"/>
                </a:lnTo>
                <a:lnTo>
                  <a:pt x="0" y="39889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790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147650" y="2083526"/>
            <a:ext cx="5186195" cy="3988988"/>
          </a:xfrm>
          <a:custGeom>
            <a:avLst/>
            <a:gdLst/>
            <a:ahLst/>
            <a:cxnLst/>
            <a:rect l="l" t="t" r="r" b="b"/>
            <a:pathLst>
              <a:path w="5186195" h="3988988">
                <a:moveTo>
                  <a:pt x="0" y="0"/>
                </a:moveTo>
                <a:lnTo>
                  <a:pt x="5186195" y="0"/>
                </a:lnTo>
                <a:lnTo>
                  <a:pt x="5186195" y="3988988"/>
                </a:lnTo>
                <a:lnTo>
                  <a:pt x="0" y="39889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77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431167" y="6235489"/>
            <a:ext cx="5751180" cy="3873855"/>
          </a:xfrm>
          <a:custGeom>
            <a:avLst/>
            <a:gdLst/>
            <a:ahLst/>
            <a:cxnLst/>
            <a:rect l="l" t="t" r="r" b="b"/>
            <a:pathLst>
              <a:path w="5751180" h="3873855">
                <a:moveTo>
                  <a:pt x="0" y="0"/>
                </a:moveTo>
                <a:lnTo>
                  <a:pt x="5751180" y="0"/>
                </a:lnTo>
                <a:lnTo>
                  <a:pt x="5751180" y="3873855"/>
                </a:lnTo>
                <a:lnTo>
                  <a:pt x="0" y="387385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89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943600" y="1099950"/>
            <a:ext cx="10150483" cy="811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EB7444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1. THE SITUATIONAL CONTEXT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21768">
            <a:off x="-1741203" y="-2996324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536468" y="-857910"/>
            <a:ext cx="4962298" cy="4592382"/>
          </a:xfrm>
          <a:custGeom>
            <a:avLst/>
            <a:gdLst/>
            <a:ahLst/>
            <a:cxnLst/>
            <a:rect l="l" t="t" r="r" b="b"/>
            <a:pathLst>
              <a:path w="4962298" h="4592382">
                <a:moveTo>
                  <a:pt x="0" y="0"/>
                </a:moveTo>
                <a:lnTo>
                  <a:pt x="4962298" y="0"/>
                </a:lnTo>
                <a:lnTo>
                  <a:pt x="4962298" y="4592382"/>
                </a:lnTo>
                <a:lnTo>
                  <a:pt x="0" y="4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724940" y="7991867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662371" y="6296741"/>
            <a:ext cx="10132394" cy="2067036"/>
            <a:chOff x="0" y="-17020"/>
            <a:chExt cx="3076212" cy="6275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76212" cy="570406"/>
            </a:xfrm>
            <a:custGeom>
              <a:avLst/>
              <a:gdLst/>
              <a:ahLst/>
              <a:cxnLst/>
              <a:rect l="l" t="t" r="r" b="b"/>
              <a:pathLst>
                <a:path w="3076212" h="570406">
                  <a:moveTo>
                    <a:pt x="2873012" y="0"/>
                  </a:moveTo>
                  <a:cubicBezTo>
                    <a:pt x="2985236" y="0"/>
                    <a:pt x="3076212" y="127690"/>
                    <a:pt x="3076212" y="285203"/>
                  </a:cubicBezTo>
                  <a:cubicBezTo>
                    <a:pt x="3076212" y="442716"/>
                    <a:pt x="2985236" y="570406"/>
                    <a:pt x="2873012" y="570406"/>
                  </a:cubicBezTo>
                  <a:lnTo>
                    <a:pt x="203200" y="570406"/>
                  </a:lnTo>
                  <a:cubicBezTo>
                    <a:pt x="90976" y="570406"/>
                    <a:pt x="0" y="442716"/>
                    <a:pt x="0" y="285203"/>
                  </a:cubicBezTo>
                  <a:cubicBezTo>
                    <a:pt x="0" y="12769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0D2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7020"/>
              <a:ext cx="3076212" cy="6275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 dirty="0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Group members: </a:t>
              </a:r>
              <a:r>
                <a:rPr lang="en-US" sz="3199" dirty="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Ngoc Diep, </a:t>
              </a:r>
              <a:r>
                <a:rPr lang="en-US" sz="3199" dirty="0" err="1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Hoai</a:t>
              </a:r>
              <a:r>
                <a:rPr lang="en-US" sz="3199" dirty="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 An, Dang Thu</a:t>
              </a:r>
            </a:p>
            <a:p>
              <a:pPr algn="ctr">
                <a:lnSpc>
                  <a:spcPts val="4479"/>
                </a:lnSpc>
              </a:pPr>
              <a:r>
                <a:rPr lang="en-US" sz="3199" b="1" dirty="0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Supervisor: </a:t>
              </a:r>
              <a:r>
                <a:rPr lang="en-US" sz="3199" dirty="0" err="1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Ph.D</a:t>
              </a:r>
              <a:r>
                <a:rPr lang="en-US" sz="3199" dirty="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 Tran Huong Quynh</a:t>
              </a:r>
            </a:p>
            <a:p>
              <a:pPr algn="ctr">
                <a:lnSpc>
                  <a:spcPts val="4479"/>
                </a:lnSpc>
              </a:pPr>
              <a:r>
                <a:rPr lang="en-US" sz="3199" b="1" dirty="0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Presenter:</a:t>
              </a:r>
              <a:r>
                <a:rPr lang="en-US" sz="3199" dirty="0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 Dang Thu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3262596" y="6567527"/>
            <a:ext cx="5246144" cy="3943716"/>
          </a:xfrm>
          <a:custGeom>
            <a:avLst/>
            <a:gdLst/>
            <a:ahLst/>
            <a:cxnLst/>
            <a:rect l="l" t="t" r="r" b="b"/>
            <a:pathLst>
              <a:path w="5246144" h="3943716">
                <a:moveTo>
                  <a:pt x="0" y="0"/>
                </a:moveTo>
                <a:lnTo>
                  <a:pt x="5246143" y="0"/>
                </a:lnTo>
                <a:lnTo>
                  <a:pt x="5246143" y="3943715"/>
                </a:lnTo>
                <a:lnTo>
                  <a:pt x="0" y="3943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050935" y="431211"/>
            <a:ext cx="4186131" cy="1194977"/>
          </a:xfrm>
          <a:custGeom>
            <a:avLst/>
            <a:gdLst/>
            <a:ahLst/>
            <a:cxnLst/>
            <a:rect l="l" t="t" r="r" b="b"/>
            <a:pathLst>
              <a:path w="4186131" h="1194977">
                <a:moveTo>
                  <a:pt x="0" y="0"/>
                </a:moveTo>
                <a:lnTo>
                  <a:pt x="4186130" y="0"/>
                </a:lnTo>
                <a:lnTo>
                  <a:pt x="4186130" y="1194978"/>
                </a:lnTo>
                <a:lnTo>
                  <a:pt x="0" y="11949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551647" y="2931246"/>
            <a:ext cx="15184706" cy="294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1">
                <a:solidFill>
                  <a:srgbClr val="0F66BE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Handbooks for Supporting </a:t>
            </a:r>
          </a:p>
          <a:p>
            <a:pPr algn="ctr">
              <a:lnSpc>
                <a:spcPts val="7840"/>
              </a:lnSpc>
            </a:pPr>
            <a:r>
              <a:rPr lang="en-US" sz="5600" b="1">
                <a:solidFill>
                  <a:srgbClr val="0F66BE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Vietnamese Students’ Use of English </a:t>
            </a:r>
          </a:p>
          <a:p>
            <a:pPr algn="ctr">
              <a:lnSpc>
                <a:spcPts val="7840"/>
              </a:lnSpc>
            </a:pPr>
            <a:r>
              <a:rPr lang="en-US" sz="5600" b="1">
                <a:solidFill>
                  <a:srgbClr val="0F66BE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in Classroom Interaction</a:t>
            </a:r>
          </a:p>
        </p:txBody>
      </p:sp>
      <p:sp>
        <p:nvSpPr>
          <p:cNvPr id="11" name="Freeform 11"/>
          <p:cNvSpPr/>
          <p:nvPr/>
        </p:nvSpPr>
        <p:spPr>
          <a:xfrm>
            <a:off x="4700879" y="1908453"/>
            <a:ext cx="8886242" cy="854829"/>
          </a:xfrm>
          <a:custGeom>
            <a:avLst/>
            <a:gdLst/>
            <a:ahLst/>
            <a:cxnLst/>
            <a:rect l="l" t="t" r="r" b="b"/>
            <a:pathLst>
              <a:path w="8886242" h="854829">
                <a:moveTo>
                  <a:pt x="0" y="0"/>
                </a:moveTo>
                <a:lnTo>
                  <a:pt x="8886242" y="0"/>
                </a:lnTo>
                <a:lnTo>
                  <a:pt x="8886242" y="854828"/>
                </a:lnTo>
                <a:lnTo>
                  <a:pt x="0" y="8548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585180" y="9005570"/>
            <a:ext cx="5119565" cy="44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i="1">
                <a:solidFill>
                  <a:srgbClr val="0F66BE"/>
                </a:solidFill>
                <a:latin typeface="Noto Sans Bold Italics"/>
                <a:ea typeface="Noto Sans Bold Italics"/>
                <a:cs typeface="Noto Sans Bold Italics"/>
                <a:sym typeface="Noto Sans Bold Italics"/>
              </a:rPr>
              <a:t>Da Nang, 28/08/2026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764739">
            <a:off x="-2709653" y="-4456144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34808" y="8172417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3204946"/>
            <a:ext cx="7989635" cy="4203738"/>
          </a:xfrm>
          <a:custGeom>
            <a:avLst/>
            <a:gdLst/>
            <a:ahLst/>
            <a:cxnLst/>
            <a:rect l="l" t="t" r="r" b="b"/>
            <a:pathLst>
              <a:path w="7989635" h="4203738">
                <a:moveTo>
                  <a:pt x="0" y="0"/>
                </a:moveTo>
                <a:lnTo>
                  <a:pt x="7989635" y="0"/>
                </a:lnTo>
                <a:lnTo>
                  <a:pt x="7989635" y="4203738"/>
                </a:lnTo>
                <a:lnTo>
                  <a:pt x="0" y="4203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977194" y="3103630"/>
            <a:ext cx="7282106" cy="4406370"/>
          </a:xfrm>
          <a:custGeom>
            <a:avLst/>
            <a:gdLst/>
            <a:ahLst/>
            <a:cxnLst/>
            <a:rect l="l" t="t" r="r" b="b"/>
            <a:pathLst>
              <a:path w="7282106" h="4406370">
                <a:moveTo>
                  <a:pt x="0" y="0"/>
                </a:moveTo>
                <a:lnTo>
                  <a:pt x="7282106" y="0"/>
                </a:lnTo>
                <a:lnTo>
                  <a:pt x="7282106" y="4406370"/>
                </a:lnTo>
                <a:lnTo>
                  <a:pt x="0" y="44063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745067" y="7723789"/>
            <a:ext cx="6556899" cy="755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1475D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2. TARGET LANGUAGE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61094" y="7723789"/>
            <a:ext cx="8314306" cy="71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E46671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3. ADVICE &amp; ENCOURAGEMENT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96083" y="4462551"/>
            <a:ext cx="14895835" cy="141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20"/>
              </a:lnSpc>
            </a:pPr>
            <a:r>
              <a:rPr lang="en-US" sz="8300" b="1">
                <a:solidFill>
                  <a:srgbClr val="1475D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THANK YOU FOR LISTENING!</a:t>
            </a:r>
          </a:p>
        </p:txBody>
      </p:sp>
      <p:sp>
        <p:nvSpPr>
          <p:cNvPr id="3" name="Freeform 3"/>
          <p:cNvSpPr/>
          <p:nvPr/>
        </p:nvSpPr>
        <p:spPr>
          <a:xfrm rot="921768">
            <a:off x="-1948919" y="-2658911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131465" y="7779334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8100000">
            <a:off x="15369729" y="-3877410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7" y="0"/>
                </a:lnTo>
                <a:lnTo>
                  <a:pt x="595523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9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050935" y="1028700"/>
            <a:ext cx="4186131" cy="1194977"/>
          </a:xfrm>
          <a:custGeom>
            <a:avLst/>
            <a:gdLst/>
            <a:ahLst/>
            <a:cxnLst/>
            <a:rect l="l" t="t" r="r" b="b"/>
            <a:pathLst>
              <a:path w="4186131" h="1194977">
                <a:moveTo>
                  <a:pt x="0" y="0"/>
                </a:moveTo>
                <a:lnTo>
                  <a:pt x="4186130" y="0"/>
                </a:lnTo>
                <a:lnTo>
                  <a:pt x="4186130" y="1194977"/>
                </a:lnTo>
                <a:lnTo>
                  <a:pt x="0" y="11949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700879" y="2505941"/>
            <a:ext cx="8886242" cy="854829"/>
          </a:xfrm>
          <a:custGeom>
            <a:avLst/>
            <a:gdLst/>
            <a:ahLst/>
            <a:cxnLst/>
            <a:rect l="l" t="t" r="r" b="b"/>
            <a:pathLst>
              <a:path w="8886242" h="854829">
                <a:moveTo>
                  <a:pt x="0" y="0"/>
                </a:moveTo>
                <a:lnTo>
                  <a:pt x="8886242" y="0"/>
                </a:lnTo>
                <a:lnTo>
                  <a:pt x="8886242" y="854829"/>
                </a:lnTo>
                <a:lnTo>
                  <a:pt x="0" y="8548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21524" y="2022729"/>
            <a:ext cx="12954345" cy="1052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0F66BE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Table of Contents</a:t>
            </a:r>
          </a:p>
        </p:txBody>
      </p:sp>
      <p:sp>
        <p:nvSpPr>
          <p:cNvPr id="3" name="Freeform 3"/>
          <p:cNvSpPr/>
          <p:nvPr/>
        </p:nvSpPr>
        <p:spPr>
          <a:xfrm>
            <a:off x="-2724940" y="8521178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297177" y="3846450"/>
            <a:ext cx="3693663" cy="4674728"/>
            <a:chOff x="0" y="0"/>
            <a:chExt cx="4924884" cy="6232970"/>
          </a:xfrm>
        </p:grpSpPr>
        <p:sp>
          <p:nvSpPr>
            <p:cNvPr id="5" name="Freeform 5"/>
            <p:cNvSpPr/>
            <p:nvPr/>
          </p:nvSpPr>
          <p:spPr>
            <a:xfrm>
              <a:off x="0" y="4943546"/>
              <a:ext cx="4924884" cy="1289424"/>
            </a:xfrm>
            <a:custGeom>
              <a:avLst/>
              <a:gdLst/>
              <a:ahLst/>
              <a:cxnLst/>
              <a:rect l="l" t="t" r="r" b="b"/>
              <a:pathLst>
                <a:path w="4924884" h="1289424">
                  <a:moveTo>
                    <a:pt x="0" y="0"/>
                  </a:moveTo>
                  <a:lnTo>
                    <a:pt x="4924884" y="0"/>
                  </a:lnTo>
                  <a:lnTo>
                    <a:pt x="4924884" y="1289424"/>
                  </a:lnTo>
                  <a:lnTo>
                    <a:pt x="0" y="1289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8000"/>
              </a:blip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0" y="0"/>
              <a:ext cx="4924884" cy="4943546"/>
              <a:chOff x="0" y="0"/>
              <a:chExt cx="972817" cy="97650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972817" cy="976503"/>
              </a:xfrm>
              <a:custGeom>
                <a:avLst/>
                <a:gdLst/>
                <a:ahLst/>
                <a:cxnLst/>
                <a:rect l="l" t="t" r="r" b="b"/>
                <a:pathLst>
                  <a:path w="972817" h="976503">
                    <a:moveTo>
                      <a:pt x="106896" y="0"/>
                    </a:moveTo>
                    <a:lnTo>
                      <a:pt x="865921" y="0"/>
                    </a:lnTo>
                    <a:cubicBezTo>
                      <a:pt x="924958" y="0"/>
                      <a:pt x="972817" y="47859"/>
                      <a:pt x="972817" y="106896"/>
                    </a:cubicBezTo>
                    <a:lnTo>
                      <a:pt x="972817" y="869607"/>
                    </a:lnTo>
                    <a:cubicBezTo>
                      <a:pt x="972817" y="897958"/>
                      <a:pt x="961554" y="925147"/>
                      <a:pt x="941508" y="945194"/>
                    </a:cubicBezTo>
                    <a:cubicBezTo>
                      <a:pt x="921461" y="965241"/>
                      <a:pt x="894271" y="976503"/>
                      <a:pt x="865921" y="976503"/>
                    </a:cubicBezTo>
                    <a:lnTo>
                      <a:pt x="106896" y="976503"/>
                    </a:lnTo>
                    <a:cubicBezTo>
                      <a:pt x="78545" y="976503"/>
                      <a:pt x="51356" y="965241"/>
                      <a:pt x="31309" y="945194"/>
                    </a:cubicBezTo>
                    <a:cubicBezTo>
                      <a:pt x="11262" y="925147"/>
                      <a:pt x="0" y="897958"/>
                      <a:pt x="0" y="869607"/>
                    </a:cubicBezTo>
                    <a:lnTo>
                      <a:pt x="0" y="106896"/>
                    </a:lnTo>
                    <a:cubicBezTo>
                      <a:pt x="0" y="78545"/>
                      <a:pt x="11262" y="51356"/>
                      <a:pt x="31309" y="31309"/>
                    </a:cubicBezTo>
                    <a:cubicBezTo>
                      <a:pt x="51356" y="11262"/>
                      <a:pt x="78545" y="0"/>
                      <a:pt x="10689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972817" cy="10050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5400000">
              <a:off x="3167646" y="2159347"/>
              <a:ext cx="3040006" cy="474472"/>
              <a:chOff x="0" y="0"/>
              <a:chExt cx="600495" cy="9372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4452" y="0"/>
                <a:ext cx="531591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31591" h="93723">
                    <a:moveTo>
                      <a:pt x="212890" y="0"/>
                    </a:moveTo>
                    <a:lnTo>
                      <a:pt x="318701" y="0"/>
                    </a:lnTo>
                    <a:cubicBezTo>
                      <a:pt x="347783" y="0"/>
                      <a:pt x="376519" y="6308"/>
                      <a:pt x="402927" y="18488"/>
                    </a:cubicBezTo>
                    <a:lnTo>
                      <a:pt x="525959" y="75235"/>
                    </a:lnTo>
                    <a:cubicBezTo>
                      <a:pt x="530091" y="77141"/>
                      <a:pt x="532340" y="81666"/>
                      <a:pt x="531365" y="86111"/>
                    </a:cubicBezTo>
                    <a:cubicBezTo>
                      <a:pt x="530389" y="90556"/>
                      <a:pt x="526451" y="93723"/>
                      <a:pt x="521901" y="93723"/>
                    </a:cubicBezTo>
                    <a:lnTo>
                      <a:pt x="9690" y="93723"/>
                    </a:lnTo>
                    <a:cubicBezTo>
                      <a:pt x="5140" y="93723"/>
                      <a:pt x="1202" y="90556"/>
                      <a:pt x="226" y="86111"/>
                    </a:cubicBezTo>
                    <a:cubicBezTo>
                      <a:pt x="-749" y="81666"/>
                      <a:pt x="1500" y="77141"/>
                      <a:pt x="5632" y="75235"/>
                    </a:cubicBezTo>
                    <a:lnTo>
                      <a:pt x="128664" y="18488"/>
                    </a:lnTo>
                    <a:cubicBezTo>
                      <a:pt x="155072" y="6308"/>
                      <a:pt x="183808" y="0"/>
                      <a:pt x="212890" y="0"/>
                    </a:cubicBezTo>
                    <a:close/>
                  </a:path>
                </a:pathLst>
              </a:custGeom>
              <a:solidFill>
                <a:srgbClr val="FFC802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 rot="5400000">
              <a:off x="-1282767" y="2159347"/>
              <a:ext cx="3040006" cy="474472"/>
              <a:chOff x="0" y="0"/>
              <a:chExt cx="600495" cy="9372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34452" y="0"/>
                <a:ext cx="531591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31591" h="93723">
                    <a:moveTo>
                      <a:pt x="212890" y="0"/>
                    </a:moveTo>
                    <a:lnTo>
                      <a:pt x="318701" y="0"/>
                    </a:lnTo>
                    <a:cubicBezTo>
                      <a:pt x="347783" y="0"/>
                      <a:pt x="376519" y="6308"/>
                      <a:pt x="402927" y="18488"/>
                    </a:cubicBezTo>
                    <a:lnTo>
                      <a:pt x="525959" y="75235"/>
                    </a:lnTo>
                    <a:cubicBezTo>
                      <a:pt x="530091" y="77141"/>
                      <a:pt x="532340" y="81666"/>
                      <a:pt x="531365" y="86111"/>
                    </a:cubicBezTo>
                    <a:cubicBezTo>
                      <a:pt x="530389" y="90556"/>
                      <a:pt x="526451" y="93723"/>
                      <a:pt x="521901" y="93723"/>
                    </a:cubicBezTo>
                    <a:lnTo>
                      <a:pt x="9690" y="93723"/>
                    </a:lnTo>
                    <a:cubicBezTo>
                      <a:pt x="5140" y="93723"/>
                      <a:pt x="1202" y="90556"/>
                      <a:pt x="226" y="86111"/>
                    </a:cubicBezTo>
                    <a:cubicBezTo>
                      <a:pt x="-749" y="81666"/>
                      <a:pt x="1500" y="77141"/>
                      <a:pt x="5632" y="75235"/>
                    </a:cubicBezTo>
                    <a:lnTo>
                      <a:pt x="128664" y="18488"/>
                    </a:lnTo>
                    <a:cubicBezTo>
                      <a:pt x="155072" y="6308"/>
                      <a:pt x="183808" y="0"/>
                      <a:pt x="212890" y="0"/>
                    </a:cubicBezTo>
                    <a:close/>
                  </a:path>
                </a:pathLst>
              </a:custGeom>
              <a:solidFill>
                <a:srgbClr val="FFC802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674233" y="3055347"/>
              <a:ext cx="3576418" cy="5858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09"/>
                </a:lnSpc>
              </a:pPr>
              <a:r>
                <a:rPr lang="en-US" sz="3099" b="1" dirty="0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Introduction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274706" y="3846450"/>
            <a:ext cx="3693663" cy="4674728"/>
            <a:chOff x="0" y="0"/>
            <a:chExt cx="4924884" cy="6232970"/>
          </a:xfrm>
        </p:grpSpPr>
        <p:sp>
          <p:nvSpPr>
            <p:cNvPr id="17" name="Freeform 17"/>
            <p:cNvSpPr/>
            <p:nvPr/>
          </p:nvSpPr>
          <p:spPr>
            <a:xfrm>
              <a:off x="0" y="4943546"/>
              <a:ext cx="4924884" cy="1289424"/>
            </a:xfrm>
            <a:custGeom>
              <a:avLst/>
              <a:gdLst/>
              <a:ahLst/>
              <a:cxnLst/>
              <a:rect l="l" t="t" r="r" b="b"/>
              <a:pathLst>
                <a:path w="4924884" h="1289424">
                  <a:moveTo>
                    <a:pt x="0" y="0"/>
                  </a:moveTo>
                  <a:lnTo>
                    <a:pt x="4924884" y="0"/>
                  </a:lnTo>
                  <a:lnTo>
                    <a:pt x="4924884" y="1289424"/>
                  </a:lnTo>
                  <a:lnTo>
                    <a:pt x="0" y="1289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8000"/>
              </a:blip>
              <a:stretch>
                <a:fillRect/>
              </a:stretch>
            </a:blipFill>
          </p:spPr>
        </p:sp>
        <p:grpSp>
          <p:nvGrpSpPr>
            <p:cNvPr id="18" name="Group 18"/>
            <p:cNvGrpSpPr/>
            <p:nvPr/>
          </p:nvGrpSpPr>
          <p:grpSpPr>
            <a:xfrm>
              <a:off x="0" y="0"/>
              <a:ext cx="4924884" cy="4943546"/>
              <a:chOff x="0" y="0"/>
              <a:chExt cx="972817" cy="97650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972817" cy="976503"/>
              </a:xfrm>
              <a:custGeom>
                <a:avLst/>
                <a:gdLst/>
                <a:ahLst/>
                <a:cxnLst/>
                <a:rect l="l" t="t" r="r" b="b"/>
                <a:pathLst>
                  <a:path w="972817" h="976503">
                    <a:moveTo>
                      <a:pt x="106896" y="0"/>
                    </a:moveTo>
                    <a:lnTo>
                      <a:pt x="865921" y="0"/>
                    </a:lnTo>
                    <a:cubicBezTo>
                      <a:pt x="924958" y="0"/>
                      <a:pt x="972817" y="47859"/>
                      <a:pt x="972817" y="106896"/>
                    </a:cubicBezTo>
                    <a:lnTo>
                      <a:pt x="972817" y="869607"/>
                    </a:lnTo>
                    <a:cubicBezTo>
                      <a:pt x="972817" y="897958"/>
                      <a:pt x="961554" y="925147"/>
                      <a:pt x="941508" y="945194"/>
                    </a:cubicBezTo>
                    <a:cubicBezTo>
                      <a:pt x="921461" y="965241"/>
                      <a:pt x="894271" y="976503"/>
                      <a:pt x="865921" y="976503"/>
                    </a:cubicBezTo>
                    <a:lnTo>
                      <a:pt x="106896" y="976503"/>
                    </a:lnTo>
                    <a:cubicBezTo>
                      <a:pt x="78545" y="976503"/>
                      <a:pt x="51356" y="965241"/>
                      <a:pt x="31309" y="945194"/>
                    </a:cubicBezTo>
                    <a:cubicBezTo>
                      <a:pt x="11262" y="925147"/>
                      <a:pt x="0" y="897958"/>
                      <a:pt x="0" y="869607"/>
                    </a:cubicBezTo>
                    <a:lnTo>
                      <a:pt x="0" y="106896"/>
                    </a:lnTo>
                    <a:cubicBezTo>
                      <a:pt x="0" y="78545"/>
                      <a:pt x="11262" y="51356"/>
                      <a:pt x="31309" y="31309"/>
                    </a:cubicBezTo>
                    <a:cubicBezTo>
                      <a:pt x="51356" y="11262"/>
                      <a:pt x="78545" y="0"/>
                      <a:pt x="10689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28575"/>
                <a:ext cx="972817" cy="10050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-5400000">
              <a:off x="3167646" y="2159347"/>
              <a:ext cx="3040006" cy="474472"/>
              <a:chOff x="0" y="0"/>
              <a:chExt cx="600495" cy="93723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34452" y="0"/>
                <a:ext cx="531591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31591" h="93723">
                    <a:moveTo>
                      <a:pt x="212890" y="0"/>
                    </a:moveTo>
                    <a:lnTo>
                      <a:pt x="318701" y="0"/>
                    </a:lnTo>
                    <a:cubicBezTo>
                      <a:pt x="347783" y="0"/>
                      <a:pt x="376519" y="6308"/>
                      <a:pt x="402927" y="18488"/>
                    </a:cubicBezTo>
                    <a:lnTo>
                      <a:pt x="525959" y="75235"/>
                    </a:lnTo>
                    <a:cubicBezTo>
                      <a:pt x="530091" y="77141"/>
                      <a:pt x="532340" y="81666"/>
                      <a:pt x="531365" y="86111"/>
                    </a:cubicBezTo>
                    <a:cubicBezTo>
                      <a:pt x="530389" y="90556"/>
                      <a:pt x="526451" y="93723"/>
                      <a:pt x="521901" y="93723"/>
                    </a:cubicBezTo>
                    <a:lnTo>
                      <a:pt x="9690" y="93723"/>
                    </a:lnTo>
                    <a:cubicBezTo>
                      <a:pt x="5140" y="93723"/>
                      <a:pt x="1202" y="90556"/>
                      <a:pt x="226" y="86111"/>
                    </a:cubicBezTo>
                    <a:cubicBezTo>
                      <a:pt x="-749" y="81666"/>
                      <a:pt x="1500" y="77141"/>
                      <a:pt x="5632" y="75235"/>
                    </a:cubicBezTo>
                    <a:lnTo>
                      <a:pt x="128664" y="18488"/>
                    </a:lnTo>
                    <a:cubicBezTo>
                      <a:pt x="155072" y="6308"/>
                      <a:pt x="183808" y="0"/>
                      <a:pt x="212890" y="0"/>
                    </a:cubicBezTo>
                    <a:close/>
                  </a:path>
                </a:pathLst>
              </a:custGeom>
              <a:solidFill>
                <a:srgbClr val="FF8757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5400000">
              <a:off x="-1282767" y="2159347"/>
              <a:ext cx="3040006" cy="474472"/>
              <a:chOff x="0" y="0"/>
              <a:chExt cx="600495" cy="93723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34452" y="0"/>
                <a:ext cx="531591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31591" h="93723">
                    <a:moveTo>
                      <a:pt x="212890" y="0"/>
                    </a:moveTo>
                    <a:lnTo>
                      <a:pt x="318701" y="0"/>
                    </a:lnTo>
                    <a:cubicBezTo>
                      <a:pt x="347783" y="0"/>
                      <a:pt x="376519" y="6308"/>
                      <a:pt x="402927" y="18488"/>
                    </a:cubicBezTo>
                    <a:lnTo>
                      <a:pt x="525959" y="75235"/>
                    </a:lnTo>
                    <a:cubicBezTo>
                      <a:pt x="530091" y="77141"/>
                      <a:pt x="532340" y="81666"/>
                      <a:pt x="531365" y="86111"/>
                    </a:cubicBezTo>
                    <a:cubicBezTo>
                      <a:pt x="530389" y="90556"/>
                      <a:pt x="526451" y="93723"/>
                      <a:pt x="521901" y="93723"/>
                    </a:cubicBezTo>
                    <a:lnTo>
                      <a:pt x="9690" y="93723"/>
                    </a:lnTo>
                    <a:cubicBezTo>
                      <a:pt x="5140" y="93723"/>
                      <a:pt x="1202" y="90556"/>
                      <a:pt x="226" y="86111"/>
                    </a:cubicBezTo>
                    <a:cubicBezTo>
                      <a:pt x="-749" y="81666"/>
                      <a:pt x="1500" y="77141"/>
                      <a:pt x="5632" y="75235"/>
                    </a:cubicBezTo>
                    <a:lnTo>
                      <a:pt x="128664" y="18488"/>
                    </a:lnTo>
                    <a:cubicBezTo>
                      <a:pt x="155072" y="6308"/>
                      <a:pt x="183808" y="0"/>
                      <a:pt x="212890" y="0"/>
                    </a:cubicBezTo>
                    <a:close/>
                  </a:path>
                </a:pathLst>
              </a:custGeom>
              <a:solidFill>
                <a:srgbClr val="FF8757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555615" y="2776760"/>
              <a:ext cx="3813654" cy="1139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en-US" sz="3000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Research</a:t>
              </a:r>
            </a:p>
            <a:p>
              <a:pPr algn="ctr">
                <a:lnSpc>
                  <a:spcPts val="3300"/>
                </a:lnSpc>
              </a:pPr>
              <a:r>
                <a:rPr lang="en-US" sz="3000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Methodology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298696" y="3846450"/>
            <a:ext cx="3693663" cy="4674728"/>
            <a:chOff x="0" y="0"/>
            <a:chExt cx="4924884" cy="6232970"/>
          </a:xfrm>
        </p:grpSpPr>
        <p:sp>
          <p:nvSpPr>
            <p:cNvPr id="29" name="Freeform 29"/>
            <p:cNvSpPr/>
            <p:nvPr/>
          </p:nvSpPr>
          <p:spPr>
            <a:xfrm>
              <a:off x="0" y="4943546"/>
              <a:ext cx="4924884" cy="1289424"/>
            </a:xfrm>
            <a:custGeom>
              <a:avLst/>
              <a:gdLst/>
              <a:ahLst/>
              <a:cxnLst/>
              <a:rect l="l" t="t" r="r" b="b"/>
              <a:pathLst>
                <a:path w="4924884" h="1289424">
                  <a:moveTo>
                    <a:pt x="0" y="0"/>
                  </a:moveTo>
                  <a:lnTo>
                    <a:pt x="4924884" y="0"/>
                  </a:lnTo>
                  <a:lnTo>
                    <a:pt x="4924884" y="1289424"/>
                  </a:lnTo>
                  <a:lnTo>
                    <a:pt x="0" y="1289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8000"/>
              </a:blip>
              <a:stretch>
                <a:fillRect/>
              </a:stretch>
            </a:blipFill>
          </p:spPr>
        </p:sp>
        <p:grpSp>
          <p:nvGrpSpPr>
            <p:cNvPr id="30" name="Group 30"/>
            <p:cNvGrpSpPr/>
            <p:nvPr/>
          </p:nvGrpSpPr>
          <p:grpSpPr>
            <a:xfrm>
              <a:off x="0" y="0"/>
              <a:ext cx="4924884" cy="4943546"/>
              <a:chOff x="0" y="0"/>
              <a:chExt cx="972817" cy="976503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972817" cy="976503"/>
              </a:xfrm>
              <a:custGeom>
                <a:avLst/>
                <a:gdLst/>
                <a:ahLst/>
                <a:cxnLst/>
                <a:rect l="l" t="t" r="r" b="b"/>
                <a:pathLst>
                  <a:path w="972817" h="976503">
                    <a:moveTo>
                      <a:pt x="106896" y="0"/>
                    </a:moveTo>
                    <a:lnTo>
                      <a:pt x="865921" y="0"/>
                    </a:lnTo>
                    <a:cubicBezTo>
                      <a:pt x="924958" y="0"/>
                      <a:pt x="972817" y="47859"/>
                      <a:pt x="972817" y="106896"/>
                    </a:cubicBezTo>
                    <a:lnTo>
                      <a:pt x="972817" y="869607"/>
                    </a:lnTo>
                    <a:cubicBezTo>
                      <a:pt x="972817" y="897958"/>
                      <a:pt x="961554" y="925147"/>
                      <a:pt x="941508" y="945194"/>
                    </a:cubicBezTo>
                    <a:cubicBezTo>
                      <a:pt x="921461" y="965241"/>
                      <a:pt x="894271" y="976503"/>
                      <a:pt x="865921" y="976503"/>
                    </a:cubicBezTo>
                    <a:lnTo>
                      <a:pt x="106896" y="976503"/>
                    </a:lnTo>
                    <a:cubicBezTo>
                      <a:pt x="78545" y="976503"/>
                      <a:pt x="51356" y="965241"/>
                      <a:pt x="31309" y="945194"/>
                    </a:cubicBezTo>
                    <a:cubicBezTo>
                      <a:pt x="11262" y="925147"/>
                      <a:pt x="0" y="897958"/>
                      <a:pt x="0" y="869607"/>
                    </a:cubicBezTo>
                    <a:lnTo>
                      <a:pt x="0" y="106896"/>
                    </a:lnTo>
                    <a:cubicBezTo>
                      <a:pt x="0" y="78545"/>
                      <a:pt x="11262" y="51356"/>
                      <a:pt x="31309" y="31309"/>
                    </a:cubicBezTo>
                    <a:cubicBezTo>
                      <a:pt x="51356" y="11262"/>
                      <a:pt x="78545" y="0"/>
                      <a:pt x="10689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972817" cy="10050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 rot="-5400000">
              <a:off x="3167646" y="2159347"/>
              <a:ext cx="3040006" cy="474472"/>
              <a:chOff x="0" y="0"/>
              <a:chExt cx="600495" cy="93723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34452" y="0"/>
                <a:ext cx="531591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31591" h="93723">
                    <a:moveTo>
                      <a:pt x="212890" y="0"/>
                    </a:moveTo>
                    <a:lnTo>
                      <a:pt x="318701" y="0"/>
                    </a:lnTo>
                    <a:cubicBezTo>
                      <a:pt x="347783" y="0"/>
                      <a:pt x="376519" y="6308"/>
                      <a:pt x="402927" y="18488"/>
                    </a:cubicBezTo>
                    <a:lnTo>
                      <a:pt x="525959" y="75235"/>
                    </a:lnTo>
                    <a:cubicBezTo>
                      <a:pt x="530091" y="77141"/>
                      <a:pt x="532340" y="81666"/>
                      <a:pt x="531365" y="86111"/>
                    </a:cubicBezTo>
                    <a:cubicBezTo>
                      <a:pt x="530389" y="90556"/>
                      <a:pt x="526451" y="93723"/>
                      <a:pt x="521901" y="93723"/>
                    </a:cubicBezTo>
                    <a:lnTo>
                      <a:pt x="9690" y="93723"/>
                    </a:lnTo>
                    <a:cubicBezTo>
                      <a:pt x="5140" y="93723"/>
                      <a:pt x="1202" y="90556"/>
                      <a:pt x="226" y="86111"/>
                    </a:cubicBezTo>
                    <a:cubicBezTo>
                      <a:pt x="-749" y="81666"/>
                      <a:pt x="1500" y="77141"/>
                      <a:pt x="5632" y="75235"/>
                    </a:cubicBezTo>
                    <a:lnTo>
                      <a:pt x="128664" y="18488"/>
                    </a:lnTo>
                    <a:cubicBezTo>
                      <a:pt x="155072" y="6308"/>
                      <a:pt x="183808" y="0"/>
                      <a:pt x="212890" y="0"/>
                    </a:cubicBezTo>
                    <a:close/>
                  </a:path>
                </a:pathLst>
              </a:custGeom>
              <a:solidFill>
                <a:srgbClr val="8A6EE3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 rot="5400000">
              <a:off x="-1282767" y="2159347"/>
              <a:ext cx="3040006" cy="474472"/>
              <a:chOff x="0" y="0"/>
              <a:chExt cx="600495" cy="93723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34452" y="0"/>
                <a:ext cx="531591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31591" h="93723">
                    <a:moveTo>
                      <a:pt x="212890" y="0"/>
                    </a:moveTo>
                    <a:lnTo>
                      <a:pt x="318701" y="0"/>
                    </a:lnTo>
                    <a:cubicBezTo>
                      <a:pt x="347783" y="0"/>
                      <a:pt x="376519" y="6308"/>
                      <a:pt x="402927" y="18488"/>
                    </a:cubicBezTo>
                    <a:lnTo>
                      <a:pt x="525959" y="75235"/>
                    </a:lnTo>
                    <a:cubicBezTo>
                      <a:pt x="530091" y="77141"/>
                      <a:pt x="532340" y="81666"/>
                      <a:pt x="531365" y="86111"/>
                    </a:cubicBezTo>
                    <a:cubicBezTo>
                      <a:pt x="530389" y="90556"/>
                      <a:pt x="526451" y="93723"/>
                      <a:pt x="521901" y="93723"/>
                    </a:cubicBezTo>
                    <a:lnTo>
                      <a:pt x="9690" y="93723"/>
                    </a:lnTo>
                    <a:cubicBezTo>
                      <a:pt x="5140" y="93723"/>
                      <a:pt x="1202" y="90556"/>
                      <a:pt x="226" y="86111"/>
                    </a:cubicBezTo>
                    <a:cubicBezTo>
                      <a:pt x="-749" y="81666"/>
                      <a:pt x="1500" y="77141"/>
                      <a:pt x="5632" y="75235"/>
                    </a:cubicBezTo>
                    <a:lnTo>
                      <a:pt x="128664" y="18488"/>
                    </a:lnTo>
                    <a:cubicBezTo>
                      <a:pt x="155072" y="6308"/>
                      <a:pt x="183808" y="0"/>
                      <a:pt x="212890" y="0"/>
                    </a:cubicBezTo>
                    <a:close/>
                  </a:path>
                </a:pathLst>
              </a:custGeom>
              <a:solidFill>
                <a:srgbClr val="8A6EE3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39" name="TextBox 39"/>
            <p:cNvSpPr txBox="1"/>
            <p:nvPr/>
          </p:nvSpPr>
          <p:spPr>
            <a:xfrm>
              <a:off x="880872" y="2811686"/>
              <a:ext cx="3176895" cy="1104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9"/>
                </a:lnSpc>
              </a:pPr>
              <a:r>
                <a:rPr lang="en-US" sz="2999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Findings &amp; Discussion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3297160" y="3846450"/>
            <a:ext cx="3693663" cy="4674728"/>
            <a:chOff x="0" y="0"/>
            <a:chExt cx="4924884" cy="6232970"/>
          </a:xfrm>
        </p:grpSpPr>
        <p:sp>
          <p:nvSpPr>
            <p:cNvPr id="41" name="Freeform 41"/>
            <p:cNvSpPr/>
            <p:nvPr/>
          </p:nvSpPr>
          <p:spPr>
            <a:xfrm>
              <a:off x="0" y="4943546"/>
              <a:ext cx="4924884" cy="1289424"/>
            </a:xfrm>
            <a:custGeom>
              <a:avLst/>
              <a:gdLst/>
              <a:ahLst/>
              <a:cxnLst/>
              <a:rect l="l" t="t" r="r" b="b"/>
              <a:pathLst>
                <a:path w="4924884" h="1289424">
                  <a:moveTo>
                    <a:pt x="0" y="0"/>
                  </a:moveTo>
                  <a:lnTo>
                    <a:pt x="4924884" y="0"/>
                  </a:lnTo>
                  <a:lnTo>
                    <a:pt x="4924884" y="1289424"/>
                  </a:lnTo>
                  <a:lnTo>
                    <a:pt x="0" y="1289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8000"/>
              </a:blip>
              <a:stretch>
                <a:fillRect/>
              </a:stretch>
            </a:blipFill>
          </p:spPr>
        </p:sp>
        <p:grpSp>
          <p:nvGrpSpPr>
            <p:cNvPr id="42" name="Group 42"/>
            <p:cNvGrpSpPr/>
            <p:nvPr/>
          </p:nvGrpSpPr>
          <p:grpSpPr>
            <a:xfrm>
              <a:off x="0" y="0"/>
              <a:ext cx="4924884" cy="4943546"/>
              <a:chOff x="0" y="0"/>
              <a:chExt cx="972817" cy="976503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972817" cy="976503"/>
              </a:xfrm>
              <a:custGeom>
                <a:avLst/>
                <a:gdLst/>
                <a:ahLst/>
                <a:cxnLst/>
                <a:rect l="l" t="t" r="r" b="b"/>
                <a:pathLst>
                  <a:path w="972817" h="976503">
                    <a:moveTo>
                      <a:pt x="106896" y="0"/>
                    </a:moveTo>
                    <a:lnTo>
                      <a:pt x="865921" y="0"/>
                    </a:lnTo>
                    <a:cubicBezTo>
                      <a:pt x="924958" y="0"/>
                      <a:pt x="972817" y="47859"/>
                      <a:pt x="972817" y="106896"/>
                    </a:cubicBezTo>
                    <a:lnTo>
                      <a:pt x="972817" y="869607"/>
                    </a:lnTo>
                    <a:cubicBezTo>
                      <a:pt x="972817" y="897958"/>
                      <a:pt x="961554" y="925147"/>
                      <a:pt x="941508" y="945194"/>
                    </a:cubicBezTo>
                    <a:cubicBezTo>
                      <a:pt x="921461" y="965241"/>
                      <a:pt x="894271" y="976503"/>
                      <a:pt x="865921" y="976503"/>
                    </a:cubicBezTo>
                    <a:lnTo>
                      <a:pt x="106896" y="976503"/>
                    </a:lnTo>
                    <a:cubicBezTo>
                      <a:pt x="78545" y="976503"/>
                      <a:pt x="51356" y="965241"/>
                      <a:pt x="31309" y="945194"/>
                    </a:cubicBezTo>
                    <a:cubicBezTo>
                      <a:pt x="11262" y="925147"/>
                      <a:pt x="0" y="897958"/>
                      <a:pt x="0" y="869607"/>
                    </a:cubicBezTo>
                    <a:lnTo>
                      <a:pt x="0" y="106896"/>
                    </a:lnTo>
                    <a:cubicBezTo>
                      <a:pt x="0" y="78545"/>
                      <a:pt x="11262" y="51356"/>
                      <a:pt x="31309" y="31309"/>
                    </a:cubicBezTo>
                    <a:cubicBezTo>
                      <a:pt x="51356" y="11262"/>
                      <a:pt x="78545" y="0"/>
                      <a:pt x="10689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28575"/>
                <a:ext cx="972817" cy="10050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 rot="-5400000">
              <a:off x="3167646" y="2159347"/>
              <a:ext cx="3040006" cy="474472"/>
              <a:chOff x="0" y="0"/>
              <a:chExt cx="600495" cy="93723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34452" y="0"/>
                <a:ext cx="531591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31591" h="93723">
                    <a:moveTo>
                      <a:pt x="212890" y="0"/>
                    </a:moveTo>
                    <a:lnTo>
                      <a:pt x="318701" y="0"/>
                    </a:lnTo>
                    <a:cubicBezTo>
                      <a:pt x="347783" y="0"/>
                      <a:pt x="376519" y="6308"/>
                      <a:pt x="402927" y="18488"/>
                    </a:cubicBezTo>
                    <a:lnTo>
                      <a:pt x="525959" y="75235"/>
                    </a:lnTo>
                    <a:cubicBezTo>
                      <a:pt x="530091" y="77141"/>
                      <a:pt x="532340" y="81666"/>
                      <a:pt x="531365" y="86111"/>
                    </a:cubicBezTo>
                    <a:cubicBezTo>
                      <a:pt x="530389" y="90556"/>
                      <a:pt x="526451" y="93723"/>
                      <a:pt x="521901" y="93723"/>
                    </a:cubicBezTo>
                    <a:lnTo>
                      <a:pt x="9690" y="93723"/>
                    </a:lnTo>
                    <a:cubicBezTo>
                      <a:pt x="5140" y="93723"/>
                      <a:pt x="1202" y="90556"/>
                      <a:pt x="226" y="86111"/>
                    </a:cubicBezTo>
                    <a:cubicBezTo>
                      <a:pt x="-749" y="81666"/>
                      <a:pt x="1500" y="77141"/>
                      <a:pt x="5632" y="75235"/>
                    </a:cubicBezTo>
                    <a:lnTo>
                      <a:pt x="128664" y="18488"/>
                    </a:lnTo>
                    <a:cubicBezTo>
                      <a:pt x="155072" y="6308"/>
                      <a:pt x="183808" y="0"/>
                      <a:pt x="212890" y="0"/>
                    </a:cubicBezTo>
                    <a:close/>
                  </a:path>
                </a:pathLst>
              </a:custGeom>
              <a:solidFill>
                <a:srgbClr val="1475D7"/>
              </a:solidFill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 rot="5400000">
              <a:off x="-1282767" y="2159347"/>
              <a:ext cx="3040006" cy="474472"/>
              <a:chOff x="0" y="0"/>
              <a:chExt cx="600495" cy="93723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34452" y="0"/>
                <a:ext cx="531591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31591" h="93723">
                    <a:moveTo>
                      <a:pt x="212890" y="0"/>
                    </a:moveTo>
                    <a:lnTo>
                      <a:pt x="318701" y="0"/>
                    </a:lnTo>
                    <a:cubicBezTo>
                      <a:pt x="347783" y="0"/>
                      <a:pt x="376519" y="6308"/>
                      <a:pt x="402927" y="18488"/>
                    </a:cubicBezTo>
                    <a:lnTo>
                      <a:pt x="525959" y="75235"/>
                    </a:lnTo>
                    <a:cubicBezTo>
                      <a:pt x="530091" y="77141"/>
                      <a:pt x="532340" y="81666"/>
                      <a:pt x="531365" y="86111"/>
                    </a:cubicBezTo>
                    <a:cubicBezTo>
                      <a:pt x="530389" y="90556"/>
                      <a:pt x="526451" y="93723"/>
                      <a:pt x="521901" y="93723"/>
                    </a:cubicBezTo>
                    <a:lnTo>
                      <a:pt x="9690" y="93723"/>
                    </a:lnTo>
                    <a:cubicBezTo>
                      <a:pt x="5140" y="93723"/>
                      <a:pt x="1202" y="90556"/>
                      <a:pt x="226" y="86111"/>
                    </a:cubicBezTo>
                    <a:cubicBezTo>
                      <a:pt x="-749" y="81666"/>
                      <a:pt x="1500" y="77141"/>
                      <a:pt x="5632" y="75235"/>
                    </a:cubicBezTo>
                    <a:lnTo>
                      <a:pt x="128664" y="18488"/>
                    </a:lnTo>
                    <a:cubicBezTo>
                      <a:pt x="155072" y="6308"/>
                      <a:pt x="183808" y="0"/>
                      <a:pt x="212890" y="0"/>
                    </a:cubicBezTo>
                    <a:close/>
                  </a:path>
                </a:pathLst>
              </a:custGeom>
              <a:solidFill>
                <a:srgbClr val="1475D7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880872" y="3055347"/>
              <a:ext cx="3176895" cy="11573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09"/>
                </a:lnSpc>
              </a:pPr>
              <a:r>
                <a:rPr lang="en-US" sz="3099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Handbooks</a:t>
              </a:r>
            </a:p>
            <a:p>
              <a:pPr algn="ctr">
                <a:lnSpc>
                  <a:spcPts val="3409"/>
                </a:lnSpc>
              </a:pPr>
              <a:r>
                <a:rPr lang="en-US" sz="3099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in use</a:t>
              </a:r>
            </a:p>
          </p:txBody>
        </p:sp>
      </p:grpSp>
      <p:sp>
        <p:nvSpPr>
          <p:cNvPr id="52" name="Freeform 52"/>
          <p:cNvSpPr/>
          <p:nvPr/>
        </p:nvSpPr>
        <p:spPr>
          <a:xfrm rot="921768">
            <a:off x="-1948919" y="-3382083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9000"/>
            </a:blip>
            <a:stretch>
              <a:fillRect/>
            </a:stretch>
          </a:blipFill>
        </p:spPr>
      </p:sp>
      <p:sp>
        <p:nvSpPr>
          <p:cNvPr id="53" name="Freeform 53"/>
          <p:cNvSpPr/>
          <p:nvPr/>
        </p:nvSpPr>
        <p:spPr>
          <a:xfrm>
            <a:off x="14492879" y="-1267491"/>
            <a:ext cx="4962298" cy="4592382"/>
          </a:xfrm>
          <a:custGeom>
            <a:avLst/>
            <a:gdLst/>
            <a:ahLst/>
            <a:cxnLst/>
            <a:rect l="l" t="t" r="r" b="b"/>
            <a:pathLst>
              <a:path w="4962298" h="4592382">
                <a:moveTo>
                  <a:pt x="0" y="0"/>
                </a:moveTo>
                <a:lnTo>
                  <a:pt x="4962298" y="0"/>
                </a:lnTo>
                <a:lnTo>
                  <a:pt x="4962298" y="4592382"/>
                </a:lnTo>
                <a:lnTo>
                  <a:pt x="0" y="4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B305C25E-6231-4F64-854E-73AE232ED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0E252A29-3B19-4ED9-9594-EACD7A650C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144" y="4470032"/>
            <a:ext cx="1491241" cy="146775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2205307A-9020-4322-8AE4-AE54F13985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238" y="4556748"/>
            <a:ext cx="1305988" cy="129432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CE7D9952-0770-4278-8DA5-7F10E2C3D1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009" y="4463978"/>
            <a:ext cx="1340045" cy="129343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6CC9717-6C39-4F17-ACDF-24B4A4A54B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6315" y="4415358"/>
            <a:ext cx="1455353" cy="13906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10400" y="2098405"/>
            <a:ext cx="6067200" cy="6090190"/>
            <a:chOff x="0" y="0"/>
            <a:chExt cx="8089600" cy="8120254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089600" cy="8120254"/>
              <a:chOff x="0" y="0"/>
              <a:chExt cx="972817" cy="97650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972817" cy="976503"/>
              </a:xfrm>
              <a:custGeom>
                <a:avLst/>
                <a:gdLst/>
                <a:ahLst/>
                <a:cxnLst/>
                <a:rect l="l" t="t" r="r" b="b"/>
                <a:pathLst>
                  <a:path w="972817" h="976503">
                    <a:moveTo>
                      <a:pt x="65077" y="0"/>
                    </a:moveTo>
                    <a:lnTo>
                      <a:pt x="907739" y="0"/>
                    </a:lnTo>
                    <a:cubicBezTo>
                      <a:pt x="943680" y="0"/>
                      <a:pt x="972817" y="29136"/>
                      <a:pt x="972817" y="65077"/>
                    </a:cubicBezTo>
                    <a:lnTo>
                      <a:pt x="972817" y="911426"/>
                    </a:lnTo>
                    <a:cubicBezTo>
                      <a:pt x="972817" y="947367"/>
                      <a:pt x="943680" y="976503"/>
                      <a:pt x="907739" y="976503"/>
                    </a:cubicBezTo>
                    <a:lnTo>
                      <a:pt x="65077" y="976503"/>
                    </a:lnTo>
                    <a:cubicBezTo>
                      <a:pt x="29136" y="976503"/>
                      <a:pt x="0" y="947367"/>
                      <a:pt x="0" y="911426"/>
                    </a:cubicBezTo>
                    <a:lnTo>
                      <a:pt x="0" y="65077"/>
                    </a:lnTo>
                    <a:cubicBezTo>
                      <a:pt x="0" y="29136"/>
                      <a:pt x="29136" y="0"/>
                      <a:pt x="6507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972817" cy="1005078"/>
              </a:xfrm>
              <a:prstGeom prst="rect">
                <a:avLst/>
              </a:prstGeom>
            </p:spPr>
            <p:txBody>
              <a:bodyPr lIns="83444" tIns="83444" rIns="83444" bIns="83444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5400000">
              <a:off x="5203165" y="3546936"/>
              <a:ext cx="4993504" cy="779366"/>
              <a:chOff x="0" y="0"/>
              <a:chExt cx="600495" cy="9372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20974" y="0"/>
                <a:ext cx="558547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58547" h="93723">
                    <a:moveTo>
                      <a:pt x="209100" y="0"/>
                    </a:moveTo>
                    <a:lnTo>
                      <a:pt x="349447" y="0"/>
                    </a:lnTo>
                    <a:cubicBezTo>
                      <a:pt x="367152" y="0"/>
                      <a:pt x="384647" y="3840"/>
                      <a:pt x="400724" y="11255"/>
                    </a:cubicBezTo>
                    <a:lnTo>
                      <a:pt x="555118" y="82467"/>
                    </a:lnTo>
                    <a:cubicBezTo>
                      <a:pt x="557634" y="83628"/>
                      <a:pt x="559003" y="86383"/>
                      <a:pt x="558409" y="89089"/>
                    </a:cubicBezTo>
                    <a:cubicBezTo>
                      <a:pt x="557815" y="91795"/>
                      <a:pt x="555418" y="93723"/>
                      <a:pt x="552647" y="93723"/>
                    </a:cubicBezTo>
                    <a:lnTo>
                      <a:pt x="5900" y="93723"/>
                    </a:lnTo>
                    <a:cubicBezTo>
                      <a:pt x="3129" y="93723"/>
                      <a:pt x="732" y="91795"/>
                      <a:pt x="138" y="89089"/>
                    </a:cubicBezTo>
                    <a:cubicBezTo>
                      <a:pt x="-456" y="86383"/>
                      <a:pt x="913" y="83628"/>
                      <a:pt x="3429" y="82467"/>
                    </a:cubicBezTo>
                    <a:lnTo>
                      <a:pt x="157823" y="11255"/>
                    </a:lnTo>
                    <a:cubicBezTo>
                      <a:pt x="173900" y="3840"/>
                      <a:pt x="191395" y="0"/>
                      <a:pt x="209100" y="0"/>
                    </a:cubicBezTo>
                    <a:close/>
                  </a:path>
                </a:pathLst>
              </a:custGeom>
              <a:solidFill>
                <a:srgbClr val="FFC802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83444" tIns="83444" rIns="83444" bIns="83444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5400000">
              <a:off x="-2107069" y="3546936"/>
              <a:ext cx="4993504" cy="779366"/>
              <a:chOff x="0" y="0"/>
              <a:chExt cx="600495" cy="9372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20974" y="0"/>
                <a:ext cx="558547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58547" h="93723">
                    <a:moveTo>
                      <a:pt x="209100" y="0"/>
                    </a:moveTo>
                    <a:lnTo>
                      <a:pt x="349447" y="0"/>
                    </a:lnTo>
                    <a:cubicBezTo>
                      <a:pt x="367152" y="0"/>
                      <a:pt x="384647" y="3840"/>
                      <a:pt x="400724" y="11255"/>
                    </a:cubicBezTo>
                    <a:lnTo>
                      <a:pt x="555118" y="82467"/>
                    </a:lnTo>
                    <a:cubicBezTo>
                      <a:pt x="557634" y="83628"/>
                      <a:pt x="559003" y="86383"/>
                      <a:pt x="558409" y="89089"/>
                    </a:cubicBezTo>
                    <a:cubicBezTo>
                      <a:pt x="557815" y="91795"/>
                      <a:pt x="555418" y="93723"/>
                      <a:pt x="552647" y="93723"/>
                    </a:cubicBezTo>
                    <a:lnTo>
                      <a:pt x="5900" y="93723"/>
                    </a:lnTo>
                    <a:cubicBezTo>
                      <a:pt x="3129" y="93723"/>
                      <a:pt x="732" y="91795"/>
                      <a:pt x="138" y="89089"/>
                    </a:cubicBezTo>
                    <a:cubicBezTo>
                      <a:pt x="-456" y="86383"/>
                      <a:pt x="913" y="83628"/>
                      <a:pt x="3429" y="82467"/>
                    </a:cubicBezTo>
                    <a:lnTo>
                      <a:pt x="157823" y="11255"/>
                    </a:lnTo>
                    <a:cubicBezTo>
                      <a:pt x="173900" y="3840"/>
                      <a:pt x="191395" y="0"/>
                      <a:pt x="209100" y="0"/>
                    </a:cubicBezTo>
                    <a:close/>
                  </a:path>
                </a:pathLst>
              </a:custGeom>
              <a:solidFill>
                <a:srgbClr val="FFC802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83444" tIns="83444" rIns="83444" bIns="83444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107493" y="4994220"/>
              <a:ext cx="5874613" cy="986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1"/>
                </a:lnSpc>
              </a:pPr>
              <a:r>
                <a:rPr lang="en-US" sz="5092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Introduction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921768">
            <a:off x="-1948919" y="-3382083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492879" y="-1267491"/>
            <a:ext cx="4962298" cy="4592382"/>
          </a:xfrm>
          <a:custGeom>
            <a:avLst/>
            <a:gdLst/>
            <a:ahLst/>
            <a:cxnLst/>
            <a:rect l="l" t="t" r="r" b="b"/>
            <a:pathLst>
              <a:path w="4962298" h="4592382">
                <a:moveTo>
                  <a:pt x="0" y="0"/>
                </a:moveTo>
                <a:lnTo>
                  <a:pt x="4962298" y="0"/>
                </a:lnTo>
                <a:lnTo>
                  <a:pt x="4962298" y="4592382"/>
                </a:lnTo>
                <a:lnTo>
                  <a:pt x="0" y="4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2546898" y="8188595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9000"/>
            </a:blip>
            <a:stretch>
              <a:fillRect/>
            </a:stretch>
          </a:blipFill>
        </p:spPr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4AF75C-D9BC-4809-92A6-5FF180B20E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849" y="3022448"/>
            <a:ext cx="2542302" cy="25022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450748" y="1948567"/>
            <a:ext cx="7359452" cy="1160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1"/>
              </a:lnSpc>
              <a:spcBef>
                <a:spcPct val="0"/>
              </a:spcBef>
            </a:pPr>
            <a:r>
              <a:rPr lang="en-US" sz="6801" b="1">
                <a:solidFill>
                  <a:srgbClr val="7156C5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POLICY CONTEXT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431252" y="4477334"/>
            <a:ext cx="7378947" cy="1278527"/>
            <a:chOff x="0" y="0"/>
            <a:chExt cx="9838596" cy="1704703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9838596" cy="1704703"/>
              <a:chOff x="0" y="0"/>
              <a:chExt cx="2345515" cy="4064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345515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345515" h="406400">
                    <a:moveTo>
                      <a:pt x="2142315" y="0"/>
                    </a:moveTo>
                    <a:cubicBezTo>
                      <a:pt x="2254539" y="0"/>
                      <a:pt x="2345515" y="90976"/>
                      <a:pt x="2345515" y="203200"/>
                    </a:cubicBezTo>
                    <a:cubicBezTo>
                      <a:pt x="2345515" y="315424"/>
                      <a:pt x="2254539" y="406400"/>
                      <a:pt x="2142315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19050"/>
                <a:ext cx="2345515" cy="425450"/>
              </a:xfrm>
              <a:prstGeom prst="rect">
                <a:avLst/>
              </a:prstGeom>
            </p:spPr>
            <p:txBody>
              <a:bodyPr lIns="45952" tIns="45952" rIns="45952" bIns="45952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6346581" y="0"/>
              <a:ext cx="3492016" cy="1704703"/>
              <a:chOff x="0" y="0"/>
              <a:chExt cx="832494" cy="4064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32494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832494" h="406400">
                    <a:moveTo>
                      <a:pt x="629294" y="0"/>
                    </a:moveTo>
                    <a:cubicBezTo>
                      <a:pt x="741518" y="0"/>
                      <a:pt x="832494" y="90976"/>
                      <a:pt x="832494" y="203200"/>
                    </a:cubicBezTo>
                    <a:cubicBezTo>
                      <a:pt x="832494" y="315424"/>
                      <a:pt x="741518" y="406400"/>
                      <a:pt x="629294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EB7444">
                  <a:alpha val="19608"/>
                </a:srgbClr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47625"/>
                <a:ext cx="832494" cy="454025"/>
              </a:xfrm>
              <a:prstGeom prst="rect">
                <a:avLst/>
              </a:prstGeom>
            </p:spPr>
            <p:txBody>
              <a:bodyPr lIns="45952" tIns="45952" rIns="45952" bIns="45952" rtlCol="0" anchor="ctr"/>
              <a:lstStyle/>
              <a:p>
                <a:pPr algn="ctr">
                  <a:lnSpc>
                    <a:spcPts val="4199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6479009" y="482750"/>
              <a:ext cx="3227158" cy="6369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2"/>
                </a:lnSpc>
              </a:pPr>
              <a:r>
                <a:rPr lang="en-US" sz="2894" b="1" i="1">
                  <a:solidFill>
                    <a:srgbClr val="000000"/>
                  </a:solidFill>
                  <a:latin typeface="Noto Sans Bold Italics"/>
                  <a:ea typeface="Noto Sans Bold Italics"/>
                  <a:cs typeface="Noto Sans Bold Italics"/>
                  <a:sym typeface="Noto Sans Bold Italics"/>
                </a:rPr>
                <a:t>Oct 27, 2025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95323" y="129066"/>
              <a:ext cx="1401425" cy="1401425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FF8757"/>
                </a:solidFill>
                <a:prstDash val="solid"/>
                <a:miter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45952" tIns="45952" rIns="45952" bIns="45952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483584" y="539900"/>
              <a:ext cx="624903" cy="624903"/>
            </a:xfrm>
            <a:custGeom>
              <a:avLst/>
              <a:gdLst/>
              <a:ahLst/>
              <a:cxnLst/>
              <a:rect l="l" t="t" r="r" b="b"/>
              <a:pathLst>
                <a:path w="624903" h="624903">
                  <a:moveTo>
                    <a:pt x="0" y="0"/>
                  </a:moveTo>
                  <a:lnTo>
                    <a:pt x="624903" y="0"/>
                  </a:lnTo>
                  <a:lnTo>
                    <a:pt x="624903" y="624903"/>
                  </a:lnTo>
                  <a:lnTo>
                    <a:pt x="0" y="624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1806922" y="274529"/>
              <a:ext cx="4229485" cy="107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84"/>
                </a:lnSpc>
              </a:pPr>
              <a:r>
                <a:rPr lang="en-US" sz="2894" b="1">
                  <a:solidFill>
                    <a:srgbClr val="EB7444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Decision </a:t>
              </a:r>
            </a:p>
            <a:p>
              <a:pPr algn="l">
                <a:lnSpc>
                  <a:spcPts val="3184"/>
                </a:lnSpc>
              </a:pPr>
              <a:r>
                <a:rPr lang="en-US" sz="2894" b="1">
                  <a:solidFill>
                    <a:srgbClr val="EB7444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No. 2371/QĐ-TTg 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005622" y="6142060"/>
            <a:ext cx="8230208" cy="2089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i="1">
                <a:solidFill>
                  <a:srgbClr val="0F66BE"/>
                </a:solidFill>
                <a:latin typeface="Noto Sans Bold Italics"/>
                <a:ea typeface="Noto Sans Bold Italics"/>
                <a:cs typeface="Noto Sans Bold Italics"/>
                <a:sym typeface="Noto Sans Bold Italics"/>
              </a:rPr>
              <a:t>‘INTRODUCING ENGLISH AS A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i="1">
                <a:solidFill>
                  <a:srgbClr val="0F66BE"/>
                </a:solidFill>
                <a:latin typeface="Noto Sans Bold Italics"/>
                <a:ea typeface="Noto Sans Bold Italics"/>
                <a:cs typeface="Noto Sans Bold Italics"/>
                <a:sym typeface="Noto Sans Bold Italics"/>
              </a:rPr>
              <a:t>SECOND LANGUAGE IN SCHOOLS,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i="1">
                <a:solidFill>
                  <a:srgbClr val="0F66BE"/>
                </a:solidFill>
                <a:latin typeface="Noto Sans Bold Italics"/>
                <a:ea typeface="Noto Sans Bold Italics"/>
                <a:cs typeface="Noto Sans Bold Italics"/>
                <a:sym typeface="Noto Sans Bold Italics"/>
              </a:rPr>
              <a:t>2025–2035, VISION TO 2045'</a:t>
            </a:r>
          </a:p>
        </p:txBody>
      </p:sp>
      <p:sp>
        <p:nvSpPr>
          <p:cNvPr id="17" name="Freeform 17"/>
          <p:cNvSpPr/>
          <p:nvPr/>
        </p:nvSpPr>
        <p:spPr>
          <a:xfrm>
            <a:off x="506124" y="1028700"/>
            <a:ext cx="7290891" cy="8499393"/>
          </a:xfrm>
          <a:custGeom>
            <a:avLst/>
            <a:gdLst/>
            <a:ahLst/>
            <a:cxnLst/>
            <a:rect l="l" t="t" r="r" b="b"/>
            <a:pathLst>
              <a:path w="7290891" h="8499393">
                <a:moveTo>
                  <a:pt x="0" y="0"/>
                </a:moveTo>
                <a:lnTo>
                  <a:pt x="7290890" y="0"/>
                </a:lnTo>
                <a:lnTo>
                  <a:pt x="7290890" y="8499393"/>
                </a:lnTo>
                <a:lnTo>
                  <a:pt x="0" y="84993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2315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12680" y="895350"/>
            <a:ext cx="12062640" cy="1160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1"/>
              </a:lnSpc>
              <a:spcBef>
                <a:spcPct val="0"/>
              </a:spcBef>
            </a:pPr>
            <a:r>
              <a:rPr lang="en-US" sz="6801" b="1">
                <a:solidFill>
                  <a:srgbClr val="7156C5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RESEARCH RATIONALE</a:t>
            </a:r>
          </a:p>
        </p:txBody>
      </p:sp>
      <p:grpSp>
        <p:nvGrpSpPr>
          <p:cNvPr id="3" name="Group 3"/>
          <p:cNvGrpSpPr/>
          <p:nvPr/>
        </p:nvGrpSpPr>
        <p:grpSpPr>
          <a:xfrm rot="-5400000">
            <a:off x="3498047" y="4100404"/>
            <a:ext cx="7184085" cy="3907137"/>
            <a:chOff x="0" y="0"/>
            <a:chExt cx="995884" cy="5416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5884" cy="541622"/>
            </a:xfrm>
            <a:custGeom>
              <a:avLst/>
              <a:gdLst/>
              <a:ahLst/>
              <a:cxnLst/>
              <a:rect l="l" t="t" r="r" b="b"/>
              <a:pathLst>
                <a:path w="995884" h="541622">
                  <a:moveTo>
                    <a:pt x="792684" y="0"/>
                  </a:moveTo>
                  <a:cubicBezTo>
                    <a:pt x="904909" y="0"/>
                    <a:pt x="995884" y="121246"/>
                    <a:pt x="995884" y="270811"/>
                  </a:cubicBezTo>
                  <a:cubicBezTo>
                    <a:pt x="995884" y="420376"/>
                    <a:pt x="904909" y="541622"/>
                    <a:pt x="792684" y="541622"/>
                  </a:cubicBezTo>
                  <a:lnTo>
                    <a:pt x="203200" y="541622"/>
                  </a:lnTo>
                  <a:cubicBezTo>
                    <a:pt x="90976" y="541622"/>
                    <a:pt x="0" y="420376"/>
                    <a:pt x="0" y="270811"/>
                  </a:cubicBezTo>
                  <a:cubicBezTo>
                    <a:pt x="0" y="12124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875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995884" cy="570197"/>
            </a:xfrm>
            <a:prstGeom prst="rect">
              <a:avLst/>
            </a:prstGeom>
          </p:spPr>
          <p:txBody>
            <a:bodyPr lIns="53288" tIns="53288" rIns="53288" bIns="53288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11713689" y="4100404"/>
            <a:ext cx="7184085" cy="3907137"/>
            <a:chOff x="0" y="0"/>
            <a:chExt cx="995884" cy="5416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95884" cy="541622"/>
            </a:xfrm>
            <a:custGeom>
              <a:avLst/>
              <a:gdLst/>
              <a:ahLst/>
              <a:cxnLst/>
              <a:rect l="l" t="t" r="r" b="b"/>
              <a:pathLst>
                <a:path w="995884" h="541622">
                  <a:moveTo>
                    <a:pt x="792684" y="0"/>
                  </a:moveTo>
                  <a:cubicBezTo>
                    <a:pt x="904909" y="0"/>
                    <a:pt x="995884" y="121246"/>
                    <a:pt x="995884" y="270811"/>
                  </a:cubicBezTo>
                  <a:cubicBezTo>
                    <a:pt x="995884" y="420376"/>
                    <a:pt x="904909" y="541622"/>
                    <a:pt x="792684" y="541622"/>
                  </a:cubicBezTo>
                  <a:lnTo>
                    <a:pt x="203200" y="541622"/>
                  </a:lnTo>
                  <a:cubicBezTo>
                    <a:pt x="90976" y="541622"/>
                    <a:pt x="0" y="420376"/>
                    <a:pt x="0" y="270811"/>
                  </a:cubicBezTo>
                  <a:cubicBezTo>
                    <a:pt x="0" y="12124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F66B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995884" cy="570197"/>
            </a:xfrm>
            <a:prstGeom prst="rect">
              <a:avLst/>
            </a:prstGeom>
          </p:spPr>
          <p:txBody>
            <a:bodyPr lIns="53288" tIns="53288" rIns="53288" bIns="53288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2461930"/>
            <a:ext cx="3907137" cy="2455019"/>
            <a:chOff x="0" y="0"/>
            <a:chExt cx="1083244" cy="6806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83244" cy="680648"/>
            </a:xfrm>
            <a:custGeom>
              <a:avLst/>
              <a:gdLst/>
              <a:ahLst/>
              <a:cxnLst/>
              <a:rect l="l" t="t" r="r" b="b"/>
              <a:pathLst>
                <a:path w="1083244" h="680648">
                  <a:moveTo>
                    <a:pt x="541622" y="0"/>
                  </a:moveTo>
                  <a:cubicBezTo>
                    <a:pt x="242492" y="0"/>
                    <a:pt x="0" y="152368"/>
                    <a:pt x="0" y="340324"/>
                  </a:cubicBezTo>
                  <a:cubicBezTo>
                    <a:pt x="0" y="528279"/>
                    <a:pt x="242492" y="680648"/>
                    <a:pt x="541622" y="680648"/>
                  </a:cubicBezTo>
                  <a:cubicBezTo>
                    <a:pt x="840751" y="680648"/>
                    <a:pt x="1083244" y="528279"/>
                    <a:pt x="1083244" y="340324"/>
                  </a:cubicBezTo>
                  <a:cubicBezTo>
                    <a:pt x="1083244" y="152368"/>
                    <a:pt x="840751" y="0"/>
                    <a:pt x="541622" y="0"/>
                  </a:cubicBezTo>
                  <a:close/>
                </a:path>
              </a:pathLst>
            </a:custGeom>
            <a:solidFill>
              <a:srgbClr val="FFC802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01554" y="44761"/>
              <a:ext cx="880136" cy="572076"/>
            </a:xfrm>
            <a:prstGeom prst="rect">
              <a:avLst/>
            </a:prstGeom>
          </p:spPr>
          <p:txBody>
            <a:bodyPr lIns="53288" tIns="53288" rIns="53288" bIns="5328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148357" y="2866559"/>
            <a:ext cx="1676692" cy="76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6"/>
              </a:lnSpc>
            </a:pPr>
            <a:r>
              <a:rPr lang="en-US" sz="4397" b="1" spc="-329" dirty="0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01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19747" y="3765759"/>
            <a:ext cx="333099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3399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Policy goal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304319" y="3677340"/>
            <a:ext cx="240542" cy="360976"/>
            <a:chOff x="0" y="0"/>
            <a:chExt cx="541622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1622" cy="812800"/>
            </a:xfrm>
            <a:custGeom>
              <a:avLst/>
              <a:gdLst/>
              <a:ahLst/>
              <a:cxnLst/>
              <a:rect l="l" t="t" r="r" b="b"/>
              <a:pathLst>
                <a:path w="541622" h="812800">
                  <a:moveTo>
                    <a:pt x="541622" y="406400"/>
                  </a:moveTo>
                  <a:lnTo>
                    <a:pt x="135222" y="0"/>
                  </a:lnTo>
                  <a:lnTo>
                    <a:pt x="135222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135222" y="609600"/>
                  </a:lnTo>
                  <a:lnTo>
                    <a:pt x="135222" y="812800"/>
                  </a:lnTo>
                  <a:lnTo>
                    <a:pt x="541622" y="4064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84150"/>
              <a:ext cx="440022" cy="425450"/>
            </a:xfrm>
            <a:prstGeom prst="rect">
              <a:avLst/>
            </a:prstGeom>
          </p:spPr>
          <p:txBody>
            <a:bodyPr lIns="53288" tIns="53288" rIns="53288" bIns="5328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4527497" y="3767348"/>
            <a:ext cx="776822" cy="90479"/>
          </a:xfrm>
          <a:custGeom>
            <a:avLst/>
            <a:gdLst/>
            <a:ahLst/>
            <a:cxnLst/>
            <a:rect l="l" t="t" r="r" b="b"/>
            <a:pathLst>
              <a:path w="776822" h="90479">
                <a:moveTo>
                  <a:pt x="0" y="90480"/>
                </a:moveTo>
                <a:quadBezTo>
                  <a:pt x="377187" y="-71772"/>
                  <a:pt x="776822" y="56933"/>
                </a:quadBezTo>
              </a:path>
            </a:pathLst>
          </a:cu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8" name="Group 18"/>
          <p:cNvGrpSpPr/>
          <p:nvPr/>
        </p:nvGrpSpPr>
        <p:grpSpPr>
          <a:xfrm>
            <a:off x="9244342" y="2449830"/>
            <a:ext cx="3907137" cy="2455019"/>
            <a:chOff x="0" y="0"/>
            <a:chExt cx="1083244" cy="68064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83244" cy="680648"/>
            </a:xfrm>
            <a:custGeom>
              <a:avLst/>
              <a:gdLst/>
              <a:ahLst/>
              <a:cxnLst/>
              <a:rect l="l" t="t" r="r" b="b"/>
              <a:pathLst>
                <a:path w="1083244" h="680648">
                  <a:moveTo>
                    <a:pt x="541622" y="0"/>
                  </a:moveTo>
                  <a:cubicBezTo>
                    <a:pt x="242492" y="0"/>
                    <a:pt x="0" y="152368"/>
                    <a:pt x="0" y="340324"/>
                  </a:cubicBezTo>
                  <a:cubicBezTo>
                    <a:pt x="0" y="528279"/>
                    <a:pt x="242492" y="680648"/>
                    <a:pt x="541622" y="680648"/>
                  </a:cubicBezTo>
                  <a:cubicBezTo>
                    <a:pt x="840751" y="680648"/>
                    <a:pt x="1083244" y="528279"/>
                    <a:pt x="1083244" y="340324"/>
                  </a:cubicBezTo>
                  <a:cubicBezTo>
                    <a:pt x="1083244" y="152368"/>
                    <a:pt x="840751" y="0"/>
                    <a:pt x="541622" y="0"/>
                  </a:cubicBezTo>
                  <a:close/>
                </a:path>
              </a:pathLst>
            </a:custGeom>
            <a:solidFill>
              <a:srgbClr val="FFA9C1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01554" y="44761"/>
              <a:ext cx="880136" cy="572076"/>
            </a:xfrm>
            <a:prstGeom prst="rect">
              <a:avLst/>
            </a:prstGeom>
          </p:spPr>
          <p:txBody>
            <a:bodyPr lIns="53288" tIns="53288" rIns="53288" bIns="5328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12140" y="3677340"/>
            <a:ext cx="240542" cy="360976"/>
            <a:chOff x="0" y="0"/>
            <a:chExt cx="541622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41622" cy="812800"/>
            </a:xfrm>
            <a:custGeom>
              <a:avLst/>
              <a:gdLst/>
              <a:ahLst/>
              <a:cxnLst/>
              <a:rect l="l" t="t" r="r" b="b"/>
              <a:pathLst>
                <a:path w="541622" h="812800">
                  <a:moveTo>
                    <a:pt x="541622" y="406400"/>
                  </a:moveTo>
                  <a:lnTo>
                    <a:pt x="135222" y="0"/>
                  </a:lnTo>
                  <a:lnTo>
                    <a:pt x="135222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135222" y="609600"/>
                  </a:lnTo>
                  <a:lnTo>
                    <a:pt x="135222" y="812800"/>
                  </a:lnTo>
                  <a:lnTo>
                    <a:pt x="541622" y="4064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184150"/>
              <a:ext cx="440022" cy="425450"/>
            </a:xfrm>
            <a:prstGeom prst="rect">
              <a:avLst/>
            </a:prstGeom>
          </p:spPr>
          <p:txBody>
            <a:bodyPr lIns="53288" tIns="53288" rIns="53288" bIns="5328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8635318" y="3767221"/>
            <a:ext cx="776822" cy="90607"/>
          </a:xfrm>
          <a:custGeom>
            <a:avLst/>
            <a:gdLst/>
            <a:ahLst/>
            <a:cxnLst/>
            <a:rect l="l" t="t" r="r" b="b"/>
            <a:pathLst>
              <a:path w="776822" h="90607">
                <a:moveTo>
                  <a:pt x="0" y="90607"/>
                </a:moveTo>
                <a:quadBezTo>
                  <a:pt x="380148" y="-71794"/>
                  <a:pt x="776822" y="56886"/>
                </a:quadBezTo>
              </a:path>
            </a:pathLst>
          </a:cu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5" name="Group 25"/>
          <p:cNvGrpSpPr/>
          <p:nvPr/>
        </p:nvGrpSpPr>
        <p:grpSpPr>
          <a:xfrm>
            <a:off x="13519961" y="3677340"/>
            <a:ext cx="240542" cy="360976"/>
            <a:chOff x="0" y="0"/>
            <a:chExt cx="541622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41622" cy="812800"/>
            </a:xfrm>
            <a:custGeom>
              <a:avLst/>
              <a:gdLst/>
              <a:ahLst/>
              <a:cxnLst/>
              <a:rect l="l" t="t" r="r" b="b"/>
              <a:pathLst>
                <a:path w="541622" h="812800">
                  <a:moveTo>
                    <a:pt x="541622" y="406400"/>
                  </a:moveTo>
                  <a:lnTo>
                    <a:pt x="135222" y="0"/>
                  </a:lnTo>
                  <a:lnTo>
                    <a:pt x="135222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135222" y="609600"/>
                  </a:lnTo>
                  <a:lnTo>
                    <a:pt x="135222" y="812800"/>
                  </a:lnTo>
                  <a:lnTo>
                    <a:pt x="541622" y="4064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184150"/>
              <a:ext cx="440022" cy="425450"/>
            </a:xfrm>
            <a:prstGeom prst="rect">
              <a:avLst/>
            </a:prstGeom>
          </p:spPr>
          <p:txBody>
            <a:bodyPr lIns="53288" tIns="53288" rIns="53288" bIns="5328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2743139" y="3767348"/>
            <a:ext cx="776822" cy="90479"/>
          </a:xfrm>
          <a:custGeom>
            <a:avLst/>
            <a:gdLst/>
            <a:ahLst/>
            <a:cxnLst/>
            <a:rect l="l" t="t" r="r" b="b"/>
            <a:pathLst>
              <a:path w="776822" h="90479">
                <a:moveTo>
                  <a:pt x="0" y="90480"/>
                </a:moveTo>
                <a:quadBezTo>
                  <a:pt x="377187" y="-71772"/>
                  <a:pt x="776822" y="56933"/>
                </a:quadBezTo>
              </a:path>
            </a:pathLst>
          </a:cu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9" name="Group 29"/>
          <p:cNvGrpSpPr/>
          <p:nvPr/>
        </p:nvGrpSpPr>
        <p:grpSpPr>
          <a:xfrm rot="-5400000">
            <a:off x="637870" y="5412553"/>
            <a:ext cx="4688797" cy="3907137"/>
            <a:chOff x="0" y="0"/>
            <a:chExt cx="681815" cy="56815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81815" cy="568151"/>
            </a:xfrm>
            <a:custGeom>
              <a:avLst/>
              <a:gdLst/>
              <a:ahLst/>
              <a:cxnLst/>
              <a:rect l="l" t="t" r="r" b="b"/>
              <a:pathLst>
                <a:path w="681815" h="568151">
                  <a:moveTo>
                    <a:pt x="478615" y="0"/>
                  </a:moveTo>
                  <a:cubicBezTo>
                    <a:pt x="590840" y="0"/>
                    <a:pt x="681815" y="127185"/>
                    <a:pt x="681815" y="284076"/>
                  </a:cubicBezTo>
                  <a:cubicBezTo>
                    <a:pt x="681815" y="440966"/>
                    <a:pt x="590840" y="568151"/>
                    <a:pt x="478615" y="568151"/>
                  </a:cubicBezTo>
                  <a:lnTo>
                    <a:pt x="203200" y="568151"/>
                  </a:lnTo>
                  <a:cubicBezTo>
                    <a:pt x="90976" y="568151"/>
                    <a:pt x="0" y="440966"/>
                    <a:pt x="0" y="284076"/>
                  </a:cubicBezTo>
                  <a:cubicBezTo>
                    <a:pt x="0" y="12718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C801">
                <a:alpha val="24706"/>
              </a:srgbClr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681815" cy="5967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537424" y="5944674"/>
            <a:ext cx="2898556" cy="2785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English should become a second language in schools.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251743" y="2912738"/>
            <a:ext cx="1676692" cy="76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6"/>
              </a:lnSpc>
            </a:pPr>
            <a:r>
              <a:rPr lang="en-US" sz="4397" b="1" spc="-329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02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424590" y="3787349"/>
            <a:ext cx="3330999" cy="948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3399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Classroom need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40811" y="6006347"/>
            <a:ext cx="2898556" cy="2066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Students need English for daily classroom interactions.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359564" y="2851664"/>
            <a:ext cx="1676692" cy="76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6"/>
              </a:lnSpc>
            </a:pPr>
            <a:r>
              <a:rPr lang="en-US" sz="4397" b="1" spc="-329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03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532411" y="3718014"/>
            <a:ext cx="333099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3399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Practical gap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9144000" y="5021723"/>
            <a:ext cx="3907137" cy="4688797"/>
            <a:chOff x="0" y="0"/>
            <a:chExt cx="1136303" cy="136363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136303" cy="1363631"/>
            </a:xfrm>
            <a:custGeom>
              <a:avLst/>
              <a:gdLst/>
              <a:ahLst/>
              <a:cxnLst/>
              <a:rect l="l" t="t" r="r" b="b"/>
              <a:pathLst>
                <a:path w="1136303" h="1363631">
                  <a:moveTo>
                    <a:pt x="568151" y="0"/>
                  </a:moveTo>
                  <a:cubicBezTo>
                    <a:pt x="254370" y="0"/>
                    <a:pt x="0" y="305259"/>
                    <a:pt x="0" y="681815"/>
                  </a:cubicBezTo>
                  <a:cubicBezTo>
                    <a:pt x="0" y="1058372"/>
                    <a:pt x="254370" y="1363631"/>
                    <a:pt x="568151" y="1363631"/>
                  </a:cubicBezTo>
                  <a:cubicBezTo>
                    <a:pt x="881933" y="1363631"/>
                    <a:pt x="1136303" y="1058372"/>
                    <a:pt x="1136303" y="681815"/>
                  </a:cubicBezTo>
                  <a:cubicBezTo>
                    <a:pt x="1136303" y="305259"/>
                    <a:pt x="881933" y="0"/>
                    <a:pt x="568151" y="0"/>
                  </a:cubicBezTo>
                  <a:close/>
                </a:path>
              </a:pathLst>
            </a:custGeom>
            <a:solidFill>
              <a:srgbClr val="FC7499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106528" y="99265"/>
              <a:ext cx="923246" cy="1136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9648290" y="5858631"/>
            <a:ext cx="2898556" cy="2957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Many students lack short, ready-to-use expressions for real-time communication.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4467385" y="2912738"/>
            <a:ext cx="1676692" cy="76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6"/>
              </a:lnSpc>
            </a:pPr>
            <a:r>
              <a:rPr lang="en-US" sz="4397" b="1" spc="-329">
                <a:solidFill>
                  <a:srgbClr val="FFFFF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04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3637254" y="3895151"/>
            <a:ext cx="333099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3399" b="1">
                <a:solidFill>
                  <a:srgbClr val="FFFFF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Our response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3853475" y="5095875"/>
            <a:ext cx="2898556" cy="3638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A handbook providing classroom English expressions for familiar school situations.</a:t>
            </a:r>
          </a:p>
        </p:txBody>
      </p:sp>
      <p:sp>
        <p:nvSpPr>
          <p:cNvPr id="45" name="Freeform 45"/>
          <p:cNvSpPr/>
          <p:nvPr/>
        </p:nvSpPr>
        <p:spPr>
          <a:xfrm rot="921768">
            <a:off x="-2977619" y="-2955648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 rot="-8100000">
            <a:off x="14780617" y="-5513632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12680" y="1281109"/>
            <a:ext cx="12062640" cy="1160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21"/>
              </a:lnSpc>
              <a:spcBef>
                <a:spcPct val="0"/>
              </a:spcBef>
            </a:pPr>
            <a:r>
              <a:rPr lang="en-US" sz="6801" b="1">
                <a:solidFill>
                  <a:srgbClr val="1475D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RESEARCH QUESTIONS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28700" y="3474654"/>
            <a:ext cx="16230600" cy="2283641"/>
            <a:chOff x="0" y="0"/>
            <a:chExt cx="21640800" cy="3044855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1640800" cy="3044855"/>
              <a:chOff x="0" y="0"/>
              <a:chExt cx="2017398" cy="28384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017398" cy="283847"/>
              </a:xfrm>
              <a:custGeom>
                <a:avLst/>
                <a:gdLst/>
                <a:ahLst/>
                <a:cxnLst/>
                <a:rect l="l" t="t" r="r" b="b"/>
                <a:pathLst>
                  <a:path w="2017398" h="283847">
                    <a:moveTo>
                      <a:pt x="0" y="0"/>
                    </a:moveTo>
                    <a:lnTo>
                      <a:pt x="2017398" y="0"/>
                    </a:lnTo>
                    <a:lnTo>
                      <a:pt x="2017398" y="283847"/>
                    </a:lnTo>
                    <a:lnTo>
                      <a:pt x="0" y="28384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28575"/>
                <a:ext cx="2017398" cy="31242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2256856" y="418846"/>
              <a:ext cx="18909107" cy="2196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480"/>
                </a:lnSpc>
              </a:pPr>
              <a:r>
                <a:rPr lang="en-US" sz="3200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1. What English language patterns and expressions do pupils currently use in recurring classroom interaction situations? What additional expressions do they need in those situations?</a:t>
              </a:r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358120" y="475996"/>
              <a:ext cx="1445836" cy="1445836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A9C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2373" tIns="22373" rIns="22373" bIns="22373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</p:grpSp>
      <p:grpSp>
        <p:nvGrpSpPr>
          <p:cNvPr id="11" name="Group 11"/>
          <p:cNvGrpSpPr/>
          <p:nvPr/>
        </p:nvGrpSpPr>
        <p:grpSpPr>
          <a:xfrm>
            <a:off x="1028700" y="6400925"/>
            <a:ext cx="16230600" cy="2339492"/>
            <a:chOff x="0" y="0"/>
            <a:chExt cx="21640800" cy="3119323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1640800" cy="3119323"/>
              <a:chOff x="0" y="0"/>
              <a:chExt cx="2017398" cy="29078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2017398" cy="290789"/>
              </a:xfrm>
              <a:custGeom>
                <a:avLst/>
                <a:gdLst/>
                <a:ahLst/>
                <a:cxnLst/>
                <a:rect l="l" t="t" r="r" b="b"/>
                <a:pathLst>
                  <a:path w="2017398" h="290789">
                    <a:moveTo>
                      <a:pt x="0" y="0"/>
                    </a:moveTo>
                    <a:lnTo>
                      <a:pt x="2017398" y="0"/>
                    </a:lnTo>
                    <a:lnTo>
                      <a:pt x="2017398" y="290789"/>
                    </a:lnTo>
                    <a:lnTo>
                      <a:pt x="0" y="29078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2017398" cy="3193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358120" y="836743"/>
              <a:ext cx="1445836" cy="1445836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8A38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2373" tIns="22373" rIns="22373" bIns="22373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2256856" y="418846"/>
              <a:ext cx="18909107" cy="2196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480"/>
                </a:lnSpc>
              </a:pPr>
              <a:r>
                <a:rPr lang="en-US" sz="3200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2. How can a set of classroom-English guidelines and handbooks support students in using English more confidently and appropriately in classroom interaction?</a:t>
              </a:r>
            </a:p>
          </p:txBody>
        </p:sp>
      </p:grpSp>
      <p:sp>
        <p:nvSpPr>
          <p:cNvPr id="19" name="Freeform 19"/>
          <p:cNvSpPr/>
          <p:nvPr/>
        </p:nvSpPr>
        <p:spPr>
          <a:xfrm rot="1069434">
            <a:off x="-2977619" y="-2831108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8100000">
            <a:off x="15310381" y="-4742115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38280" y="1925632"/>
            <a:ext cx="6411441" cy="6435735"/>
            <a:chOff x="0" y="0"/>
            <a:chExt cx="8548587" cy="858098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548587" cy="8580980"/>
              <a:chOff x="0" y="0"/>
              <a:chExt cx="972817" cy="97650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972817" cy="976503"/>
              </a:xfrm>
              <a:custGeom>
                <a:avLst/>
                <a:gdLst/>
                <a:ahLst/>
                <a:cxnLst/>
                <a:rect l="l" t="t" r="r" b="b"/>
                <a:pathLst>
                  <a:path w="972817" h="976503">
                    <a:moveTo>
                      <a:pt x="61583" y="0"/>
                    </a:moveTo>
                    <a:lnTo>
                      <a:pt x="911233" y="0"/>
                    </a:lnTo>
                    <a:cubicBezTo>
                      <a:pt x="945245" y="0"/>
                      <a:pt x="972817" y="27572"/>
                      <a:pt x="972817" y="61583"/>
                    </a:cubicBezTo>
                    <a:lnTo>
                      <a:pt x="972817" y="914920"/>
                    </a:lnTo>
                    <a:cubicBezTo>
                      <a:pt x="972817" y="948931"/>
                      <a:pt x="945245" y="976503"/>
                      <a:pt x="911233" y="976503"/>
                    </a:cubicBezTo>
                    <a:lnTo>
                      <a:pt x="61583" y="976503"/>
                    </a:lnTo>
                    <a:cubicBezTo>
                      <a:pt x="27572" y="976503"/>
                      <a:pt x="0" y="948931"/>
                      <a:pt x="0" y="914920"/>
                    </a:cubicBezTo>
                    <a:lnTo>
                      <a:pt x="0" y="61583"/>
                    </a:lnTo>
                    <a:cubicBezTo>
                      <a:pt x="0" y="27572"/>
                      <a:pt x="27572" y="0"/>
                      <a:pt x="6158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972817" cy="1005078"/>
              </a:xfrm>
              <a:prstGeom prst="rect">
                <a:avLst/>
              </a:prstGeom>
            </p:spPr>
            <p:txBody>
              <a:bodyPr lIns="88178" tIns="88178" rIns="88178" bIns="88178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5400000">
              <a:off x="5498382" y="3748182"/>
              <a:ext cx="5276825" cy="823586"/>
              <a:chOff x="0" y="0"/>
              <a:chExt cx="600495" cy="9372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9848" y="0"/>
                <a:ext cx="560799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60799" h="93723">
                    <a:moveTo>
                      <a:pt x="208783" y="0"/>
                    </a:moveTo>
                    <a:lnTo>
                      <a:pt x="352016" y="0"/>
                    </a:lnTo>
                    <a:cubicBezTo>
                      <a:pt x="368771" y="0"/>
                      <a:pt x="385326" y="3634"/>
                      <a:pt x="400540" y="10651"/>
                    </a:cubicBezTo>
                    <a:lnTo>
                      <a:pt x="557554" y="83072"/>
                    </a:lnTo>
                    <a:cubicBezTo>
                      <a:pt x="559935" y="84170"/>
                      <a:pt x="561231" y="86777"/>
                      <a:pt x="560669" y="89337"/>
                    </a:cubicBezTo>
                    <a:cubicBezTo>
                      <a:pt x="560107" y="91898"/>
                      <a:pt x="557838" y="93723"/>
                      <a:pt x="555216" y="93723"/>
                    </a:cubicBezTo>
                    <a:lnTo>
                      <a:pt x="5583" y="93723"/>
                    </a:lnTo>
                    <a:cubicBezTo>
                      <a:pt x="2961" y="93723"/>
                      <a:pt x="692" y="91898"/>
                      <a:pt x="130" y="89337"/>
                    </a:cubicBezTo>
                    <a:cubicBezTo>
                      <a:pt x="-432" y="86777"/>
                      <a:pt x="864" y="84170"/>
                      <a:pt x="3245" y="83072"/>
                    </a:cubicBezTo>
                    <a:lnTo>
                      <a:pt x="160259" y="10651"/>
                    </a:lnTo>
                    <a:cubicBezTo>
                      <a:pt x="175473" y="3634"/>
                      <a:pt x="192028" y="0"/>
                      <a:pt x="208783" y="0"/>
                    </a:cubicBezTo>
                    <a:close/>
                  </a:path>
                </a:pathLst>
              </a:custGeom>
              <a:solidFill>
                <a:srgbClr val="FF8757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88178" tIns="88178" rIns="88178" bIns="88178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5400000">
              <a:off x="-2226620" y="3748182"/>
              <a:ext cx="5276825" cy="823586"/>
              <a:chOff x="0" y="0"/>
              <a:chExt cx="600495" cy="9372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9848" y="0"/>
                <a:ext cx="560799" cy="93723"/>
              </a:xfrm>
              <a:custGeom>
                <a:avLst/>
                <a:gdLst/>
                <a:ahLst/>
                <a:cxnLst/>
                <a:rect l="l" t="t" r="r" b="b"/>
                <a:pathLst>
                  <a:path w="560799" h="93723">
                    <a:moveTo>
                      <a:pt x="208783" y="0"/>
                    </a:moveTo>
                    <a:lnTo>
                      <a:pt x="352016" y="0"/>
                    </a:lnTo>
                    <a:cubicBezTo>
                      <a:pt x="368771" y="0"/>
                      <a:pt x="385326" y="3634"/>
                      <a:pt x="400540" y="10651"/>
                    </a:cubicBezTo>
                    <a:lnTo>
                      <a:pt x="557554" y="83072"/>
                    </a:lnTo>
                    <a:cubicBezTo>
                      <a:pt x="559935" y="84170"/>
                      <a:pt x="561231" y="86777"/>
                      <a:pt x="560669" y="89337"/>
                    </a:cubicBezTo>
                    <a:cubicBezTo>
                      <a:pt x="560107" y="91898"/>
                      <a:pt x="557838" y="93723"/>
                      <a:pt x="555216" y="93723"/>
                    </a:cubicBezTo>
                    <a:lnTo>
                      <a:pt x="5583" y="93723"/>
                    </a:lnTo>
                    <a:cubicBezTo>
                      <a:pt x="2961" y="93723"/>
                      <a:pt x="692" y="91898"/>
                      <a:pt x="130" y="89337"/>
                    </a:cubicBezTo>
                    <a:cubicBezTo>
                      <a:pt x="-432" y="86777"/>
                      <a:pt x="864" y="84170"/>
                      <a:pt x="3245" y="83072"/>
                    </a:cubicBezTo>
                    <a:lnTo>
                      <a:pt x="160259" y="10651"/>
                    </a:lnTo>
                    <a:cubicBezTo>
                      <a:pt x="175473" y="3634"/>
                      <a:pt x="192028" y="0"/>
                      <a:pt x="208783" y="0"/>
                    </a:cubicBezTo>
                    <a:close/>
                  </a:path>
                </a:pathLst>
              </a:custGeom>
              <a:solidFill>
                <a:srgbClr val="FF8757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27000" y="-28575"/>
                <a:ext cx="346495" cy="122298"/>
              </a:xfrm>
              <a:prstGeom prst="rect">
                <a:avLst/>
              </a:prstGeom>
            </p:spPr>
            <p:txBody>
              <a:bodyPr lIns="88178" tIns="88178" rIns="88178" bIns="88178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964434" y="4817910"/>
              <a:ext cx="6619719" cy="19804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28"/>
                </a:lnSpc>
              </a:pPr>
              <a:r>
                <a:rPr lang="en-US" sz="5207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Research</a:t>
              </a:r>
            </a:p>
            <a:p>
              <a:pPr algn="ctr">
                <a:lnSpc>
                  <a:spcPts val="5728"/>
                </a:lnSpc>
              </a:pPr>
              <a:r>
                <a:rPr lang="en-US" sz="5207" b="1">
                  <a:solidFill>
                    <a:srgbClr val="00000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Methodology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2932656" y="-4777707"/>
            <a:ext cx="26295102" cy="20786642"/>
            <a:chOff x="0" y="0"/>
            <a:chExt cx="35060135" cy="27715522"/>
          </a:xfrm>
        </p:grpSpPr>
        <p:sp>
          <p:nvSpPr>
            <p:cNvPr id="14" name="Freeform 14"/>
            <p:cNvSpPr/>
            <p:nvPr/>
          </p:nvSpPr>
          <p:spPr>
            <a:xfrm rot="921768">
              <a:off x="1311650" y="2825063"/>
              <a:ext cx="7940317" cy="10972800"/>
            </a:xfrm>
            <a:custGeom>
              <a:avLst/>
              <a:gdLst/>
              <a:ahLst/>
              <a:cxnLst/>
              <a:rect l="l" t="t" r="r" b="b"/>
              <a:pathLst>
                <a:path w="7940317" h="10972800">
                  <a:moveTo>
                    <a:pt x="0" y="0"/>
                  </a:moveTo>
                  <a:lnTo>
                    <a:pt x="7940317" y="0"/>
                  </a:lnTo>
                  <a:lnTo>
                    <a:pt x="7940317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9000"/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068255" y="16742722"/>
              <a:ext cx="7940317" cy="10972800"/>
            </a:xfrm>
            <a:custGeom>
              <a:avLst/>
              <a:gdLst/>
              <a:ahLst/>
              <a:cxnLst/>
              <a:rect l="l" t="t" r="r" b="b"/>
              <a:pathLst>
                <a:path w="7940317" h="10972800">
                  <a:moveTo>
                    <a:pt x="0" y="0"/>
                  </a:moveTo>
                  <a:lnTo>
                    <a:pt x="7940317" y="0"/>
                  </a:lnTo>
                  <a:lnTo>
                    <a:pt x="7940317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9000"/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 rot="-8100000">
              <a:off x="24403180" y="1200397"/>
              <a:ext cx="7940317" cy="10972800"/>
            </a:xfrm>
            <a:custGeom>
              <a:avLst/>
              <a:gdLst/>
              <a:ahLst/>
              <a:cxnLst/>
              <a:rect l="l" t="t" r="r" b="b"/>
              <a:pathLst>
                <a:path w="7940317" h="10972800">
                  <a:moveTo>
                    <a:pt x="0" y="0"/>
                  </a:moveTo>
                  <a:lnTo>
                    <a:pt x="7940317" y="0"/>
                  </a:lnTo>
                  <a:lnTo>
                    <a:pt x="7940317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9000"/>
              </a:blip>
              <a:stretch>
                <a:fillRect/>
              </a:stretch>
            </a:blipFill>
          </p:spPr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E960D79-E573-4707-8AFE-B5B492A618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256" y="3354574"/>
            <a:ext cx="2109162" cy="20903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21768">
            <a:off x="-2913595" y="-3727930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885625" y="7420747"/>
            <a:ext cx="5955238" cy="8229600"/>
          </a:xfrm>
          <a:custGeom>
            <a:avLst/>
            <a:gdLst/>
            <a:ahLst/>
            <a:cxnLst/>
            <a:rect l="l" t="t" r="r" b="b"/>
            <a:pathLst>
              <a:path w="5955238" h="8229600">
                <a:moveTo>
                  <a:pt x="0" y="0"/>
                </a:moveTo>
                <a:lnTo>
                  <a:pt x="5955238" y="0"/>
                </a:lnTo>
                <a:lnTo>
                  <a:pt x="59552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 flipV="1">
            <a:off x="933450" y="9104087"/>
            <a:ext cx="8475833" cy="0"/>
          </a:xfrm>
          <a:prstGeom prst="line">
            <a:avLst/>
          </a:prstGeom>
          <a:ln w="57150" cap="flat">
            <a:solidFill>
              <a:srgbClr val="FAFAF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9409283" y="19041"/>
            <a:ext cx="7775884" cy="9085046"/>
          </a:xfrm>
          <a:custGeom>
            <a:avLst/>
            <a:gdLst/>
            <a:ahLst/>
            <a:cxnLst/>
            <a:rect l="l" t="t" r="r" b="b"/>
            <a:pathLst>
              <a:path w="7775884" h="9085046">
                <a:moveTo>
                  <a:pt x="0" y="9085046"/>
                </a:moveTo>
                <a:quadBezTo>
                  <a:pt x="8914307" y="8822172"/>
                  <a:pt x="7609214" y="0"/>
                </a:quadBezTo>
              </a:path>
            </a:pathLst>
          </a:custGeom>
          <a:ln w="57150" cap="flat">
            <a:solidFill>
              <a:srgbClr val="FAFAFA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2202761" y="8963037"/>
            <a:ext cx="282101" cy="28210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80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34048" y="5404531"/>
            <a:ext cx="3019528" cy="301952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802">
                <a:alpha val="14902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66364" y="5836847"/>
            <a:ext cx="2154896" cy="215489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802">
                <a:alpha val="14902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577692" y="5404531"/>
            <a:ext cx="3019528" cy="3019528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757">
                <a:alpha val="14902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010009" y="5836847"/>
            <a:ext cx="2154896" cy="2154896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757">
                <a:alpha val="14902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321120" y="5404531"/>
            <a:ext cx="3019528" cy="3019528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7499">
                <a:alpha val="14902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753436" y="5836847"/>
            <a:ext cx="2154896" cy="2154896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7499">
                <a:alpha val="14902"/>
              </a:srgbClr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811000" y="3894767"/>
            <a:ext cx="3019528" cy="3019528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6EE3">
                <a:alpha val="14902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243316" y="4327084"/>
            <a:ext cx="2154896" cy="2154896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6EE3">
                <a:alpha val="14902"/>
              </a:srgb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3320764" y="484803"/>
            <a:ext cx="3019528" cy="3019528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75D7">
                <a:alpha val="14902"/>
              </a:srgbClr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753080" y="917119"/>
            <a:ext cx="2154896" cy="2154896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75D7">
                <a:alpha val="14902"/>
              </a:srgbClr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6936355" y="8963037"/>
            <a:ext cx="282101" cy="282101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757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1669950" y="8690461"/>
            <a:ext cx="282101" cy="282101"/>
            <a:chOff x="0" y="0"/>
            <a:chExt cx="812800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7499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5209859" y="7024346"/>
            <a:ext cx="282101" cy="282101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6EE3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7053399" y="1853516"/>
            <a:ext cx="282101" cy="282101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75D7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51" name="AutoShape 51"/>
          <p:cNvSpPr/>
          <p:nvPr/>
        </p:nvSpPr>
        <p:spPr>
          <a:xfrm>
            <a:off x="2343811" y="8424059"/>
            <a:ext cx="0" cy="538977"/>
          </a:xfrm>
          <a:prstGeom prst="line">
            <a:avLst/>
          </a:prstGeom>
          <a:ln w="38100" cap="rnd">
            <a:solidFill>
              <a:srgbClr val="FAFAFA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52" name="AutoShape 52"/>
          <p:cNvSpPr/>
          <p:nvPr/>
        </p:nvSpPr>
        <p:spPr>
          <a:xfrm flipH="1">
            <a:off x="16340292" y="1994567"/>
            <a:ext cx="713108" cy="0"/>
          </a:xfrm>
          <a:prstGeom prst="line">
            <a:avLst/>
          </a:prstGeom>
          <a:ln w="38100" cap="rnd">
            <a:solidFill>
              <a:srgbClr val="FAFAFA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53" name="Freeform 53"/>
          <p:cNvSpPr/>
          <p:nvPr/>
        </p:nvSpPr>
        <p:spPr>
          <a:xfrm>
            <a:off x="11340648" y="6914295"/>
            <a:ext cx="470352" cy="1776166"/>
          </a:xfrm>
          <a:custGeom>
            <a:avLst/>
            <a:gdLst/>
            <a:ahLst/>
            <a:cxnLst/>
            <a:rect l="l" t="t" r="r" b="b"/>
            <a:pathLst>
              <a:path w="470352" h="1776166">
                <a:moveTo>
                  <a:pt x="0" y="0"/>
                </a:moveTo>
                <a:lnTo>
                  <a:pt x="241752" y="0"/>
                </a:lnTo>
                <a:cubicBezTo>
                  <a:pt x="368004" y="0"/>
                  <a:pt x="470352" y="102348"/>
                  <a:pt x="470352" y="228600"/>
                </a:cubicBezTo>
                <a:lnTo>
                  <a:pt x="470352" y="1776166"/>
                </a:lnTo>
              </a:path>
            </a:pathLst>
          </a:custGeom>
          <a:ln w="38100" cap="rnd">
            <a:solidFill>
              <a:srgbClr val="FAFAFA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54" name="Freeform 54"/>
          <p:cNvSpPr/>
          <p:nvPr/>
        </p:nvSpPr>
        <p:spPr>
          <a:xfrm>
            <a:off x="14830527" y="5404531"/>
            <a:ext cx="520382" cy="1619815"/>
          </a:xfrm>
          <a:custGeom>
            <a:avLst/>
            <a:gdLst/>
            <a:ahLst/>
            <a:cxnLst/>
            <a:rect l="l" t="t" r="r" b="b"/>
            <a:pathLst>
              <a:path w="520382" h="1619815">
                <a:moveTo>
                  <a:pt x="0" y="0"/>
                </a:moveTo>
                <a:lnTo>
                  <a:pt x="291783" y="0"/>
                </a:lnTo>
                <a:cubicBezTo>
                  <a:pt x="352411" y="0"/>
                  <a:pt x="410557" y="24085"/>
                  <a:pt x="453427" y="66956"/>
                </a:cubicBezTo>
                <a:cubicBezTo>
                  <a:pt x="496299" y="109827"/>
                  <a:pt x="520383" y="167972"/>
                  <a:pt x="520383" y="228600"/>
                </a:cubicBezTo>
                <a:lnTo>
                  <a:pt x="520383" y="1619815"/>
                </a:lnTo>
              </a:path>
            </a:pathLst>
          </a:custGeom>
          <a:ln w="38100" cap="rnd">
            <a:solidFill>
              <a:srgbClr val="FAFAFA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55" name="Freeform 55"/>
          <p:cNvSpPr/>
          <p:nvPr/>
        </p:nvSpPr>
        <p:spPr>
          <a:xfrm>
            <a:off x="6087456" y="8424059"/>
            <a:ext cx="989950" cy="538977"/>
          </a:xfrm>
          <a:custGeom>
            <a:avLst/>
            <a:gdLst/>
            <a:ahLst/>
            <a:cxnLst/>
            <a:rect l="l" t="t" r="r" b="b"/>
            <a:pathLst>
              <a:path w="989950" h="538977">
                <a:moveTo>
                  <a:pt x="0" y="0"/>
                </a:moveTo>
                <a:lnTo>
                  <a:pt x="266375" y="0"/>
                </a:lnTo>
                <a:cubicBezTo>
                  <a:pt x="392627" y="0"/>
                  <a:pt x="494975" y="102348"/>
                  <a:pt x="494975" y="228600"/>
                </a:cubicBezTo>
                <a:lnTo>
                  <a:pt x="494975" y="310378"/>
                </a:lnTo>
                <a:cubicBezTo>
                  <a:pt x="494975" y="371006"/>
                  <a:pt x="519059" y="429152"/>
                  <a:pt x="561930" y="472022"/>
                </a:cubicBezTo>
                <a:cubicBezTo>
                  <a:pt x="604801" y="514893"/>
                  <a:pt x="662946" y="538978"/>
                  <a:pt x="723575" y="538978"/>
                </a:cubicBezTo>
                <a:lnTo>
                  <a:pt x="989950" y="538978"/>
                </a:lnTo>
              </a:path>
            </a:pathLst>
          </a:custGeom>
          <a:ln w="38100" cap="rnd">
            <a:solidFill>
              <a:srgbClr val="FAFAFA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56" name="Group 56"/>
          <p:cNvGrpSpPr/>
          <p:nvPr/>
        </p:nvGrpSpPr>
        <p:grpSpPr>
          <a:xfrm>
            <a:off x="4059945" y="6758606"/>
            <a:ext cx="311378" cy="311378"/>
            <a:chOff x="0" y="0"/>
            <a:chExt cx="812800" cy="8128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174625"/>
              <a:ext cx="7112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7806770" y="6758606"/>
            <a:ext cx="311378" cy="311378"/>
            <a:chOff x="0" y="0"/>
            <a:chExt cx="812800" cy="812800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61" name="TextBox 61"/>
            <p:cNvSpPr txBox="1"/>
            <p:nvPr/>
          </p:nvSpPr>
          <p:spPr>
            <a:xfrm>
              <a:off x="0" y="174625"/>
              <a:ext cx="7112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2" name="Group 62"/>
          <p:cNvGrpSpPr/>
          <p:nvPr/>
        </p:nvGrpSpPr>
        <p:grpSpPr>
          <a:xfrm rot="-1545679">
            <a:off x="11533311" y="6221676"/>
            <a:ext cx="311378" cy="311378"/>
            <a:chOff x="0" y="0"/>
            <a:chExt cx="812800" cy="8128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64" name="TextBox 64"/>
            <p:cNvSpPr txBox="1"/>
            <p:nvPr/>
          </p:nvSpPr>
          <p:spPr>
            <a:xfrm>
              <a:off x="0" y="174625"/>
              <a:ext cx="7112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5" name="Group 65"/>
          <p:cNvGrpSpPr/>
          <p:nvPr/>
        </p:nvGrpSpPr>
        <p:grpSpPr>
          <a:xfrm rot="-4213638">
            <a:off x="14062395" y="3596636"/>
            <a:ext cx="311378" cy="311378"/>
            <a:chOff x="0" y="0"/>
            <a:chExt cx="812800" cy="81280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67" name="TextBox 67"/>
            <p:cNvSpPr txBox="1"/>
            <p:nvPr/>
          </p:nvSpPr>
          <p:spPr>
            <a:xfrm>
              <a:off x="0" y="174625"/>
              <a:ext cx="7112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8" name="TextBox 68"/>
          <p:cNvSpPr txBox="1"/>
          <p:nvPr/>
        </p:nvSpPr>
        <p:spPr>
          <a:xfrm>
            <a:off x="1519766" y="1234224"/>
            <a:ext cx="6568520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4"/>
              </a:lnSpc>
            </a:pPr>
            <a:r>
              <a:rPr lang="en-US" sz="5011" b="1" dirty="0">
                <a:solidFill>
                  <a:srgbClr val="0F66BE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RESEARCH DESIGN</a:t>
            </a:r>
          </a:p>
          <a:p>
            <a:pPr algn="just">
              <a:lnSpc>
                <a:spcPts val="6014"/>
              </a:lnSpc>
            </a:pPr>
            <a:r>
              <a:rPr lang="en-US" sz="5011" b="1" dirty="0">
                <a:solidFill>
                  <a:srgbClr val="0F66BE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AND DEVELOPMENT 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099846" y="6380751"/>
            <a:ext cx="2487930" cy="335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99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Phase 1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834048" y="6801755"/>
            <a:ext cx="3068709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Conceptual Framework Selection and Adaptation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4843491" y="6380751"/>
            <a:ext cx="2487930" cy="335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99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Phase 2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4808345" y="6822640"/>
            <a:ext cx="2558223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Classroom Observation and Data Collection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8587820" y="6380751"/>
            <a:ext cx="2487930" cy="335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99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Phase 3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8658600" y="6822640"/>
            <a:ext cx="2344569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Classroom </a:t>
            </a:r>
          </a:p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Discourse Analysis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2076799" y="4808220"/>
            <a:ext cx="2487930" cy="335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99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Phase 4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2148480" y="5312876"/>
            <a:ext cx="2344569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Teacher interviews </a:t>
            </a:r>
          </a:p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for validation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3586563" y="1301778"/>
            <a:ext cx="2487930" cy="335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99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Phase 5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3658244" y="1808508"/>
            <a:ext cx="2344569" cy="62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Handbook design </a:t>
            </a:r>
          </a:p>
          <a:p>
            <a:pPr algn="ctr">
              <a:lnSpc>
                <a:spcPts val="2519"/>
              </a:lnSpc>
            </a:pPr>
            <a:r>
              <a:rPr lang="en-US" sz="1799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and development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519766" y="4464613"/>
            <a:ext cx="1628602" cy="88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FFBE24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01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5273155" y="4454390"/>
            <a:ext cx="1628602" cy="88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FF8757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02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9016583" y="4464613"/>
            <a:ext cx="1628602" cy="88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FC7499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03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1137749" y="3261170"/>
            <a:ext cx="1628602" cy="88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8A6EE3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04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1896881" y="1345927"/>
            <a:ext cx="1628602" cy="88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>
                <a:solidFill>
                  <a:srgbClr val="0F66BE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05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1519766" y="2961317"/>
            <a:ext cx="6266721" cy="1102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79"/>
              </a:lnSpc>
            </a:pPr>
            <a:r>
              <a:rPr lang="en-US" sz="2399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Qualitative multi-phase design to explore real classroom communication and develop practical student handbooks.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663</Words>
  <Application>Microsoft Office PowerPoint</Application>
  <PresentationFormat>Custom</PresentationFormat>
  <Paragraphs>158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Cerebri Italics</vt:lpstr>
      <vt:lpstr>Noto Sans</vt:lpstr>
      <vt:lpstr>Noto Sans Italics</vt:lpstr>
      <vt:lpstr>Arial</vt:lpstr>
      <vt:lpstr>Calibri</vt:lpstr>
      <vt:lpstr>Noto Sans Bold Italics</vt:lpstr>
      <vt:lpstr>Noto Sans Bold</vt:lpstr>
      <vt:lpstr>Proxima Nova Bold</vt:lpstr>
      <vt:lpstr>Cerebri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Handbooks for Supporting Vietnamese Students use of English in Classroom Interaction</dc:title>
  <cp:lastModifiedBy>Thu Dang</cp:lastModifiedBy>
  <cp:revision>2</cp:revision>
  <dcterms:created xsi:type="dcterms:W3CDTF">2006-08-16T00:00:00Z</dcterms:created>
  <dcterms:modified xsi:type="dcterms:W3CDTF">2026-08-27T16:45:44Z</dcterms:modified>
  <dc:identifier>DAHH7Io7lVs</dc:identifier>
</cp:coreProperties>
</file>