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1" d="100"/>
          <a:sy n="91" d="100"/>
        </p:scale>
        <p:origin x="15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72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5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60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12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89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43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Custom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3</cp:revision>
  <dcterms:created xsi:type="dcterms:W3CDTF">2006-08-16T00:00:00Z</dcterms:created>
  <dcterms:modified xsi:type="dcterms:W3CDTF">2026-08-25T02:47:18Z</dcterms:modified>
</cp:coreProperties>
</file>