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  <p:sldMasterId id="2147483668" r:id="rId2"/>
    <p:sldMasterId id="2147483687" r:id="rId3"/>
  </p:sldMasterIdLst>
  <p:notesMasterIdLst>
    <p:notesMasterId r:id="rId19"/>
  </p:notesMasterIdLst>
  <p:sldIdLst>
    <p:sldId id="273" r:id="rId4"/>
    <p:sldId id="274" r:id="rId5"/>
    <p:sldId id="275" r:id="rId6"/>
    <p:sldId id="285" r:id="rId7"/>
    <p:sldId id="284" r:id="rId8"/>
    <p:sldId id="286" r:id="rId9"/>
    <p:sldId id="290" r:id="rId10"/>
    <p:sldId id="295" r:id="rId11"/>
    <p:sldId id="296" r:id="rId12"/>
    <p:sldId id="299" r:id="rId13"/>
    <p:sldId id="300" r:id="rId14"/>
    <p:sldId id="301" r:id="rId15"/>
    <p:sldId id="270" r:id="rId16"/>
    <p:sldId id="302" r:id="rId17"/>
    <p:sldId id="303" r:id="rId18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262"/>
    <a:srgbClr val="DE2A2E"/>
    <a:srgbClr val="D621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14115D-9B6A-4CEE-B568-6E771FF9D133}" v="10" dt="2026-08-27T15:57:11.2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42" d="100"/>
          <a:sy n="42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microsoft.com/office/2016/11/relationships/changesInfo" Target="changesInfos/changesInfo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h Tong" userId="9cd847f8cc30222f" providerId="LiveId" clId="{EBCAC393-0F49-43E0-9F90-A60186621FE0}"/>
    <pc:docChg chg="undo custSel delSld modSld sldOrd">
      <pc:chgData name="Linh Tong" userId="9cd847f8cc30222f" providerId="LiveId" clId="{EBCAC393-0F49-43E0-9F90-A60186621FE0}" dt="2026-08-27T15:57:11.263" v="208" actId="20577"/>
      <pc:docMkLst>
        <pc:docMk/>
      </pc:docMkLst>
      <pc:sldChg chg="modSp mod">
        <pc:chgData name="Linh Tong" userId="9cd847f8cc30222f" providerId="LiveId" clId="{EBCAC393-0F49-43E0-9F90-A60186621FE0}" dt="2026-08-27T15:38:45.765" v="109" actId="14100"/>
        <pc:sldMkLst>
          <pc:docMk/>
          <pc:sldMk cId="0" sldId="270"/>
        </pc:sldMkLst>
        <pc:spChg chg="mod">
          <ac:chgData name="Linh Tong" userId="9cd847f8cc30222f" providerId="LiveId" clId="{EBCAC393-0F49-43E0-9F90-A60186621FE0}" dt="2026-08-27T15:38:45.765" v="109" actId="14100"/>
          <ac:spMkLst>
            <pc:docMk/>
            <pc:sldMk cId="0" sldId="270"/>
            <ac:spMk id="21" creationId="{00000000-0000-0000-0000-000000000000}"/>
          </ac:spMkLst>
        </pc:spChg>
        <pc:spChg chg="mod">
          <ac:chgData name="Linh Tong" userId="9cd847f8cc30222f" providerId="LiveId" clId="{EBCAC393-0F49-43E0-9F90-A60186621FE0}" dt="2026-08-27T15:19:30.264" v="95" actId="207"/>
          <ac:spMkLst>
            <pc:docMk/>
            <pc:sldMk cId="0" sldId="270"/>
            <ac:spMk id="27" creationId="{787466CD-30C4-CF2C-9897-BEFF17BDE7E3}"/>
          </ac:spMkLst>
        </pc:spChg>
      </pc:sldChg>
      <pc:sldChg chg="modSp mod">
        <pc:chgData name="Linh Tong" userId="9cd847f8cc30222f" providerId="LiveId" clId="{EBCAC393-0F49-43E0-9F90-A60186621FE0}" dt="2026-08-27T14:50:17.143" v="19" actId="1076"/>
        <pc:sldMkLst>
          <pc:docMk/>
          <pc:sldMk cId="1420011390" sldId="273"/>
        </pc:sldMkLst>
        <pc:spChg chg="mod">
          <ac:chgData name="Linh Tong" userId="9cd847f8cc30222f" providerId="LiveId" clId="{EBCAC393-0F49-43E0-9F90-A60186621FE0}" dt="2026-08-27T14:50:17.143" v="19" actId="1076"/>
          <ac:spMkLst>
            <pc:docMk/>
            <pc:sldMk cId="1420011390" sldId="273"/>
            <ac:spMk id="3" creationId="{388A6ED5-CE5F-C67B-F92F-7BA8E584C776}"/>
          </ac:spMkLst>
        </pc:spChg>
      </pc:sldChg>
      <pc:sldChg chg="modSp mod ord">
        <pc:chgData name="Linh Tong" userId="9cd847f8cc30222f" providerId="LiveId" clId="{EBCAC393-0F49-43E0-9F90-A60186621FE0}" dt="2026-08-27T15:56:54.609" v="206" actId="20577"/>
        <pc:sldMkLst>
          <pc:docMk/>
          <pc:sldMk cId="3276718165" sldId="274"/>
        </pc:sldMkLst>
        <pc:spChg chg="mod">
          <ac:chgData name="Linh Tong" userId="9cd847f8cc30222f" providerId="LiveId" clId="{EBCAC393-0F49-43E0-9F90-A60186621FE0}" dt="2026-08-27T14:59:56.875" v="59" actId="207"/>
          <ac:spMkLst>
            <pc:docMk/>
            <pc:sldMk cId="3276718165" sldId="274"/>
            <ac:spMk id="6" creationId="{87046360-C2C8-0DBF-2A8E-2D3156C89718}"/>
          </ac:spMkLst>
        </pc:spChg>
        <pc:spChg chg="mod">
          <ac:chgData name="Linh Tong" userId="9cd847f8cc30222f" providerId="LiveId" clId="{EBCAC393-0F49-43E0-9F90-A60186621FE0}" dt="2026-08-27T15:56:54.609" v="206" actId="20577"/>
          <ac:spMkLst>
            <pc:docMk/>
            <pc:sldMk cId="3276718165" sldId="274"/>
            <ac:spMk id="42" creationId="{5AC1E3FE-71B2-843F-2FED-551854C58E42}"/>
          </ac:spMkLst>
        </pc:spChg>
      </pc:sldChg>
      <pc:sldChg chg="delSp modSp mod">
        <pc:chgData name="Linh Tong" userId="9cd847f8cc30222f" providerId="LiveId" clId="{EBCAC393-0F49-43E0-9F90-A60186621FE0}" dt="2026-08-27T15:57:11.263" v="208" actId="20577"/>
        <pc:sldMkLst>
          <pc:docMk/>
          <pc:sldMk cId="3951889273" sldId="275"/>
        </pc:sldMkLst>
        <pc:spChg chg="mod">
          <ac:chgData name="Linh Tong" userId="9cd847f8cc30222f" providerId="LiveId" clId="{EBCAC393-0F49-43E0-9F90-A60186621FE0}" dt="2026-08-27T15:00:24.133" v="63" actId="207"/>
          <ac:spMkLst>
            <pc:docMk/>
            <pc:sldMk cId="3951889273" sldId="275"/>
            <ac:spMk id="5" creationId="{7EA4657C-04A0-7291-2ED8-78B02B6DE636}"/>
          </ac:spMkLst>
        </pc:spChg>
        <pc:spChg chg="del">
          <ac:chgData name="Linh Tong" userId="9cd847f8cc30222f" providerId="LiveId" clId="{EBCAC393-0F49-43E0-9F90-A60186621FE0}" dt="2026-08-27T14:56:39.263" v="42" actId="478"/>
          <ac:spMkLst>
            <pc:docMk/>
            <pc:sldMk cId="3951889273" sldId="275"/>
            <ac:spMk id="9" creationId="{FB56FC53-4EDF-0D4C-A023-D3CAC2F2EA4D}"/>
          </ac:spMkLst>
        </pc:spChg>
        <pc:spChg chg="mod">
          <ac:chgData name="Linh Tong" userId="9cd847f8cc30222f" providerId="LiveId" clId="{EBCAC393-0F49-43E0-9F90-A60186621FE0}" dt="2026-08-27T15:57:11.263" v="208" actId="20577"/>
          <ac:spMkLst>
            <pc:docMk/>
            <pc:sldMk cId="3951889273" sldId="275"/>
            <ac:spMk id="47" creationId="{B58AF9D4-5C6B-3524-9422-634D66BA8DC8}"/>
          </ac:spMkLst>
        </pc:spChg>
      </pc:sldChg>
      <pc:sldChg chg="modSp mod">
        <pc:chgData name="Linh Tong" userId="9cd847f8cc30222f" providerId="LiveId" clId="{EBCAC393-0F49-43E0-9F90-A60186621FE0}" dt="2026-08-27T15:17:29.762" v="84" actId="207"/>
        <pc:sldMkLst>
          <pc:docMk/>
          <pc:sldMk cId="647919319" sldId="284"/>
        </pc:sldMkLst>
        <pc:spChg chg="mod">
          <ac:chgData name="Linh Tong" userId="9cd847f8cc30222f" providerId="LiveId" clId="{EBCAC393-0F49-43E0-9F90-A60186621FE0}" dt="2026-08-27T15:17:29.762" v="84" actId="207"/>
          <ac:spMkLst>
            <pc:docMk/>
            <pc:sldMk cId="647919319" sldId="284"/>
            <ac:spMk id="111" creationId="{5285F343-67EB-4A52-C341-31A16B1BDDBE}"/>
          </ac:spMkLst>
        </pc:spChg>
      </pc:sldChg>
      <pc:sldChg chg="delSp modSp mod">
        <pc:chgData name="Linh Tong" userId="9cd847f8cc30222f" providerId="LiveId" clId="{EBCAC393-0F49-43E0-9F90-A60186621FE0}" dt="2026-08-27T15:02:01.930" v="82" actId="1076"/>
        <pc:sldMkLst>
          <pc:docMk/>
          <pc:sldMk cId="2082147594" sldId="285"/>
        </pc:sldMkLst>
        <pc:spChg chg="del mod">
          <ac:chgData name="Linh Tong" userId="9cd847f8cc30222f" providerId="LiveId" clId="{EBCAC393-0F49-43E0-9F90-A60186621FE0}" dt="2026-08-27T14:59:19.284" v="55" actId="478"/>
          <ac:spMkLst>
            <pc:docMk/>
            <pc:sldMk cId="2082147594" sldId="285"/>
            <ac:spMk id="3" creationId="{BDC5B4D4-73BA-9CBC-48FA-FD50C403310D}"/>
          </ac:spMkLst>
        </pc:spChg>
        <pc:spChg chg="del">
          <ac:chgData name="Linh Tong" userId="9cd847f8cc30222f" providerId="LiveId" clId="{EBCAC393-0F49-43E0-9F90-A60186621FE0}" dt="2026-08-27T14:55:29.158" v="33" actId="478"/>
          <ac:spMkLst>
            <pc:docMk/>
            <pc:sldMk cId="2082147594" sldId="285"/>
            <ac:spMk id="7" creationId="{90E6BA02-92D2-7CBD-139B-252DB588A4B4}"/>
          </ac:spMkLst>
        </pc:spChg>
        <pc:spChg chg="mod">
          <ac:chgData name="Linh Tong" userId="9cd847f8cc30222f" providerId="LiveId" clId="{EBCAC393-0F49-43E0-9F90-A60186621FE0}" dt="2026-08-27T14:59:48.463" v="58" actId="20577"/>
          <ac:spMkLst>
            <pc:docMk/>
            <pc:sldMk cId="2082147594" sldId="285"/>
            <ac:spMk id="9" creationId="{01E414CF-E746-11E9-4B30-4558D2FAFFA5}"/>
          </ac:spMkLst>
        </pc:spChg>
        <pc:spChg chg="del">
          <ac:chgData name="Linh Tong" userId="9cd847f8cc30222f" providerId="LiveId" clId="{EBCAC393-0F49-43E0-9F90-A60186621FE0}" dt="2026-08-27T14:55:09.110" v="23" actId="478"/>
          <ac:spMkLst>
            <pc:docMk/>
            <pc:sldMk cId="2082147594" sldId="285"/>
            <ac:spMk id="11" creationId="{01573A32-B142-F40B-DE19-D8B22B3E3A23}"/>
          </ac:spMkLst>
        </pc:spChg>
        <pc:spChg chg="del">
          <ac:chgData name="Linh Tong" userId="9cd847f8cc30222f" providerId="LiveId" clId="{EBCAC393-0F49-43E0-9F90-A60186621FE0}" dt="2026-08-27T14:58:12.668" v="43" actId="478"/>
          <ac:spMkLst>
            <pc:docMk/>
            <pc:sldMk cId="2082147594" sldId="285"/>
            <ac:spMk id="13" creationId="{DD4761C7-6FE8-02F8-40E0-29C15C3BD2BC}"/>
          </ac:spMkLst>
        </pc:spChg>
        <pc:spChg chg="mod">
          <ac:chgData name="Linh Tong" userId="9cd847f8cc30222f" providerId="LiveId" clId="{EBCAC393-0F49-43E0-9F90-A60186621FE0}" dt="2026-08-27T15:01:33.149" v="76" actId="1076"/>
          <ac:spMkLst>
            <pc:docMk/>
            <pc:sldMk cId="2082147594" sldId="285"/>
            <ac:spMk id="15" creationId="{2BCCF518-0088-B886-4A6A-B09CDD9C423C}"/>
          </ac:spMkLst>
        </pc:spChg>
        <pc:spChg chg="mod">
          <ac:chgData name="Linh Tong" userId="9cd847f8cc30222f" providerId="LiveId" clId="{EBCAC393-0F49-43E0-9F90-A60186621FE0}" dt="2026-08-27T15:00:37.763" v="65" actId="14100"/>
          <ac:spMkLst>
            <pc:docMk/>
            <pc:sldMk cId="2082147594" sldId="285"/>
            <ac:spMk id="17" creationId="{AF2FBA66-5E67-A751-2734-3021CFF91867}"/>
          </ac:spMkLst>
        </pc:spChg>
        <pc:spChg chg="mod">
          <ac:chgData name="Linh Tong" userId="9cd847f8cc30222f" providerId="LiveId" clId="{EBCAC393-0F49-43E0-9F90-A60186621FE0}" dt="2026-08-27T15:01:43.892" v="78" actId="1076"/>
          <ac:spMkLst>
            <pc:docMk/>
            <pc:sldMk cId="2082147594" sldId="285"/>
            <ac:spMk id="19" creationId="{DB6D6976-1AE4-615A-D38D-C12826026AEE}"/>
          </ac:spMkLst>
        </pc:spChg>
        <pc:spChg chg="mod">
          <ac:chgData name="Linh Tong" userId="9cd847f8cc30222f" providerId="LiveId" clId="{EBCAC393-0F49-43E0-9F90-A60186621FE0}" dt="2026-08-27T15:00:44.415" v="67" actId="14100"/>
          <ac:spMkLst>
            <pc:docMk/>
            <pc:sldMk cId="2082147594" sldId="285"/>
            <ac:spMk id="21" creationId="{21249CC7-D8F7-B0CB-AA03-4919AF007D51}"/>
          </ac:spMkLst>
        </pc:spChg>
        <pc:spChg chg="mod">
          <ac:chgData name="Linh Tong" userId="9cd847f8cc30222f" providerId="LiveId" clId="{EBCAC393-0F49-43E0-9F90-A60186621FE0}" dt="2026-08-27T15:01:53.001" v="80" actId="1076"/>
          <ac:spMkLst>
            <pc:docMk/>
            <pc:sldMk cId="2082147594" sldId="285"/>
            <ac:spMk id="23" creationId="{3DCAAF44-509C-B62C-951F-FF98C66DEE09}"/>
          </ac:spMkLst>
        </pc:spChg>
        <pc:spChg chg="mod">
          <ac:chgData name="Linh Tong" userId="9cd847f8cc30222f" providerId="LiveId" clId="{EBCAC393-0F49-43E0-9F90-A60186621FE0}" dt="2026-08-27T15:00:51.023" v="69" actId="14100"/>
          <ac:spMkLst>
            <pc:docMk/>
            <pc:sldMk cId="2082147594" sldId="285"/>
            <ac:spMk id="25" creationId="{5CC3B00A-76A6-217D-1FC9-09C4D88F324C}"/>
          </ac:spMkLst>
        </pc:spChg>
        <pc:spChg chg="mod">
          <ac:chgData name="Linh Tong" userId="9cd847f8cc30222f" providerId="LiveId" clId="{EBCAC393-0F49-43E0-9F90-A60186621FE0}" dt="2026-08-27T15:02:01.930" v="82" actId="1076"/>
          <ac:spMkLst>
            <pc:docMk/>
            <pc:sldMk cId="2082147594" sldId="285"/>
            <ac:spMk id="27" creationId="{A091A0D4-8605-BF77-6D37-84AA97E5B0FD}"/>
          </ac:spMkLst>
        </pc:spChg>
        <pc:spChg chg="mod">
          <ac:chgData name="Linh Tong" userId="9cd847f8cc30222f" providerId="LiveId" clId="{EBCAC393-0F49-43E0-9F90-A60186621FE0}" dt="2026-08-27T15:00:54.327" v="70" actId="255"/>
          <ac:spMkLst>
            <pc:docMk/>
            <pc:sldMk cId="2082147594" sldId="285"/>
            <ac:spMk id="29" creationId="{8959E1B8-6BB0-EFDD-F160-B864D8573FEC}"/>
          </ac:spMkLst>
        </pc:spChg>
        <pc:spChg chg="del">
          <ac:chgData name="Linh Tong" userId="9cd847f8cc30222f" providerId="LiveId" clId="{EBCAC393-0F49-43E0-9F90-A60186621FE0}" dt="2026-08-27T14:55:14.751" v="24" actId="478"/>
          <ac:spMkLst>
            <pc:docMk/>
            <pc:sldMk cId="2082147594" sldId="285"/>
            <ac:spMk id="31" creationId="{ED566D50-69FB-E079-7B13-1AF5D7C205E2}"/>
          </ac:spMkLst>
        </pc:spChg>
        <pc:spChg chg="del">
          <ac:chgData name="Linh Tong" userId="9cd847f8cc30222f" providerId="LiveId" clId="{EBCAC393-0F49-43E0-9F90-A60186621FE0}" dt="2026-08-27T14:55:16.780" v="25" actId="478"/>
          <ac:spMkLst>
            <pc:docMk/>
            <pc:sldMk cId="2082147594" sldId="285"/>
            <ac:spMk id="33" creationId="{626D87E2-FC95-BE07-BEB5-9D1D45FA0960}"/>
          </ac:spMkLst>
        </pc:spChg>
        <pc:spChg chg="del">
          <ac:chgData name="Linh Tong" userId="9cd847f8cc30222f" providerId="LiveId" clId="{EBCAC393-0F49-43E0-9F90-A60186621FE0}" dt="2026-08-27T14:55:18.463" v="26" actId="478"/>
          <ac:spMkLst>
            <pc:docMk/>
            <pc:sldMk cId="2082147594" sldId="285"/>
            <ac:spMk id="35" creationId="{14AFEC11-8079-CB0A-19B4-93114CA6D769}"/>
          </ac:spMkLst>
        </pc:spChg>
        <pc:spChg chg="del">
          <ac:chgData name="Linh Tong" userId="9cd847f8cc30222f" providerId="LiveId" clId="{EBCAC393-0F49-43E0-9F90-A60186621FE0}" dt="2026-08-27T14:55:19.676" v="27" actId="478"/>
          <ac:spMkLst>
            <pc:docMk/>
            <pc:sldMk cId="2082147594" sldId="285"/>
            <ac:spMk id="37" creationId="{28E0B786-DC34-7F4F-ED9F-1EA69213CB55}"/>
          </ac:spMkLst>
        </pc:spChg>
        <pc:spChg chg="del">
          <ac:chgData name="Linh Tong" userId="9cd847f8cc30222f" providerId="LiveId" clId="{EBCAC393-0F49-43E0-9F90-A60186621FE0}" dt="2026-08-27T14:55:21.259" v="28" actId="478"/>
          <ac:spMkLst>
            <pc:docMk/>
            <pc:sldMk cId="2082147594" sldId="285"/>
            <ac:spMk id="39" creationId="{4527C112-D3CF-C512-B3F6-2667B9993555}"/>
          </ac:spMkLst>
        </pc:spChg>
        <pc:spChg chg="del">
          <ac:chgData name="Linh Tong" userId="9cd847f8cc30222f" providerId="LiveId" clId="{EBCAC393-0F49-43E0-9F90-A60186621FE0}" dt="2026-08-27T14:55:23.106" v="29" actId="478"/>
          <ac:spMkLst>
            <pc:docMk/>
            <pc:sldMk cId="2082147594" sldId="285"/>
            <ac:spMk id="41" creationId="{7730B99B-F484-2EC7-D6E8-BEF7CD0FFB46}"/>
          </ac:spMkLst>
        </pc:spChg>
        <pc:spChg chg="del">
          <ac:chgData name="Linh Tong" userId="9cd847f8cc30222f" providerId="LiveId" clId="{EBCAC393-0F49-43E0-9F90-A60186621FE0}" dt="2026-08-27T14:55:24.875" v="30" actId="478"/>
          <ac:spMkLst>
            <pc:docMk/>
            <pc:sldMk cId="2082147594" sldId="285"/>
            <ac:spMk id="43" creationId="{7A6957C2-9754-2729-38E4-3E3C8F31DE32}"/>
          </ac:spMkLst>
        </pc:spChg>
        <pc:spChg chg="del">
          <ac:chgData name="Linh Tong" userId="9cd847f8cc30222f" providerId="LiveId" clId="{EBCAC393-0F49-43E0-9F90-A60186621FE0}" dt="2026-08-27T14:55:26.069" v="31" actId="478"/>
          <ac:spMkLst>
            <pc:docMk/>
            <pc:sldMk cId="2082147594" sldId="285"/>
            <ac:spMk id="45" creationId="{C906DAE3-FFAD-7F64-517A-F5CB4844B968}"/>
          </ac:spMkLst>
        </pc:spChg>
        <pc:spChg chg="del">
          <ac:chgData name="Linh Tong" userId="9cd847f8cc30222f" providerId="LiveId" clId="{EBCAC393-0F49-43E0-9F90-A60186621FE0}" dt="2026-08-27T14:55:27.185" v="32" actId="478"/>
          <ac:spMkLst>
            <pc:docMk/>
            <pc:sldMk cId="2082147594" sldId="285"/>
            <ac:spMk id="47" creationId="{2E5821B1-9459-2858-DDB0-BDB14FE24250}"/>
          </ac:spMkLst>
        </pc:spChg>
        <pc:spChg chg="del">
          <ac:chgData name="Linh Tong" userId="9cd847f8cc30222f" providerId="LiveId" clId="{EBCAC393-0F49-43E0-9F90-A60186621FE0}" dt="2026-08-27T14:54:45.732" v="21" actId="478"/>
          <ac:spMkLst>
            <pc:docMk/>
            <pc:sldMk cId="2082147594" sldId="285"/>
            <ac:spMk id="49" creationId="{1192070F-FAC8-1F79-E8BB-39B6C18019EC}"/>
          </ac:spMkLst>
        </pc:spChg>
        <pc:spChg chg="del">
          <ac:chgData name="Linh Tong" userId="9cd847f8cc30222f" providerId="LiveId" clId="{EBCAC393-0F49-43E0-9F90-A60186621FE0}" dt="2026-08-27T14:54:43.217" v="20" actId="478"/>
          <ac:spMkLst>
            <pc:docMk/>
            <pc:sldMk cId="2082147594" sldId="285"/>
            <ac:spMk id="51" creationId="{F6F9E43E-9647-EE94-91F6-29936AA0A065}"/>
          </ac:spMkLst>
        </pc:spChg>
      </pc:sldChg>
      <pc:sldChg chg="modSp mod">
        <pc:chgData name="Linh Tong" userId="9cd847f8cc30222f" providerId="LiveId" clId="{EBCAC393-0F49-43E0-9F90-A60186621FE0}" dt="2026-08-27T15:17:42.065" v="85" actId="207"/>
        <pc:sldMkLst>
          <pc:docMk/>
          <pc:sldMk cId="2576272088" sldId="286"/>
        </pc:sldMkLst>
        <pc:spChg chg="mod">
          <ac:chgData name="Linh Tong" userId="9cd847f8cc30222f" providerId="LiveId" clId="{EBCAC393-0F49-43E0-9F90-A60186621FE0}" dt="2026-08-27T15:17:42.065" v="85" actId="207"/>
          <ac:spMkLst>
            <pc:docMk/>
            <pc:sldMk cId="2576272088" sldId="286"/>
            <ac:spMk id="9" creationId="{752E7763-F350-B580-C975-023F67FB2380}"/>
          </ac:spMkLst>
        </pc:spChg>
      </pc:sldChg>
      <pc:sldChg chg="del">
        <pc:chgData name="Linh Tong" userId="9cd847f8cc30222f" providerId="LiveId" clId="{EBCAC393-0F49-43E0-9F90-A60186621FE0}" dt="2026-08-27T15:18:59.971" v="87" actId="2696"/>
        <pc:sldMkLst>
          <pc:docMk/>
          <pc:sldMk cId="2788177575" sldId="297"/>
        </pc:sldMkLst>
      </pc:sldChg>
      <pc:sldChg chg="del">
        <pc:chgData name="Linh Tong" userId="9cd847f8cc30222f" providerId="LiveId" clId="{EBCAC393-0F49-43E0-9F90-A60186621FE0}" dt="2026-08-27T15:32:04.227" v="99" actId="2696"/>
        <pc:sldMkLst>
          <pc:docMk/>
          <pc:sldMk cId="3559080868" sldId="298"/>
        </pc:sldMkLst>
      </pc:sldChg>
      <pc:sldChg chg="delSp modSp mod">
        <pc:chgData name="Linh Tong" userId="9cd847f8cc30222f" providerId="LiveId" clId="{EBCAC393-0F49-43E0-9F90-A60186621FE0}" dt="2026-08-27T15:19:19.390" v="93" actId="20577"/>
        <pc:sldMkLst>
          <pc:docMk/>
          <pc:sldMk cId="2334122770" sldId="299"/>
        </pc:sldMkLst>
        <pc:spChg chg="mod">
          <ac:chgData name="Linh Tong" userId="9cd847f8cc30222f" providerId="LiveId" clId="{EBCAC393-0F49-43E0-9F90-A60186621FE0}" dt="2026-08-27T15:19:19.390" v="93" actId="20577"/>
          <ac:spMkLst>
            <pc:docMk/>
            <pc:sldMk cId="2334122770" sldId="299"/>
            <ac:spMk id="11" creationId="{88AD80CD-6A24-61E3-F7A5-9208570F5EEA}"/>
          </ac:spMkLst>
        </pc:spChg>
        <pc:spChg chg="del">
          <ac:chgData name="Linh Tong" userId="9cd847f8cc30222f" providerId="LiveId" clId="{EBCAC393-0F49-43E0-9F90-A60186621FE0}" dt="2026-08-27T15:09:18.519" v="83" actId="478"/>
          <ac:spMkLst>
            <pc:docMk/>
            <pc:sldMk cId="2334122770" sldId="299"/>
            <ac:spMk id="171" creationId="{236AB6EF-AA91-280B-FECD-A52615DCB246}"/>
          </ac:spMkLst>
        </pc:spChg>
      </pc:sldChg>
      <pc:sldChg chg="addSp delSp mod">
        <pc:chgData name="Linh Tong" userId="9cd847f8cc30222f" providerId="LiveId" clId="{EBCAC393-0F49-43E0-9F90-A60186621FE0}" dt="2026-08-27T15:33:55.955" v="101" actId="478"/>
        <pc:sldMkLst>
          <pc:docMk/>
          <pc:sldMk cId="3842523441" sldId="300"/>
        </pc:sldMkLst>
        <pc:spChg chg="add del">
          <ac:chgData name="Linh Tong" userId="9cd847f8cc30222f" providerId="LiveId" clId="{EBCAC393-0F49-43E0-9F90-A60186621FE0}" dt="2026-08-27T15:33:55.955" v="101" actId="478"/>
          <ac:spMkLst>
            <pc:docMk/>
            <pc:sldMk cId="3842523441" sldId="300"/>
            <ac:spMk id="11" creationId="{F1E53B0C-F0D4-1AA1-FB65-A8171D0B1FA3}"/>
          </ac:spMkLst>
        </pc:spChg>
      </pc:sldChg>
      <pc:sldChg chg="delSp modSp mod">
        <pc:chgData name="Linh Tong" userId="9cd847f8cc30222f" providerId="LiveId" clId="{EBCAC393-0F49-43E0-9F90-A60186621FE0}" dt="2026-08-27T15:35:34.371" v="103" actId="478"/>
        <pc:sldMkLst>
          <pc:docMk/>
          <pc:sldMk cId="2049842893" sldId="301"/>
        </pc:sldMkLst>
        <pc:spChg chg="del">
          <ac:chgData name="Linh Tong" userId="9cd847f8cc30222f" providerId="LiveId" clId="{EBCAC393-0F49-43E0-9F90-A60186621FE0}" dt="2026-08-27T15:35:34.371" v="103" actId="478"/>
          <ac:spMkLst>
            <pc:docMk/>
            <pc:sldMk cId="2049842893" sldId="301"/>
            <ac:spMk id="75" creationId="{9BAA9413-0DBC-8FFE-141C-99E43D3A7B6D}"/>
          </ac:spMkLst>
        </pc:spChg>
        <pc:spChg chg="del">
          <ac:chgData name="Linh Tong" userId="9cd847f8cc30222f" providerId="LiveId" clId="{EBCAC393-0F49-43E0-9F90-A60186621FE0}" dt="2026-08-27T15:35:32.007" v="102" actId="478"/>
          <ac:spMkLst>
            <pc:docMk/>
            <pc:sldMk cId="2049842893" sldId="301"/>
            <ac:spMk id="77" creationId="{44547C9D-5B39-193E-4411-5061BD3B5A3B}"/>
          </ac:spMkLst>
        </pc:spChg>
        <pc:spChg chg="mod">
          <ac:chgData name="Linh Tong" userId="9cd847f8cc30222f" providerId="LiveId" clId="{EBCAC393-0F49-43E0-9F90-A60186621FE0}" dt="2026-08-27T15:19:25.060" v="94" actId="207"/>
          <ac:spMkLst>
            <pc:docMk/>
            <pc:sldMk cId="2049842893" sldId="301"/>
            <ac:spMk id="79" creationId="{3C8122D7-5FB9-C114-739A-6673B87C3AB7}"/>
          </ac:spMkLst>
        </pc:spChg>
      </pc:sldChg>
      <pc:sldChg chg="addSp delSp modSp mod modAnim">
        <pc:chgData name="Linh Tong" userId="9cd847f8cc30222f" providerId="LiveId" clId="{EBCAC393-0F49-43E0-9F90-A60186621FE0}" dt="2026-08-27T15:42:09.297" v="202"/>
        <pc:sldMkLst>
          <pc:docMk/>
          <pc:sldMk cId="386428799" sldId="302"/>
        </pc:sldMkLst>
        <pc:spChg chg="add mod">
          <ac:chgData name="Linh Tong" userId="9cd847f8cc30222f" providerId="LiveId" clId="{EBCAC393-0F49-43E0-9F90-A60186621FE0}" dt="2026-08-27T15:41:59.657" v="200" actId="207"/>
          <ac:spMkLst>
            <pc:docMk/>
            <pc:sldMk cId="386428799" sldId="302"/>
            <ac:spMk id="4" creationId="{29C49CD5-2CAC-9309-A277-2CB26501BB20}"/>
          </ac:spMkLst>
        </pc:spChg>
        <pc:spChg chg="add mod">
          <ac:chgData name="Linh Tong" userId="9cd847f8cc30222f" providerId="LiveId" clId="{EBCAC393-0F49-43E0-9F90-A60186621FE0}" dt="2026-08-27T15:41:50.959" v="199" actId="1076"/>
          <ac:spMkLst>
            <pc:docMk/>
            <pc:sldMk cId="386428799" sldId="302"/>
            <ac:spMk id="8" creationId="{0DEFB0FB-FEE1-9499-A471-5C332DB7484B}"/>
          </ac:spMkLst>
        </pc:spChg>
        <pc:spChg chg="del">
          <ac:chgData name="Linh Tong" userId="9cd847f8cc30222f" providerId="LiveId" clId="{EBCAC393-0F49-43E0-9F90-A60186621FE0}" dt="2026-08-27T15:41:06.934" v="189" actId="478"/>
          <ac:spMkLst>
            <pc:docMk/>
            <pc:sldMk cId="386428799" sldId="302"/>
            <ac:spMk id="37" creationId="{B4DF55ED-22E9-6F0A-DFDF-EDCEB6436945}"/>
          </ac:spMkLst>
        </pc:spChg>
        <pc:spChg chg="del mod">
          <ac:chgData name="Linh Tong" userId="9cd847f8cc30222f" providerId="LiveId" clId="{EBCAC393-0F49-43E0-9F90-A60186621FE0}" dt="2026-08-27T15:41:09.793" v="190" actId="478"/>
          <ac:spMkLst>
            <pc:docMk/>
            <pc:sldMk cId="386428799" sldId="302"/>
            <ac:spMk id="39" creationId="{18123015-9B22-0FB8-F16F-BDFBAFAD2AA7}"/>
          </ac:spMkLst>
        </pc:spChg>
        <pc:spChg chg="del">
          <ac:chgData name="Linh Tong" userId="9cd847f8cc30222f" providerId="LiveId" clId="{EBCAC393-0F49-43E0-9F90-A60186621FE0}" dt="2026-08-27T15:41:13.457" v="192" actId="478"/>
          <ac:spMkLst>
            <pc:docMk/>
            <pc:sldMk cId="386428799" sldId="302"/>
            <ac:spMk id="41" creationId="{89CA3719-286D-4146-17B9-5D9DB3AB66AE}"/>
          </ac:spMkLst>
        </pc:spChg>
        <pc:spChg chg="del">
          <ac:chgData name="Linh Tong" userId="9cd847f8cc30222f" providerId="LiveId" clId="{EBCAC393-0F49-43E0-9F90-A60186621FE0}" dt="2026-08-27T15:41:11.290" v="191" actId="478"/>
          <ac:spMkLst>
            <pc:docMk/>
            <pc:sldMk cId="386428799" sldId="302"/>
            <ac:spMk id="43" creationId="{4F49C4C4-0214-65DF-5ACB-E96CDFD8BE29}"/>
          </ac:spMkLst>
        </pc:spChg>
        <pc:spChg chg="mod">
          <ac:chgData name="Linh Tong" userId="9cd847f8cc30222f" providerId="LiveId" clId="{EBCAC393-0F49-43E0-9F90-A60186621FE0}" dt="2026-08-27T15:37:41.624" v="105" actId="20577"/>
          <ac:spMkLst>
            <pc:docMk/>
            <pc:sldMk cId="386428799" sldId="302"/>
            <ac:spMk id="45" creationId="{C5AAEAF2-F34D-1916-75D5-06D0AFFA68CE}"/>
          </ac:spMkLst>
        </pc:spChg>
      </pc:sldChg>
      <pc:sldChg chg="delSp modSp mod">
        <pc:chgData name="Linh Tong" userId="9cd847f8cc30222f" providerId="LiveId" clId="{EBCAC393-0F49-43E0-9F90-A60186621FE0}" dt="2026-08-27T15:41:03.078" v="188" actId="21"/>
        <pc:sldMkLst>
          <pc:docMk/>
          <pc:sldMk cId="3343637829" sldId="303"/>
        </pc:sldMkLst>
        <pc:spChg chg="mod">
          <ac:chgData name="Linh Tong" userId="9cd847f8cc30222f" providerId="LiveId" clId="{EBCAC393-0F49-43E0-9F90-A60186621FE0}" dt="2026-08-27T15:40:48.399" v="187" actId="1076"/>
          <ac:spMkLst>
            <pc:docMk/>
            <pc:sldMk cId="3343637829" sldId="303"/>
            <ac:spMk id="2" creationId="{F932268A-8555-9A69-3341-BD973D945248}"/>
          </ac:spMkLst>
        </pc:spChg>
        <pc:spChg chg="del mod">
          <ac:chgData name="Linh Tong" userId="9cd847f8cc30222f" providerId="LiveId" clId="{EBCAC393-0F49-43E0-9F90-A60186621FE0}" dt="2026-08-27T15:41:03.078" v="188" actId="21"/>
          <ac:spMkLst>
            <pc:docMk/>
            <pc:sldMk cId="3343637829" sldId="303"/>
            <ac:spMk id="5" creationId="{9CE1D446-3947-D6D5-7ABD-BD82CAA0A211}"/>
          </ac:spMkLst>
        </pc:spChg>
        <pc:spChg chg="del mod">
          <ac:chgData name="Linh Tong" userId="9cd847f8cc30222f" providerId="LiveId" clId="{EBCAC393-0F49-43E0-9F90-A60186621FE0}" dt="2026-08-27T15:41:03.078" v="188" actId="21"/>
          <ac:spMkLst>
            <pc:docMk/>
            <pc:sldMk cId="3343637829" sldId="303"/>
            <ac:spMk id="7" creationId="{A3EA11B8-775A-892C-0B7E-03F1D6CCF031}"/>
          </ac:spMkLst>
        </pc:spChg>
        <pc:spChg chg="del">
          <ac:chgData name="Linh Tong" userId="9cd847f8cc30222f" providerId="LiveId" clId="{EBCAC393-0F49-43E0-9F90-A60186621FE0}" dt="2026-08-27T15:39:41.809" v="170" actId="478"/>
          <ac:spMkLst>
            <pc:docMk/>
            <pc:sldMk cId="3343637829" sldId="303"/>
            <ac:spMk id="9" creationId="{C4C44838-5649-E4E5-C481-BFC1EA07B693}"/>
          </ac:spMkLst>
        </pc:spChg>
        <pc:spChg chg="del mod">
          <ac:chgData name="Linh Tong" userId="9cd847f8cc30222f" providerId="LiveId" clId="{EBCAC393-0F49-43E0-9F90-A60186621FE0}" dt="2026-08-27T15:40:30.902" v="180" actId="478"/>
          <ac:spMkLst>
            <pc:docMk/>
            <pc:sldMk cId="3343637829" sldId="303"/>
            <ac:spMk id="11" creationId="{C41EA63B-EE92-3B5C-B232-EE66EC8C3232}"/>
          </ac:spMkLst>
        </pc:spChg>
      </pc:sldChg>
    </pc:docChg>
  </pc:docChgLst>
  <pc:docChgLst>
    <pc:chgData name="Ngọc Lắm Huỳnh" userId="9e765f1244b30a84" providerId="LiveId" clId="{54784ADD-9334-4CD0-AC71-F874C8CA514C}"/>
    <pc:docChg chg="undo custSel addSld delSld modSld">
      <pc:chgData name="Ngọc Lắm Huỳnh" userId="9e765f1244b30a84" providerId="LiveId" clId="{54784ADD-9334-4CD0-AC71-F874C8CA514C}" dt="2026-08-23T16:17:52.493" v="2006"/>
      <pc:docMkLst>
        <pc:docMk/>
      </pc:docMkLst>
      <pc:sldChg chg="addSp delSp modSp mod modTransition">
        <pc:chgData name="Ngọc Lắm Huỳnh" userId="9e765f1244b30a84" providerId="LiveId" clId="{54784ADD-9334-4CD0-AC71-F874C8CA514C}" dt="2026-08-23T16:07:58.710" v="1866"/>
        <pc:sldMkLst>
          <pc:docMk/>
          <pc:sldMk cId="0" sldId="270"/>
        </pc:sldMkLst>
        <pc:spChg chg="mod">
          <ac:chgData name="Ngọc Lắm Huỳnh" userId="9e765f1244b30a84" providerId="LiveId" clId="{54784ADD-9334-4CD0-AC71-F874C8CA514C}" dt="2026-08-23T15:58:46.149" v="1626" actId="1036"/>
          <ac:spMkLst>
            <pc:docMk/>
            <pc:sldMk cId="0" sldId="270"/>
            <ac:spMk id="5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5:59:05.952" v="1647" actId="123"/>
          <ac:spMkLst>
            <pc:docMk/>
            <pc:sldMk cId="0" sldId="270"/>
            <ac:spMk id="6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5:59:27.317" v="1650" actId="120"/>
          <ac:spMkLst>
            <pc:docMk/>
            <pc:sldMk cId="0" sldId="270"/>
            <ac:spMk id="9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5:59:05.952" v="1647" actId="123"/>
          <ac:spMkLst>
            <pc:docMk/>
            <pc:sldMk cId="0" sldId="270"/>
            <ac:spMk id="10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5:59:05.952" v="1647" actId="123"/>
          <ac:spMkLst>
            <pc:docMk/>
            <pc:sldMk cId="0" sldId="270"/>
            <ac:spMk id="11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5:59:30.389" v="1651" actId="120"/>
          <ac:spMkLst>
            <pc:docMk/>
            <pc:sldMk cId="0" sldId="270"/>
            <ac:spMk id="13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5:59:05.952" v="1647" actId="123"/>
          <ac:spMkLst>
            <pc:docMk/>
            <pc:sldMk cId="0" sldId="270"/>
            <ac:spMk id="15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5:59:05.952" v="1647" actId="123"/>
          <ac:spMkLst>
            <pc:docMk/>
            <pc:sldMk cId="0" sldId="270"/>
            <ac:spMk id="16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5:59:32.330" v="1652" actId="120"/>
          <ac:spMkLst>
            <pc:docMk/>
            <pc:sldMk cId="0" sldId="270"/>
            <ac:spMk id="17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5:59:05.952" v="1647" actId="123"/>
          <ac:spMkLst>
            <pc:docMk/>
            <pc:sldMk cId="0" sldId="270"/>
            <ac:spMk id="18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5:59:05.952" v="1647" actId="123"/>
          <ac:spMkLst>
            <pc:docMk/>
            <pc:sldMk cId="0" sldId="270"/>
            <ac:spMk id="19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5:59:05.952" v="1647" actId="123"/>
          <ac:spMkLst>
            <pc:docMk/>
            <pc:sldMk cId="0" sldId="270"/>
            <ac:spMk id="20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5:59:22.226" v="1649" actId="120"/>
          <ac:spMkLst>
            <pc:docMk/>
            <pc:sldMk cId="0" sldId="270"/>
            <ac:spMk id="21" creationId="{00000000-0000-0000-0000-000000000000}"/>
          </ac:spMkLst>
        </pc:spChg>
        <pc:spChg chg="add mod">
          <ac:chgData name="Ngọc Lắm Huỳnh" userId="9e765f1244b30a84" providerId="LiveId" clId="{54784ADD-9334-4CD0-AC71-F874C8CA514C}" dt="2026-08-23T15:58:09.757" v="1617" actId="14100"/>
          <ac:spMkLst>
            <pc:docMk/>
            <pc:sldMk cId="0" sldId="270"/>
            <ac:spMk id="27" creationId="{787466CD-30C4-CF2C-9897-BEFF17BDE7E3}"/>
          </ac:spMkLst>
        </pc:spChg>
        <pc:picChg chg="add">
          <ac:chgData name="Ngọc Lắm Huỳnh" userId="9e765f1244b30a84" providerId="LiveId" clId="{54784ADD-9334-4CD0-AC71-F874C8CA514C}" dt="2026-08-23T15:54:56.361" v="1577" actId="22"/>
          <ac:picMkLst>
            <pc:docMk/>
            <pc:sldMk cId="0" sldId="270"/>
            <ac:picMk id="25" creationId="{01FA8956-3348-1A8C-9E5C-E4AB78DFADF3}"/>
          </ac:picMkLst>
        </pc:picChg>
      </pc:sldChg>
      <pc:sldChg chg="modTransition">
        <pc:chgData name="Ngọc Lắm Huỳnh" userId="9e765f1244b30a84" providerId="LiveId" clId="{54784ADD-9334-4CD0-AC71-F874C8CA514C}" dt="2026-08-23T16:07:58.710" v="1866"/>
        <pc:sldMkLst>
          <pc:docMk/>
          <pc:sldMk cId="1420011390" sldId="273"/>
        </pc:sldMkLst>
      </pc:sldChg>
      <pc:sldChg chg="modSp mod modTransition addAnim delAnim modAnim">
        <pc:chgData name="Ngọc Lắm Huỳnh" userId="9e765f1244b30a84" providerId="LiveId" clId="{54784ADD-9334-4CD0-AC71-F874C8CA514C}" dt="2026-08-23T16:16:56.769" v="2001"/>
        <pc:sldMkLst>
          <pc:docMk/>
          <pc:sldMk cId="3276718165" sldId="274"/>
        </pc:sldMkLst>
        <pc:spChg chg="mod">
          <ac:chgData name="Ngọc Lắm Huỳnh" userId="9e765f1244b30a84" providerId="LiveId" clId="{54784ADD-9334-4CD0-AC71-F874C8CA514C}" dt="2026-08-23T16:15:13.932" v="1992" actId="14100"/>
          <ac:spMkLst>
            <pc:docMk/>
            <pc:sldMk cId="3276718165" sldId="274"/>
            <ac:spMk id="12" creationId="{F50B3A5F-6130-867D-4250-9FD415D05559}"/>
          </ac:spMkLst>
        </pc:spChg>
        <pc:spChg chg="mod">
          <ac:chgData name="Ngọc Lắm Huỳnh" userId="9e765f1244b30a84" providerId="LiveId" clId="{54784ADD-9334-4CD0-AC71-F874C8CA514C}" dt="2026-08-23T16:15:18.624" v="1993" actId="14100"/>
          <ac:spMkLst>
            <pc:docMk/>
            <pc:sldMk cId="3276718165" sldId="274"/>
            <ac:spMk id="20" creationId="{84D095B5-092C-56B4-E688-F809841297B9}"/>
          </ac:spMkLst>
        </pc:spChg>
        <pc:spChg chg="mod">
          <ac:chgData name="Ngọc Lắm Huỳnh" userId="9e765f1244b30a84" providerId="LiveId" clId="{54784ADD-9334-4CD0-AC71-F874C8CA514C}" dt="2026-08-23T16:15:22.487" v="1994" actId="14100"/>
          <ac:spMkLst>
            <pc:docMk/>
            <pc:sldMk cId="3276718165" sldId="274"/>
            <ac:spMk id="28" creationId="{2FE50B1F-C413-9BCB-4E8B-884F352AEB2D}"/>
          </ac:spMkLst>
        </pc:spChg>
      </pc:sldChg>
      <pc:sldChg chg="modTransition addAnim delAnim modAnim">
        <pc:chgData name="Ngọc Lắm Huỳnh" userId="9e765f1244b30a84" providerId="LiveId" clId="{54784ADD-9334-4CD0-AC71-F874C8CA514C}" dt="2026-08-23T16:17:52.493" v="2006"/>
        <pc:sldMkLst>
          <pc:docMk/>
          <pc:sldMk cId="3951889273" sldId="275"/>
        </pc:sldMkLst>
      </pc:sldChg>
      <pc:sldChg chg="modTransition">
        <pc:chgData name="Ngọc Lắm Huỳnh" userId="9e765f1244b30a84" providerId="LiveId" clId="{54784ADD-9334-4CD0-AC71-F874C8CA514C}" dt="2026-08-23T16:07:58.710" v="1866"/>
        <pc:sldMkLst>
          <pc:docMk/>
          <pc:sldMk cId="647919319" sldId="284"/>
        </pc:sldMkLst>
      </pc:sldChg>
      <pc:sldChg chg="modTransition">
        <pc:chgData name="Ngọc Lắm Huỳnh" userId="9e765f1244b30a84" providerId="LiveId" clId="{54784ADD-9334-4CD0-AC71-F874C8CA514C}" dt="2026-08-23T16:07:58.710" v="1866"/>
        <pc:sldMkLst>
          <pc:docMk/>
          <pc:sldMk cId="2082147594" sldId="285"/>
        </pc:sldMkLst>
      </pc:sldChg>
      <pc:sldChg chg="modTransition">
        <pc:chgData name="Ngọc Lắm Huỳnh" userId="9e765f1244b30a84" providerId="LiveId" clId="{54784ADD-9334-4CD0-AC71-F874C8CA514C}" dt="2026-08-23T16:07:58.710" v="1866"/>
        <pc:sldMkLst>
          <pc:docMk/>
          <pc:sldMk cId="2576272088" sldId="286"/>
        </pc:sldMkLst>
      </pc:sldChg>
      <pc:sldChg chg="modSp add mod modTransition">
        <pc:chgData name="Ngọc Lắm Huỳnh" userId="9e765f1244b30a84" providerId="LiveId" clId="{54784ADD-9334-4CD0-AC71-F874C8CA514C}" dt="2026-08-23T16:07:58.710" v="1866"/>
        <pc:sldMkLst>
          <pc:docMk/>
          <pc:sldMk cId="4113081934" sldId="290"/>
        </pc:sldMkLst>
        <pc:spChg chg="mod">
          <ac:chgData name="Ngọc Lắm Huỳnh" userId="9e765f1244b30a84" providerId="LiveId" clId="{54784ADD-9334-4CD0-AC71-F874C8CA514C}" dt="2026-08-23T14:49:21.988" v="113" actId="208"/>
          <ac:spMkLst>
            <pc:docMk/>
            <pc:sldMk cId="4113081934" sldId="290"/>
            <ac:spMk id="400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4:47:08.162" v="83" actId="14100"/>
          <ac:spMkLst>
            <pc:docMk/>
            <pc:sldMk cId="4113081934" sldId="290"/>
            <ac:spMk id="401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4:45:21.928" v="13" actId="2711"/>
          <ac:spMkLst>
            <pc:docMk/>
            <pc:sldMk cId="4113081934" sldId="290"/>
            <ac:spMk id="402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4:48:18.135" v="103" actId="255"/>
          <ac:spMkLst>
            <pc:docMk/>
            <pc:sldMk cId="4113081934" sldId="290"/>
            <ac:spMk id="403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4:46:12.834" v="46" actId="1036"/>
          <ac:spMkLst>
            <pc:docMk/>
            <pc:sldMk cId="4113081934" sldId="290"/>
            <ac:spMk id="404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4:49:26.349" v="114" actId="208"/>
          <ac:spMkLst>
            <pc:docMk/>
            <pc:sldMk cId="4113081934" sldId="290"/>
            <ac:spMk id="405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4:47:17.543" v="85" actId="1076"/>
          <ac:spMkLst>
            <pc:docMk/>
            <pc:sldMk cId="4113081934" sldId="290"/>
            <ac:spMk id="406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4:45:21.928" v="13" actId="2711"/>
          <ac:spMkLst>
            <pc:docMk/>
            <pc:sldMk cId="4113081934" sldId="290"/>
            <ac:spMk id="407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4:48:23.682" v="104" actId="255"/>
          <ac:spMkLst>
            <pc:docMk/>
            <pc:sldMk cId="4113081934" sldId="290"/>
            <ac:spMk id="408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4:46:12.834" v="46" actId="1036"/>
          <ac:spMkLst>
            <pc:docMk/>
            <pc:sldMk cId="4113081934" sldId="290"/>
            <ac:spMk id="409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4:49:31.262" v="115" actId="208"/>
          <ac:spMkLst>
            <pc:docMk/>
            <pc:sldMk cId="4113081934" sldId="290"/>
            <ac:spMk id="410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4:47:37.232" v="93" actId="1076"/>
          <ac:spMkLst>
            <pc:docMk/>
            <pc:sldMk cId="4113081934" sldId="290"/>
            <ac:spMk id="411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4:48:59.125" v="111" actId="255"/>
          <ac:spMkLst>
            <pc:docMk/>
            <pc:sldMk cId="4113081934" sldId="290"/>
            <ac:spMk id="413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4:46:12.834" v="46" actId="1036"/>
          <ac:spMkLst>
            <pc:docMk/>
            <pc:sldMk cId="4113081934" sldId="290"/>
            <ac:spMk id="414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4:49:33.630" v="116" actId="208"/>
          <ac:spMkLst>
            <pc:docMk/>
            <pc:sldMk cId="4113081934" sldId="290"/>
            <ac:spMk id="415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4:48:00.302" v="101" actId="1076"/>
          <ac:spMkLst>
            <pc:docMk/>
            <pc:sldMk cId="4113081934" sldId="290"/>
            <ac:spMk id="416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4:45:21.928" v="13" actId="2711"/>
          <ac:spMkLst>
            <pc:docMk/>
            <pc:sldMk cId="4113081934" sldId="290"/>
            <ac:spMk id="417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4:49:04.562" v="112" actId="255"/>
          <ac:spMkLst>
            <pc:docMk/>
            <pc:sldMk cId="4113081934" sldId="290"/>
            <ac:spMk id="418" creationId="{00000000-0000-0000-0000-000000000000}"/>
          </ac:spMkLst>
        </pc:spChg>
      </pc:sldChg>
      <pc:sldChg chg="addSp delSp modSp add mod modTransition">
        <pc:chgData name="Ngọc Lắm Huỳnh" userId="9e765f1244b30a84" providerId="LiveId" clId="{54784ADD-9334-4CD0-AC71-F874C8CA514C}" dt="2026-08-23T16:07:58.710" v="1866"/>
        <pc:sldMkLst>
          <pc:docMk/>
          <pc:sldMk cId="3325718722" sldId="295"/>
        </pc:sldMkLst>
        <pc:spChg chg="add mod">
          <ac:chgData name="Ngọc Lắm Huỳnh" userId="9e765f1244b30a84" providerId="LiveId" clId="{54784ADD-9334-4CD0-AC71-F874C8CA514C}" dt="2026-08-23T15:02:44.033" v="473" actId="1076"/>
          <ac:spMkLst>
            <pc:docMk/>
            <pc:sldMk cId="3325718722" sldId="295"/>
            <ac:spMk id="4" creationId="{BF45C5C9-77CD-F3A4-94CA-D43FFB25E4F4}"/>
          </ac:spMkLst>
        </pc:spChg>
        <pc:spChg chg="add mod">
          <ac:chgData name="Ngọc Lắm Huỳnh" userId="9e765f1244b30a84" providerId="LiveId" clId="{54784ADD-9334-4CD0-AC71-F874C8CA514C}" dt="2026-08-23T15:10:02.717" v="696" actId="465"/>
          <ac:spMkLst>
            <pc:docMk/>
            <pc:sldMk cId="3325718722" sldId="295"/>
            <ac:spMk id="7" creationId="{AC116FF1-3449-A291-DF76-BF579B9F0148}"/>
          </ac:spMkLst>
        </pc:spChg>
        <pc:spChg chg="add mod">
          <ac:chgData name="Ngọc Lắm Huỳnh" userId="9e765f1244b30a84" providerId="LiveId" clId="{54784ADD-9334-4CD0-AC71-F874C8CA514C}" dt="2026-08-23T15:02:26.498" v="435" actId="14100"/>
          <ac:spMkLst>
            <pc:docMk/>
            <pc:sldMk cId="3325718722" sldId="295"/>
            <ac:spMk id="9" creationId="{C44487C7-DC68-5209-D036-3DFB64D03311}"/>
          </ac:spMkLst>
        </pc:spChg>
        <pc:spChg chg="add mod">
          <ac:chgData name="Ngọc Lắm Huỳnh" userId="9e765f1244b30a84" providerId="LiveId" clId="{54784ADD-9334-4CD0-AC71-F874C8CA514C}" dt="2026-08-23T15:02:50.283" v="474" actId="14100"/>
          <ac:spMkLst>
            <pc:docMk/>
            <pc:sldMk cId="3325718722" sldId="295"/>
            <ac:spMk id="11" creationId="{D733A69C-5819-133E-4256-28E87FDD5584}"/>
          </ac:spMkLst>
        </pc:spChg>
        <pc:spChg chg="add mod">
          <ac:chgData name="Ngọc Lắm Huỳnh" userId="9e765f1244b30a84" providerId="LiveId" clId="{54784ADD-9334-4CD0-AC71-F874C8CA514C}" dt="2026-08-23T15:09:39.597" v="694" actId="1036"/>
          <ac:spMkLst>
            <pc:docMk/>
            <pc:sldMk cId="3325718722" sldId="295"/>
            <ac:spMk id="13" creationId="{6FB1A4FA-6951-7137-4AE5-D0934A1A5D9F}"/>
          </ac:spMkLst>
        </pc:spChg>
        <pc:spChg chg="add mod">
          <ac:chgData name="Ngọc Lắm Huỳnh" userId="9e765f1244b30a84" providerId="LiveId" clId="{54784ADD-9334-4CD0-AC71-F874C8CA514C}" dt="2026-08-23T15:10:02.717" v="696" actId="465"/>
          <ac:spMkLst>
            <pc:docMk/>
            <pc:sldMk cId="3325718722" sldId="295"/>
            <ac:spMk id="15" creationId="{8BC010AB-3573-7A3C-ECDC-DA1D46DBD6D4}"/>
          </ac:spMkLst>
        </pc:spChg>
        <pc:spChg chg="add mod">
          <ac:chgData name="Ngọc Lắm Huỳnh" userId="9e765f1244b30a84" providerId="LiveId" clId="{54784ADD-9334-4CD0-AC71-F874C8CA514C}" dt="2026-08-23T15:09:39.597" v="694" actId="1036"/>
          <ac:spMkLst>
            <pc:docMk/>
            <pc:sldMk cId="3325718722" sldId="295"/>
            <ac:spMk id="17" creationId="{6A7CC62C-483B-E556-3E3E-9496ECCDE0EC}"/>
          </ac:spMkLst>
        </pc:spChg>
        <pc:spChg chg="add mod">
          <ac:chgData name="Ngọc Lắm Huỳnh" userId="9e765f1244b30a84" providerId="LiveId" clId="{54784ADD-9334-4CD0-AC71-F874C8CA514C}" dt="2026-08-23T15:09:39.597" v="694" actId="1036"/>
          <ac:spMkLst>
            <pc:docMk/>
            <pc:sldMk cId="3325718722" sldId="295"/>
            <ac:spMk id="19" creationId="{486ABE54-A07F-2355-F4B0-36A104C1E66C}"/>
          </ac:spMkLst>
        </pc:spChg>
        <pc:spChg chg="add mod">
          <ac:chgData name="Ngọc Lắm Huỳnh" userId="9e765f1244b30a84" providerId="LiveId" clId="{54784ADD-9334-4CD0-AC71-F874C8CA514C}" dt="2026-08-23T15:09:39.597" v="694" actId="1036"/>
          <ac:spMkLst>
            <pc:docMk/>
            <pc:sldMk cId="3325718722" sldId="295"/>
            <ac:spMk id="23" creationId="{935C1581-5DA6-D33B-A005-D44587F926C7}"/>
          </ac:spMkLst>
        </pc:spChg>
        <pc:spChg chg="add mod">
          <ac:chgData name="Ngọc Lắm Huỳnh" userId="9e765f1244b30a84" providerId="LiveId" clId="{54784ADD-9334-4CD0-AC71-F874C8CA514C}" dt="2026-08-23T15:09:57.894" v="695" actId="12788"/>
          <ac:spMkLst>
            <pc:docMk/>
            <pc:sldMk cId="3325718722" sldId="295"/>
            <ac:spMk id="25" creationId="{4C4E497F-220B-4A14-3AA9-00EC03005615}"/>
          </ac:spMkLst>
        </pc:spChg>
        <pc:spChg chg="add mod">
          <ac:chgData name="Ngọc Lắm Huỳnh" userId="9e765f1244b30a84" providerId="LiveId" clId="{54784ADD-9334-4CD0-AC71-F874C8CA514C}" dt="2026-08-23T15:09:39.597" v="694" actId="1036"/>
          <ac:spMkLst>
            <pc:docMk/>
            <pc:sldMk cId="3325718722" sldId="295"/>
            <ac:spMk id="27" creationId="{615F11D3-1A7A-EE81-E694-96A84DD8B5C4}"/>
          </ac:spMkLst>
        </pc:spChg>
        <pc:spChg chg="add mod">
          <ac:chgData name="Ngọc Lắm Huỳnh" userId="9e765f1244b30a84" providerId="LiveId" clId="{54784ADD-9334-4CD0-AC71-F874C8CA514C}" dt="2026-08-23T15:09:39.597" v="694" actId="1036"/>
          <ac:spMkLst>
            <pc:docMk/>
            <pc:sldMk cId="3325718722" sldId="295"/>
            <ac:spMk id="29" creationId="{F2556996-FE9E-1E34-0360-D934D5D54D28}"/>
          </ac:spMkLst>
        </pc:spChg>
        <pc:spChg chg="add mod">
          <ac:chgData name="Ngọc Lắm Huỳnh" userId="9e765f1244b30a84" providerId="LiveId" clId="{54784ADD-9334-4CD0-AC71-F874C8CA514C}" dt="2026-08-23T15:10:02.717" v="696" actId="465"/>
          <ac:spMkLst>
            <pc:docMk/>
            <pc:sldMk cId="3325718722" sldId="295"/>
            <ac:spMk id="31" creationId="{F3A38982-62C1-D4E0-68F4-009E3B0578D9}"/>
          </ac:spMkLst>
        </pc:spChg>
        <pc:spChg chg="add mod">
          <ac:chgData name="Ngọc Lắm Huỳnh" userId="9e765f1244b30a84" providerId="LiveId" clId="{54784ADD-9334-4CD0-AC71-F874C8CA514C}" dt="2026-08-23T15:10:02.717" v="696" actId="465"/>
          <ac:spMkLst>
            <pc:docMk/>
            <pc:sldMk cId="3325718722" sldId="295"/>
            <ac:spMk id="33" creationId="{DC209737-B916-2E99-C61E-1AFF6818E0B0}"/>
          </ac:spMkLst>
        </pc:spChg>
        <pc:spChg chg="add mod">
          <ac:chgData name="Ngọc Lắm Huỳnh" userId="9e765f1244b30a84" providerId="LiveId" clId="{54784ADD-9334-4CD0-AC71-F874C8CA514C}" dt="2026-08-23T15:10:02.717" v="696" actId="465"/>
          <ac:spMkLst>
            <pc:docMk/>
            <pc:sldMk cId="3325718722" sldId="295"/>
            <ac:spMk id="35" creationId="{A691724E-6587-839C-BEED-ADC15AAC0102}"/>
          </ac:spMkLst>
        </pc:spChg>
        <pc:spChg chg="mod">
          <ac:chgData name="Ngọc Lắm Huỳnh" userId="9e765f1244b30a84" providerId="LiveId" clId="{54784ADD-9334-4CD0-AC71-F874C8CA514C}" dt="2026-08-23T15:00:21.151" v="350" actId="1076"/>
          <ac:spMkLst>
            <pc:docMk/>
            <pc:sldMk cId="3325718722" sldId="295"/>
            <ac:spMk id="600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5:09:57.894" v="695" actId="12788"/>
          <ac:spMkLst>
            <pc:docMk/>
            <pc:sldMk cId="3325718722" sldId="295"/>
            <ac:spMk id="601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5:02:20.007" v="434" actId="2711"/>
          <ac:spMkLst>
            <pc:docMk/>
            <pc:sldMk cId="3325718722" sldId="295"/>
            <ac:spMk id="602" creationId="{00000000-0000-0000-0000-000000000000}"/>
          </ac:spMkLst>
        </pc:spChg>
        <pc:spChg chg="mod">
          <ac:chgData name="Ngọc Lắm Huỳnh" userId="9e765f1244b30a84" providerId="LiveId" clId="{54784ADD-9334-4CD0-AC71-F874C8CA514C}" dt="2026-08-23T15:02:20.007" v="434" actId="2711"/>
          <ac:spMkLst>
            <pc:docMk/>
            <pc:sldMk cId="3325718722" sldId="295"/>
            <ac:spMk id="603" creationId="{00000000-0000-0000-0000-000000000000}"/>
          </ac:spMkLst>
        </pc:spChg>
      </pc:sldChg>
      <pc:sldChg chg="addSp delSp modSp add mod modTransition">
        <pc:chgData name="Ngọc Lắm Huỳnh" userId="9e765f1244b30a84" providerId="LiveId" clId="{54784ADD-9334-4CD0-AC71-F874C8CA514C}" dt="2026-08-23T16:07:58.710" v="1866"/>
        <pc:sldMkLst>
          <pc:docMk/>
          <pc:sldMk cId="1800803455" sldId="296"/>
        </pc:sldMkLst>
        <pc:spChg chg="mod">
          <ac:chgData name="Ngọc Lắm Huỳnh" userId="9e765f1244b30a84" providerId="LiveId" clId="{54784ADD-9334-4CD0-AC71-F874C8CA514C}" dt="2026-08-23T15:11:26.554" v="708" actId="20577"/>
          <ac:spMkLst>
            <pc:docMk/>
            <pc:sldMk cId="1800803455" sldId="296"/>
            <ac:spMk id="3" creationId="{35288F6F-56B7-7B7A-E06E-FB306EE3731D}"/>
          </ac:spMkLst>
        </pc:spChg>
        <pc:spChg chg="mod topLvl">
          <ac:chgData name="Ngọc Lắm Huỳnh" userId="9e765f1244b30a84" providerId="LiveId" clId="{54784ADD-9334-4CD0-AC71-F874C8CA514C}" dt="2026-08-23T15:20:42.132" v="883" actId="207"/>
          <ac:spMkLst>
            <pc:docMk/>
            <pc:sldMk cId="1800803455" sldId="296"/>
            <ac:spMk id="5" creationId="{51EFC00E-78A1-8317-7D64-D6A82DFBA817}"/>
          </ac:spMkLst>
        </pc:spChg>
        <pc:spChg chg="mod topLvl">
          <ac:chgData name="Ngọc Lắm Huỳnh" userId="9e765f1244b30a84" providerId="LiveId" clId="{54784ADD-9334-4CD0-AC71-F874C8CA514C}" dt="2026-08-23T15:20:26.651" v="881" actId="1035"/>
          <ac:spMkLst>
            <pc:docMk/>
            <pc:sldMk cId="1800803455" sldId="296"/>
            <ac:spMk id="6" creationId="{7AC1D8B9-6807-DDD1-19C2-E7A50CFA6DF2}"/>
          </ac:spMkLst>
        </pc:spChg>
        <pc:spChg chg="mod topLvl">
          <ac:chgData name="Ngọc Lắm Huỳnh" userId="9e765f1244b30a84" providerId="LiveId" clId="{54784ADD-9334-4CD0-AC71-F874C8CA514C}" dt="2026-08-23T15:20:45.988" v="884" actId="207"/>
          <ac:spMkLst>
            <pc:docMk/>
            <pc:sldMk cId="1800803455" sldId="296"/>
            <ac:spMk id="7" creationId="{CBA545B9-6414-4D15-6496-706B5EE40CEE}"/>
          </ac:spMkLst>
        </pc:spChg>
        <pc:spChg chg="mod topLvl">
          <ac:chgData name="Ngọc Lắm Huỳnh" userId="9e765f1244b30a84" providerId="LiveId" clId="{54784ADD-9334-4CD0-AC71-F874C8CA514C}" dt="2026-08-23T15:20:26.651" v="881" actId="1035"/>
          <ac:spMkLst>
            <pc:docMk/>
            <pc:sldMk cId="1800803455" sldId="296"/>
            <ac:spMk id="8" creationId="{CF48A4F7-F951-7FC2-C64F-8D004C0B03C8}"/>
          </ac:spMkLst>
        </pc:spChg>
        <pc:spChg chg="mod">
          <ac:chgData name="Ngọc Lắm Huỳnh" userId="9e765f1244b30a84" providerId="LiveId" clId="{54784ADD-9334-4CD0-AC71-F874C8CA514C}" dt="2026-08-23T15:11:23.781" v="707" actId="14100"/>
          <ac:spMkLst>
            <pc:docMk/>
            <pc:sldMk cId="1800803455" sldId="296"/>
            <ac:spMk id="9" creationId="{A77C4EAE-EFDC-D9E7-3324-AA5698249D8A}"/>
          </ac:spMkLst>
        </pc:spChg>
        <pc:spChg chg="mod topLvl">
          <ac:chgData name="Ngọc Lắm Huỳnh" userId="9e765f1244b30a84" providerId="LiveId" clId="{54784ADD-9334-4CD0-AC71-F874C8CA514C}" dt="2026-08-23T15:20:54.798" v="886" actId="207"/>
          <ac:spMkLst>
            <pc:docMk/>
            <pc:sldMk cId="1800803455" sldId="296"/>
            <ac:spMk id="10" creationId="{5A5373DF-5A72-E179-3FEE-0210DF8FF480}"/>
          </ac:spMkLst>
        </pc:spChg>
        <pc:spChg chg="mod topLvl">
          <ac:chgData name="Ngọc Lắm Huỳnh" userId="9e765f1244b30a84" providerId="LiveId" clId="{54784ADD-9334-4CD0-AC71-F874C8CA514C}" dt="2026-08-23T15:20:26.651" v="881" actId="1035"/>
          <ac:spMkLst>
            <pc:docMk/>
            <pc:sldMk cId="1800803455" sldId="296"/>
            <ac:spMk id="11" creationId="{CFD1840B-31B3-8ACC-7F7A-ACCB0C4A98DC}"/>
          </ac:spMkLst>
        </pc:spChg>
        <pc:spChg chg="mod topLvl">
          <ac:chgData name="Ngọc Lắm Huỳnh" userId="9e765f1244b30a84" providerId="LiveId" clId="{54784ADD-9334-4CD0-AC71-F874C8CA514C}" dt="2026-08-23T15:21:00.857" v="887" actId="207"/>
          <ac:spMkLst>
            <pc:docMk/>
            <pc:sldMk cId="1800803455" sldId="296"/>
            <ac:spMk id="12" creationId="{C6C686BB-11AF-2802-4BBB-E840BBA709DC}"/>
          </ac:spMkLst>
        </pc:spChg>
        <pc:spChg chg="mod topLvl">
          <ac:chgData name="Ngọc Lắm Huỳnh" userId="9e765f1244b30a84" providerId="LiveId" clId="{54784ADD-9334-4CD0-AC71-F874C8CA514C}" dt="2026-08-23T15:20:26.651" v="881" actId="1035"/>
          <ac:spMkLst>
            <pc:docMk/>
            <pc:sldMk cId="1800803455" sldId="296"/>
            <ac:spMk id="13" creationId="{9590620C-AFB3-2484-5995-70253BCF1290}"/>
          </ac:spMkLst>
        </pc:spChg>
        <pc:spChg chg="mod topLvl">
          <ac:chgData name="Ngọc Lắm Huỳnh" userId="9e765f1244b30a84" providerId="LiveId" clId="{54784ADD-9334-4CD0-AC71-F874C8CA514C}" dt="2026-08-23T15:21:07.997" v="888" actId="207"/>
          <ac:spMkLst>
            <pc:docMk/>
            <pc:sldMk cId="1800803455" sldId="296"/>
            <ac:spMk id="14" creationId="{8C204A6B-70A9-8919-C8E3-731DA3039BEB}"/>
          </ac:spMkLst>
        </pc:spChg>
        <pc:spChg chg="mod topLvl">
          <ac:chgData name="Ngọc Lắm Huỳnh" userId="9e765f1244b30a84" providerId="LiveId" clId="{54784ADD-9334-4CD0-AC71-F874C8CA514C}" dt="2026-08-23T15:20:26.651" v="881" actId="1035"/>
          <ac:spMkLst>
            <pc:docMk/>
            <pc:sldMk cId="1800803455" sldId="296"/>
            <ac:spMk id="15" creationId="{29DA9CF0-51FC-7E15-1439-608EA924BA14}"/>
          </ac:spMkLst>
        </pc:spChg>
      </pc:sldChg>
      <pc:sldChg chg="addSp delSp modSp add mod modTransition">
        <pc:chgData name="Ngọc Lắm Huỳnh" userId="9e765f1244b30a84" providerId="LiveId" clId="{54784ADD-9334-4CD0-AC71-F874C8CA514C}" dt="2026-08-23T16:07:58.710" v="1866"/>
        <pc:sldMkLst>
          <pc:docMk/>
          <pc:sldMk cId="2334122770" sldId="299"/>
        </pc:sldMkLst>
        <pc:spChg chg="add mod">
          <ac:chgData name="Ngọc Lắm Huỳnh" userId="9e765f1244b30a84" providerId="LiveId" clId="{54784ADD-9334-4CD0-AC71-F874C8CA514C}" dt="2026-08-23T15:34:28.596" v="1164" actId="1037"/>
          <ac:spMkLst>
            <pc:docMk/>
            <pc:sldMk cId="2334122770" sldId="299"/>
            <ac:spMk id="11" creationId="{88AD80CD-6A24-61E3-F7A5-9208570F5EEA}"/>
          </ac:spMkLst>
        </pc:spChg>
        <pc:spChg chg="mod">
          <ac:chgData name="Ngọc Lắm Huỳnh" userId="9e765f1244b30a84" providerId="LiveId" clId="{54784ADD-9334-4CD0-AC71-F874C8CA514C}" dt="2026-08-23T15:42:24.533" v="1414" actId="1036"/>
          <ac:spMkLst>
            <pc:docMk/>
            <pc:sldMk cId="2334122770" sldId="299"/>
            <ac:spMk id="13" creationId="{2320F4B0-F08B-C18D-724D-DDD96A226DAC}"/>
          </ac:spMkLst>
        </pc:spChg>
        <pc:spChg chg="mod">
          <ac:chgData name="Ngọc Lắm Huỳnh" userId="9e765f1244b30a84" providerId="LiveId" clId="{54784ADD-9334-4CD0-AC71-F874C8CA514C}" dt="2026-08-23T15:39:20.612" v="1302" actId="1036"/>
          <ac:spMkLst>
            <pc:docMk/>
            <pc:sldMk cId="2334122770" sldId="299"/>
            <ac:spMk id="97" creationId="{CA77C797-F86D-35BC-43FC-ECFA58ECCC10}"/>
          </ac:spMkLst>
        </pc:spChg>
        <pc:spChg chg="mod">
          <ac:chgData name="Ngọc Lắm Huỳnh" userId="9e765f1244b30a84" providerId="LiveId" clId="{54784ADD-9334-4CD0-AC71-F874C8CA514C}" dt="2026-08-23T15:40:22.666" v="1333" actId="1038"/>
          <ac:spMkLst>
            <pc:docMk/>
            <pc:sldMk cId="2334122770" sldId="299"/>
            <ac:spMk id="103" creationId="{864825B7-D7BF-648A-4378-53E5E7A48922}"/>
          </ac:spMkLst>
        </pc:spChg>
        <pc:spChg chg="mod">
          <ac:chgData name="Ngọc Lắm Huỳnh" userId="9e765f1244b30a84" providerId="LiveId" clId="{54784ADD-9334-4CD0-AC71-F874C8CA514C}" dt="2026-08-23T15:40:22.666" v="1333" actId="1038"/>
          <ac:spMkLst>
            <pc:docMk/>
            <pc:sldMk cId="2334122770" sldId="299"/>
            <ac:spMk id="105" creationId="{EA025280-5059-C6CE-B3ED-39AB7A777D26}"/>
          </ac:spMkLst>
        </pc:spChg>
        <pc:spChg chg="mod">
          <ac:chgData name="Ngọc Lắm Huỳnh" userId="9e765f1244b30a84" providerId="LiveId" clId="{54784ADD-9334-4CD0-AC71-F874C8CA514C}" dt="2026-08-23T15:40:03.433" v="1309" actId="14100"/>
          <ac:spMkLst>
            <pc:docMk/>
            <pc:sldMk cId="2334122770" sldId="299"/>
            <ac:spMk id="107" creationId="{7592C786-B64E-9D5A-A93A-CA053A9318F6}"/>
          </ac:spMkLst>
        </pc:spChg>
        <pc:spChg chg="add mod">
          <ac:chgData name="Ngọc Lắm Huỳnh" userId="9e765f1244b30a84" providerId="LiveId" clId="{54784ADD-9334-4CD0-AC71-F874C8CA514C}" dt="2026-08-23T15:40:03.433" v="1309" actId="14100"/>
          <ac:spMkLst>
            <pc:docMk/>
            <pc:sldMk cId="2334122770" sldId="299"/>
            <ac:spMk id="111" creationId="{1773C6B7-32BC-C8B3-FEA7-6D798E89EECC}"/>
          </ac:spMkLst>
        </pc:spChg>
        <pc:spChg chg="add">
          <ac:chgData name="Ngọc Lắm Huỳnh" userId="9e765f1244b30a84" providerId="LiveId" clId="{54784ADD-9334-4CD0-AC71-F874C8CA514C}" dt="2026-08-23T15:39:14.917" v="1278" actId="22"/>
          <ac:spMkLst>
            <pc:docMk/>
            <pc:sldMk cId="2334122770" sldId="299"/>
            <ac:spMk id="113" creationId="{B9BF1909-F440-E83A-5C00-A9BE9C975C94}"/>
          </ac:spMkLst>
        </pc:spChg>
        <pc:spChg chg="mod">
          <ac:chgData name="Ngọc Lắm Huỳnh" userId="9e765f1244b30a84" providerId="LiveId" clId="{54784ADD-9334-4CD0-AC71-F874C8CA514C}" dt="2026-08-23T15:40:22.666" v="1333" actId="1038"/>
          <ac:spMkLst>
            <pc:docMk/>
            <pc:sldMk cId="2334122770" sldId="299"/>
            <ac:spMk id="115" creationId="{BCA5D466-DB09-E06D-9CD7-2E1DBF80FB85}"/>
          </ac:spMkLst>
        </pc:spChg>
        <pc:spChg chg="add mod">
          <ac:chgData name="Ngọc Lắm Huỳnh" userId="9e765f1244b30a84" providerId="LiveId" clId="{54784ADD-9334-4CD0-AC71-F874C8CA514C}" dt="2026-08-23T15:40:22.666" v="1333" actId="1038"/>
          <ac:spMkLst>
            <pc:docMk/>
            <pc:sldMk cId="2334122770" sldId="299"/>
            <ac:spMk id="117" creationId="{1B36DBCF-5BED-DF88-767F-8930816BCFD4}"/>
          </ac:spMkLst>
        </pc:spChg>
        <pc:spChg chg="mod">
          <ac:chgData name="Ngọc Lắm Huỳnh" userId="9e765f1244b30a84" providerId="LiveId" clId="{54784ADD-9334-4CD0-AC71-F874C8CA514C}" dt="2026-08-23T15:40:03.433" v="1309" actId="14100"/>
          <ac:spMkLst>
            <pc:docMk/>
            <pc:sldMk cId="2334122770" sldId="299"/>
            <ac:spMk id="119" creationId="{41C7CFA8-416F-9F38-0CA6-39CE64732019}"/>
          </ac:spMkLst>
        </pc:spChg>
        <pc:spChg chg="add mod">
          <ac:chgData name="Ngọc Lắm Huỳnh" userId="9e765f1244b30a84" providerId="LiveId" clId="{54784ADD-9334-4CD0-AC71-F874C8CA514C}" dt="2026-08-23T15:40:03.433" v="1309" actId="14100"/>
          <ac:spMkLst>
            <pc:docMk/>
            <pc:sldMk cId="2334122770" sldId="299"/>
            <ac:spMk id="123" creationId="{0E5D572E-3F56-B03B-02F1-88B0D82FCFBC}"/>
          </ac:spMkLst>
        </pc:spChg>
        <pc:spChg chg="mod">
          <ac:chgData name="Ngọc Lắm Huỳnh" userId="9e765f1244b30a84" providerId="LiveId" clId="{54784ADD-9334-4CD0-AC71-F874C8CA514C}" dt="2026-08-23T15:40:22.666" v="1333" actId="1038"/>
          <ac:spMkLst>
            <pc:docMk/>
            <pc:sldMk cId="2334122770" sldId="299"/>
            <ac:spMk id="127" creationId="{C98694DA-5618-2EFA-2C09-940E11F550CF}"/>
          </ac:spMkLst>
        </pc:spChg>
        <pc:spChg chg="mod">
          <ac:chgData name="Ngọc Lắm Huỳnh" userId="9e765f1244b30a84" providerId="LiveId" clId="{54784ADD-9334-4CD0-AC71-F874C8CA514C}" dt="2026-08-23T15:40:22.666" v="1333" actId="1038"/>
          <ac:spMkLst>
            <pc:docMk/>
            <pc:sldMk cId="2334122770" sldId="299"/>
            <ac:spMk id="129" creationId="{7E03CB22-6DB2-BBD2-AD04-EF899D9350AA}"/>
          </ac:spMkLst>
        </pc:spChg>
        <pc:spChg chg="mod">
          <ac:chgData name="Ngọc Lắm Huỳnh" userId="9e765f1244b30a84" providerId="LiveId" clId="{54784ADD-9334-4CD0-AC71-F874C8CA514C}" dt="2026-08-23T15:40:03.433" v="1309" actId="14100"/>
          <ac:spMkLst>
            <pc:docMk/>
            <pc:sldMk cId="2334122770" sldId="299"/>
            <ac:spMk id="131" creationId="{21F04663-C4C6-9CCA-206A-64973C571B83}"/>
          </ac:spMkLst>
        </pc:spChg>
        <pc:spChg chg="mod">
          <ac:chgData name="Ngọc Lắm Huỳnh" userId="9e765f1244b30a84" providerId="LiveId" clId="{54784ADD-9334-4CD0-AC71-F874C8CA514C}" dt="2026-08-23T15:40:03.433" v="1309" actId="14100"/>
          <ac:spMkLst>
            <pc:docMk/>
            <pc:sldMk cId="2334122770" sldId="299"/>
            <ac:spMk id="135" creationId="{E15F058D-386B-0F56-1EB6-E6FAFF859807}"/>
          </ac:spMkLst>
        </pc:spChg>
        <pc:spChg chg="add mod">
          <ac:chgData name="Ngọc Lắm Huỳnh" userId="9e765f1244b30a84" providerId="LiveId" clId="{54784ADD-9334-4CD0-AC71-F874C8CA514C}" dt="2026-08-23T15:40:22.666" v="1333" actId="1038"/>
          <ac:spMkLst>
            <pc:docMk/>
            <pc:sldMk cId="2334122770" sldId="299"/>
            <ac:spMk id="139" creationId="{EA073603-018E-1241-BF0A-3BA83F2C795D}"/>
          </ac:spMkLst>
        </pc:spChg>
        <pc:spChg chg="mod">
          <ac:chgData name="Ngọc Lắm Huỳnh" userId="9e765f1244b30a84" providerId="LiveId" clId="{54784ADD-9334-4CD0-AC71-F874C8CA514C}" dt="2026-08-23T15:40:22.666" v="1333" actId="1038"/>
          <ac:spMkLst>
            <pc:docMk/>
            <pc:sldMk cId="2334122770" sldId="299"/>
            <ac:spMk id="141" creationId="{2D8F7EB8-D305-74A5-E91E-C152EE76C6B1}"/>
          </ac:spMkLst>
        </pc:spChg>
        <pc:spChg chg="mod">
          <ac:chgData name="Ngọc Lắm Huỳnh" userId="9e765f1244b30a84" providerId="LiveId" clId="{54784ADD-9334-4CD0-AC71-F874C8CA514C}" dt="2026-08-23T15:40:03.433" v="1309" actId="14100"/>
          <ac:spMkLst>
            <pc:docMk/>
            <pc:sldMk cId="2334122770" sldId="299"/>
            <ac:spMk id="143" creationId="{4B9927C3-D4F7-3334-03EA-188C31E0000D}"/>
          </ac:spMkLst>
        </pc:spChg>
        <pc:spChg chg="add">
          <ac:chgData name="Ngọc Lắm Huỳnh" userId="9e765f1244b30a84" providerId="LiveId" clId="{54784ADD-9334-4CD0-AC71-F874C8CA514C}" dt="2026-08-23T15:39:14.917" v="1278" actId="22"/>
          <ac:spMkLst>
            <pc:docMk/>
            <pc:sldMk cId="2334122770" sldId="299"/>
            <ac:spMk id="145" creationId="{92422E1C-B8E7-E608-E9E4-24281DD468AA}"/>
          </ac:spMkLst>
        </pc:spChg>
        <pc:spChg chg="mod">
          <ac:chgData name="Ngọc Lắm Huỳnh" userId="9e765f1244b30a84" providerId="LiveId" clId="{54784ADD-9334-4CD0-AC71-F874C8CA514C}" dt="2026-08-23T15:40:22.666" v="1333" actId="1038"/>
          <ac:spMkLst>
            <pc:docMk/>
            <pc:sldMk cId="2334122770" sldId="299"/>
            <ac:spMk id="149" creationId="{1FCC0589-AB0A-DB12-AFD3-7FF03B939BC1}"/>
          </ac:spMkLst>
        </pc:spChg>
        <pc:spChg chg="mod">
          <ac:chgData name="Ngọc Lắm Huỳnh" userId="9e765f1244b30a84" providerId="LiveId" clId="{54784ADD-9334-4CD0-AC71-F874C8CA514C}" dt="2026-08-23T15:40:22.666" v="1333" actId="1038"/>
          <ac:spMkLst>
            <pc:docMk/>
            <pc:sldMk cId="2334122770" sldId="299"/>
            <ac:spMk id="151" creationId="{81C42175-54BA-9DAD-2B3A-BDFEE186215E}"/>
          </ac:spMkLst>
        </pc:spChg>
        <pc:spChg chg="add">
          <ac:chgData name="Ngọc Lắm Huỳnh" userId="9e765f1244b30a84" providerId="LiveId" clId="{54784ADD-9334-4CD0-AC71-F874C8CA514C}" dt="2026-08-23T15:39:14.917" v="1278" actId="22"/>
          <ac:spMkLst>
            <pc:docMk/>
            <pc:sldMk cId="2334122770" sldId="299"/>
            <ac:spMk id="155" creationId="{4EF5E983-245B-AC2D-5354-D4BF75DE2CFF}"/>
          </ac:spMkLst>
        </pc:spChg>
        <pc:spChg chg="add">
          <ac:chgData name="Ngọc Lắm Huỳnh" userId="9e765f1244b30a84" providerId="LiveId" clId="{54784ADD-9334-4CD0-AC71-F874C8CA514C}" dt="2026-08-23T15:39:14.917" v="1278" actId="22"/>
          <ac:spMkLst>
            <pc:docMk/>
            <pc:sldMk cId="2334122770" sldId="299"/>
            <ac:spMk id="157" creationId="{E824C5BA-DF42-9115-B79B-D60B03996F0F}"/>
          </ac:spMkLst>
        </pc:spChg>
        <pc:spChg chg="mod">
          <ac:chgData name="Ngọc Lắm Huỳnh" userId="9e765f1244b30a84" providerId="LiveId" clId="{54784ADD-9334-4CD0-AC71-F874C8CA514C}" dt="2026-08-23T15:40:50.951" v="1338" actId="14100"/>
          <ac:spMkLst>
            <pc:docMk/>
            <pc:sldMk cId="2334122770" sldId="299"/>
            <ac:spMk id="159" creationId="{9FC19215-0F23-E530-A3E4-BEC01D329682}"/>
          </ac:spMkLst>
        </pc:spChg>
        <pc:spChg chg="mod">
          <ac:chgData name="Ngọc Lắm Huỳnh" userId="9e765f1244b30a84" providerId="LiveId" clId="{54784ADD-9334-4CD0-AC71-F874C8CA514C}" dt="2026-08-23T15:41:22" v="1386" actId="20577"/>
          <ac:spMkLst>
            <pc:docMk/>
            <pc:sldMk cId="2334122770" sldId="299"/>
            <ac:spMk id="161" creationId="{86A043AD-D733-FC4D-CD4E-941DD04332D6}"/>
          </ac:spMkLst>
        </pc:spChg>
        <pc:spChg chg="add mod">
          <ac:chgData name="Ngọc Lắm Huỳnh" userId="9e765f1244b30a84" providerId="LiveId" clId="{54784ADD-9334-4CD0-AC71-F874C8CA514C}" dt="2026-08-23T15:42:15.058" v="1409" actId="1036"/>
          <ac:spMkLst>
            <pc:docMk/>
            <pc:sldMk cId="2334122770" sldId="299"/>
            <ac:spMk id="163" creationId="{DF49C59D-2F39-6AED-28FF-65B6E676C344}"/>
          </ac:spMkLst>
        </pc:spChg>
        <pc:spChg chg="mod">
          <ac:chgData name="Ngọc Lắm Huỳnh" userId="9e765f1244b30a84" providerId="LiveId" clId="{54784ADD-9334-4CD0-AC71-F874C8CA514C}" dt="2026-08-23T15:42:12.588" v="1404" actId="1036"/>
          <ac:spMkLst>
            <pc:docMk/>
            <pc:sldMk cId="2334122770" sldId="299"/>
            <ac:spMk id="165" creationId="{2F660F6E-CC4F-AE2C-D367-C8397F02E1D1}"/>
          </ac:spMkLst>
        </pc:spChg>
        <pc:spChg chg="mod">
          <ac:chgData name="Ngọc Lắm Huỳnh" userId="9e765f1244b30a84" providerId="LiveId" clId="{54784ADD-9334-4CD0-AC71-F874C8CA514C}" dt="2026-08-23T15:40:57.657" v="1354" actId="1036"/>
          <ac:spMkLst>
            <pc:docMk/>
            <pc:sldMk cId="2334122770" sldId="299"/>
            <ac:spMk id="167" creationId="{62A7B1FA-516E-0EC4-2615-0306413876DB}"/>
          </ac:spMkLst>
        </pc:spChg>
        <pc:spChg chg="mod">
          <ac:chgData name="Ngọc Lắm Huỳnh" userId="9e765f1244b30a84" providerId="LiveId" clId="{54784ADD-9334-4CD0-AC71-F874C8CA514C}" dt="2026-08-23T15:41:02.616" v="1371" actId="1036"/>
          <ac:spMkLst>
            <pc:docMk/>
            <pc:sldMk cId="2334122770" sldId="299"/>
            <ac:spMk id="169" creationId="{C6B45FFF-482C-5CC2-24E3-5463532375BC}"/>
          </ac:spMkLst>
        </pc:spChg>
        <pc:picChg chg="add mod">
          <ac:chgData name="Ngọc Lắm Huỳnh" userId="9e765f1244b30a84" providerId="LiveId" clId="{54784ADD-9334-4CD0-AC71-F874C8CA514C}" dt="2026-08-23T15:55:50.099" v="1584" actId="688"/>
          <ac:picMkLst>
            <pc:docMk/>
            <pc:sldMk cId="2334122770" sldId="299"/>
            <ac:picMk id="173" creationId="{A43B7ABA-13C4-4E1A-9C2D-F2BD4E4F02AE}"/>
          </ac:picMkLst>
        </pc:picChg>
      </pc:sldChg>
      <pc:sldChg chg="addSp modSp add mod modTransition">
        <pc:chgData name="Ngọc Lắm Huỳnh" userId="9e765f1244b30a84" providerId="LiveId" clId="{54784ADD-9334-4CD0-AC71-F874C8CA514C}" dt="2026-08-23T16:07:58.710" v="1866"/>
        <pc:sldMkLst>
          <pc:docMk/>
          <pc:sldMk cId="3842523441" sldId="300"/>
        </pc:sldMkLst>
        <pc:spChg chg="add">
          <ac:chgData name="Ngọc Lắm Huỳnh" userId="9e765f1244b30a84" providerId="LiveId" clId="{54784ADD-9334-4CD0-AC71-F874C8CA514C}" dt="2026-08-23T15:46:22.962" v="1431" actId="22"/>
          <ac:spMkLst>
            <pc:docMk/>
            <pc:sldMk cId="3842523441" sldId="300"/>
            <ac:spMk id="3" creationId="{3CD83A13-1DD6-158B-8286-9D02619EF6C8}"/>
          </ac:spMkLst>
        </pc:spChg>
        <pc:spChg chg="mod">
          <ac:chgData name="Ngọc Lắm Huỳnh" userId="9e765f1244b30a84" providerId="LiveId" clId="{54784ADD-9334-4CD0-AC71-F874C8CA514C}" dt="2026-08-23T15:48:02.223" v="1469" actId="2711"/>
          <ac:spMkLst>
            <pc:docMk/>
            <pc:sldMk cId="3842523441" sldId="300"/>
            <ac:spMk id="5" creationId="{B188E0EC-27D7-06DC-16D9-664BB860865B}"/>
          </ac:spMkLst>
        </pc:spChg>
        <pc:spChg chg="add mod">
          <ac:chgData name="Ngọc Lắm Huỳnh" userId="9e765f1244b30a84" providerId="LiveId" clId="{54784ADD-9334-4CD0-AC71-F874C8CA514C}" dt="2026-08-23T15:48:37.033" v="1475" actId="14100"/>
          <ac:spMkLst>
            <pc:docMk/>
            <pc:sldMk cId="3842523441" sldId="300"/>
            <ac:spMk id="7" creationId="{07784D53-F241-1DF2-37B0-AE9135F319E9}"/>
          </ac:spMkLst>
        </pc:spChg>
        <pc:spChg chg="add mod">
          <ac:chgData name="Ngọc Lắm Huỳnh" userId="9e765f1244b30a84" providerId="LiveId" clId="{54784ADD-9334-4CD0-AC71-F874C8CA514C}" dt="2026-08-23T15:48:41.025" v="1476" actId="1076"/>
          <ac:spMkLst>
            <pc:docMk/>
            <pc:sldMk cId="3842523441" sldId="300"/>
            <ac:spMk id="9" creationId="{EAE07F87-A242-3F38-1D8A-44159D594C72}"/>
          </ac:spMkLst>
        </pc:spChg>
        <pc:spChg chg="mod">
          <ac:chgData name="Ngọc Lắm Huỳnh" userId="9e765f1244b30a84" providerId="LiveId" clId="{54784ADD-9334-4CD0-AC71-F874C8CA514C}" dt="2026-08-23T15:51:19.084" v="1538" actId="14100"/>
          <ac:spMkLst>
            <pc:docMk/>
            <pc:sldMk cId="3842523441" sldId="300"/>
            <ac:spMk id="11" creationId="{F1E53B0C-F0D4-1AA1-FB65-A8171D0B1FA3}"/>
          </ac:spMkLst>
        </pc:spChg>
        <pc:spChg chg="mod">
          <ac:chgData name="Ngọc Lắm Huỳnh" userId="9e765f1244b30a84" providerId="LiveId" clId="{54784ADD-9334-4CD0-AC71-F874C8CA514C}" dt="2026-08-23T15:48:02.223" v="1469" actId="2711"/>
          <ac:spMkLst>
            <pc:docMk/>
            <pc:sldMk cId="3842523441" sldId="300"/>
            <ac:spMk id="13" creationId="{613F3642-956E-52CB-08A0-E643F082ACA3}"/>
          </ac:spMkLst>
        </pc:spChg>
        <pc:spChg chg="mod">
          <ac:chgData name="Ngọc Lắm Huỳnh" userId="9e765f1244b30a84" providerId="LiveId" clId="{54784ADD-9334-4CD0-AC71-F874C8CA514C}" dt="2026-08-23T15:51:04.688" v="1536" actId="1037"/>
          <ac:spMkLst>
            <pc:docMk/>
            <pc:sldMk cId="3842523441" sldId="300"/>
            <ac:spMk id="15" creationId="{82C53310-EADC-4861-2E70-8778E5F16FC5}"/>
          </ac:spMkLst>
        </pc:spChg>
        <pc:spChg chg="mod">
          <ac:chgData name="Ngọc Lắm Huỳnh" userId="9e765f1244b30a84" providerId="LiveId" clId="{54784ADD-9334-4CD0-AC71-F874C8CA514C}" dt="2026-08-23T15:48:02.223" v="1469" actId="2711"/>
          <ac:spMkLst>
            <pc:docMk/>
            <pc:sldMk cId="3842523441" sldId="300"/>
            <ac:spMk id="17" creationId="{1C2DF7FF-9117-89F9-FBB5-0706372695F0}"/>
          </ac:spMkLst>
        </pc:spChg>
        <pc:spChg chg="add mod">
          <ac:chgData name="Ngọc Lắm Huỳnh" userId="9e765f1244b30a84" providerId="LiveId" clId="{54784ADD-9334-4CD0-AC71-F874C8CA514C}" dt="2026-08-23T15:51:04.688" v="1536" actId="1037"/>
          <ac:spMkLst>
            <pc:docMk/>
            <pc:sldMk cId="3842523441" sldId="300"/>
            <ac:spMk id="21" creationId="{BAA200DF-4086-BC95-BC01-A2702DCB0DC1}"/>
          </ac:spMkLst>
        </pc:spChg>
        <pc:spChg chg="add mod">
          <ac:chgData name="Ngọc Lắm Huỳnh" userId="9e765f1244b30a84" providerId="LiveId" clId="{54784ADD-9334-4CD0-AC71-F874C8CA514C}" dt="2026-08-23T15:48:02.223" v="1469" actId="2711"/>
          <ac:spMkLst>
            <pc:docMk/>
            <pc:sldMk cId="3842523441" sldId="300"/>
            <ac:spMk id="23" creationId="{3396CBF6-C8D4-4B27-1A13-8B6AE4ADF501}"/>
          </ac:spMkLst>
        </pc:spChg>
        <pc:spChg chg="add mod">
          <ac:chgData name="Ngọc Lắm Huỳnh" userId="9e765f1244b30a84" providerId="LiveId" clId="{54784ADD-9334-4CD0-AC71-F874C8CA514C}" dt="2026-08-23T15:51:04.688" v="1536" actId="1037"/>
          <ac:spMkLst>
            <pc:docMk/>
            <pc:sldMk cId="3842523441" sldId="300"/>
            <ac:spMk id="25" creationId="{35F79609-3E7E-0C73-F335-DE7F623B0CC9}"/>
          </ac:spMkLst>
        </pc:spChg>
        <pc:spChg chg="add mod">
          <ac:chgData name="Ngọc Lắm Huỳnh" userId="9e765f1244b30a84" providerId="LiveId" clId="{54784ADD-9334-4CD0-AC71-F874C8CA514C}" dt="2026-08-23T15:48:02.223" v="1469" actId="2711"/>
          <ac:spMkLst>
            <pc:docMk/>
            <pc:sldMk cId="3842523441" sldId="300"/>
            <ac:spMk id="27" creationId="{2242C0E0-3923-A92F-ED0E-7F27B6319FC4}"/>
          </ac:spMkLst>
        </pc:spChg>
        <pc:spChg chg="add mod">
          <ac:chgData name="Ngọc Lắm Huỳnh" userId="9e765f1244b30a84" providerId="LiveId" clId="{54784ADD-9334-4CD0-AC71-F874C8CA514C}" dt="2026-08-23T15:47:49.465" v="1461" actId="14100"/>
          <ac:spMkLst>
            <pc:docMk/>
            <pc:sldMk cId="3842523441" sldId="300"/>
            <ac:spMk id="29" creationId="{4B55DCF7-F885-62BD-DDDE-14CADACCC494}"/>
          </ac:spMkLst>
        </pc:spChg>
        <pc:spChg chg="add">
          <ac:chgData name="Ngọc Lắm Huỳnh" userId="9e765f1244b30a84" providerId="LiveId" clId="{54784ADD-9334-4CD0-AC71-F874C8CA514C}" dt="2026-08-23T15:46:22.962" v="1431" actId="22"/>
          <ac:spMkLst>
            <pc:docMk/>
            <pc:sldMk cId="3842523441" sldId="300"/>
            <ac:spMk id="31" creationId="{59ECF4A1-A716-0729-E26A-809221AE8C7A}"/>
          </ac:spMkLst>
        </pc:spChg>
        <pc:spChg chg="add mod">
          <ac:chgData name="Ngọc Lắm Huỳnh" userId="9e765f1244b30a84" providerId="LiveId" clId="{54784ADD-9334-4CD0-AC71-F874C8CA514C}" dt="2026-08-23T15:47:43.207" v="1459" actId="1076"/>
          <ac:spMkLst>
            <pc:docMk/>
            <pc:sldMk cId="3842523441" sldId="300"/>
            <ac:spMk id="33" creationId="{AFDC10AF-AAFA-BF07-B787-6E56F2235025}"/>
          </ac:spMkLst>
        </pc:spChg>
        <pc:spChg chg="add mod ord">
          <ac:chgData name="Ngọc Lắm Huỳnh" userId="9e765f1244b30a84" providerId="LiveId" clId="{54784ADD-9334-4CD0-AC71-F874C8CA514C}" dt="2026-08-23T15:51:08.412" v="1537" actId="14100"/>
          <ac:spMkLst>
            <pc:docMk/>
            <pc:sldMk cId="3842523441" sldId="300"/>
            <ac:spMk id="36" creationId="{8DC05798-946A-D8CC-F361-492B4764B689}"/>
          </ac:spMkLst>
        </pc:spChg>
        <pc:picChg chg="add mod">
          <ac:chgData name="Ngọc Lắm Huỳnh" userId="9e765f1244b30a84" providerId="LiveId" clId="{54784ADD-9334-4CD0-AC71-F874C8CA514C}" dt="2026-08-23T15:55:23.591" v="1580" actId="1076"/>
          <ac:picMkLst>
            <pc:docMk/>
            <pc:sldMk cId="3842523441" sldId="300"/>
            <ac:picMk id="38" creationId="{BF478DC3-A1C7-CAAE-831E-3DA2D0D6F64B}"/>
          </ac:picMkLst>
        </pc:picChg>
      </pc:sldChg>
      <pc:sldChg chg="addSp delSp modSp add mod modTransition">
        <pc:chgData name="Ngọc Lắm Huỳnh" userId="9e765f1244b30a84" providerId="LiveId" clId="{54784ADD-9334-4CD0-AC71-F874C8CA514C}" dt="2026-08-23T16:07:58.710" v="1866"/>
        <pc:sldMkLst>
          <pc:docMk/>
          <pc:sldMk cId="2049842893" sldId="301"/>
        </pc:sldMkLst>
        <pc:spChg chg="mod">
          <ac:chgData name="Ngọc Lắm Huỳnh" userId="9e765f1244b30a84" providerId="LiveId" clId="{54784ADD-9334-4CD0-AC71-F874C8CA514C}" dt="2026-08-23T15:57:56.977" v="1614" actId="14100"/>
          <ac:spMkLst>
            <pc:docMk/>
            <pc:sldMk cId="2049842893" sldId="301"/>
            <ac:spMk id="43" creationId="{875ED9C7-EC9E-51F6-5F85-C13D119630C8}"/>
          </ac:spMkLst>
        </pc:spChg>
        <pc:spChg chg="add">
          <ac:chgData name="Ngọc Lắm Huỳnh" userId="9e765f1244b30a84" providerId="LiveId" clId="{54784ADD-9334-4CD0-AC71-F874C8CA514C}" dt="2026-08-23T15:53:43.559" v="1568" actId="22"/>
          <ac:spMkLst>
            <pc:docMk/>
            <pc:sldMk cId="2049842893" sldId="301"/>
            <ac:spMk id="47" creationId="{E8C4AF86-0A9E-69D3-ECD0-DC55BA27DFBF}"/>
          </ac:spMkLst>
        </pc:spChg>
        <pc:spChg chg="add">
          <ac:chgData name="Ngọc Lắm Huỳnh" userId="9e765f1244b30a84" providerId="LiveId" clId="{54784ADD-9334-4CD0-AC71-F874C8CA514C}" dt="2026-08-23T15:53:43.559" v="1568" actId="22"/>
          <ac:spMkLst>
            <pc:docMk/>
            <pc:sldMk cId="2049842893" sldId="301"/>
            <ac:spMk id="49" creationId="{F5DD244A-A086-7B95-8112-DD3898C30D66}"/>
          </ac:spMkLst>
        </pc:spChg>
        <pc:spChg chg="add">
          <ac:chgData name="Ngọc Lắm Huỳnh" userId="9e765f1244b30a84" providerId="LiveId" clId="{54784ADD-9334-4CD0-AC71-F874C8CA514C}" dt="2026-08-23T15:53:43.559" v="1568" actId="22"/>
          <ac:spMkLst>
            <pc:docMk/>
            <pc:sldMk cId="2049842893" sldId="301"/>
            <ac:spMk id="53" creationId="{FD2BDA8B-B66B-A674-90F9-EF663281EE09}"/>
          </ac:spMkLst>
        </pc:spChg>
        <pc:spChg chg="add">
          <ac:chgData name="Ngọc Lắm Huỳnh" userId="9e765f1244b30a84" providerId="LiveId" clId="{54784ADD-9334-4CD0-AC71-F874C8CA514C}" dt="2026-08-23T15:53:43.559" v="1568" actId="22"/>
          <ac:spMkLst>
            <pc:docMk/>
            <pc:sldMk cId="2049842893" sldId="301"/>
            <ac:spMk id="55" creationId="{6C212404-E28A-A4A5-8A39-6150F67FBFA7}"/>
          </ac:spMkLst>
        </pc:spChg>
        <pc:spChg chg="add">
          <ac:chgData name="Ngọc Lắm Huỳnh" userId="9e765f1244b30a84" providerId="LiveId" clId="{54784ADD-9334-4CD0-AC71-F874C8CA514C}" dt="2026-08-23T15:53:43.559" v="1568" actId="22"/>
          <ac:spMkLst>
            <pc:docMk/>
            <pc:sldMk cId="2049842893" sldId="301"/>
            <ac:spMk id="61" creationId="{A3C64F7A-17DC-6F68-9784-A0F404C63990}"/>
          </ac:spMkLst>
        </pc:spChg>
        <pc:spChg chg="add">
          <ac:chgData name="Ngọc Lắm Huỳnh" userId="9e765f1244b30a84" providerId="LiveId" clId="{54784ADD-9334-4CD0-AC71-F874C8CA514C}" dt="2026-08-23T15:53:43.559" v="1568" actId="22"/>
          <ac:spMkLst>
            <pc:docMk/>
            <pc:sldMk cId="2049842893" sldId="301"/>
            <ac:spMk id="63" creationId="{606638F4-F1FE-0700-6D5B-1E2EA2DC5F82}"/>
          </ac:spMkLst>
        </pc:spChg>
        <pc:spChg chg="add">
          <ac:chgData name="Ngọc Lắm Huỳnh" userId="9e765f1244b30a84" providerId="LiveId" clId="{54784ADD-9334-4CD0-AC71-F874C8CA514C}" dt="2026-08-23T15:53:43.559" v="1568" actId="22"/>
          <ac:spMkLst>
            <pc:docMk/>
            <pc:sldMk cId="2049842893" sldId="301"/>
            <ac:spMk id="67" creationId="{99F8835E-79F3-6E68-7324-3B7040B8AE1C}"/>
          </ac:spMkLst>
        </pc:spChg>
        <pc:spChg chg="add">
          <ac:chgData name="Ngọc Lắm Huỳnh" userId="9e765f1244b30a84" providerId="LiveId" clId="{54784ADD-9334-4CD0-AC71-F874C8CA514C}" dt="2026-08-23T15:53:43.559" v="1568" actId="22"/>
          <ac:spMkLst>
            <pc:docMk/>
            <pc:sldMk cId="2049842893" sldId="301"/>
            <ac:spMk id="69" creationId="{27CA87ED-CBD1-2E29-B247-04812B6BE2A3}"/>
          </ac:spMkLst>
        </pc:spChg>
        <pc:spChg chg="add">
          <ac:chgData name="Ngọc Lắm Huỳnh" userId="9e765f1244b30a84" providerId="LiveId" clId="{54784ADD-9334-4CD0-AC71-F874C8CA514C}" dt="2026-08-23T15:53:43.559" v="1568" actId="22"/>
          <ac:spMkLst>
            <pc:docMk/>
            <pc:sldMk cId="2049842893" sldId="301"/>
            <ac:spMk id="71" creationId="{8845538F-2DB6-4B59-1843-1B983CA5072A}"/>
          </ac:spMkLst>
        </pc:spChg>
        <pc:spChg chg="mod">
          <ac:chgData name="Ngọc Lắm Huỳnh" userId="9e765f1244b30a84" providerId="LiveId" clId="{54784ADD-9334-4CD0-AC71-F874C8CA514C}" dt="2026-08-23T15:57:46.365" v="1597" actId="14100"/>
          <ac:spMkLst>
            <pc:docMk/>
            <pc:sldMk cId="2049842893" sldId="301"/>
            <ac:spMk id="79" creationId="{3C8122D7-5FB9-C114-739A-6673B87C3AB7}"/>
          </ac:spMkLst>
        </pc:spChg>
        <pc:picChg chg="add mod">
          <ac:chgData name="Ngọc Lắm Huỳnh" userId="9e765f1244b30a84" providerId="LiveId" clId="{54784ADD-9334-4CD0-AC71-F874C8CA514C}" dt="2026-08-23T15:57:04.426" v="1592" actId="1076"/>
          <ac:picMkLst>
            <pc:docMk/>
            <pc:sldMk cId="2049842893" sldId="301"/>
            <ac:picMk id="81" creationId="{6E5AF4FB-B99B-18CA-524D-5FBEB9C41C73}"/>
          </ac:picMkLst>
        </pc:picChg>
      </pc:sldChg>
      <pc:sldChg chg="addSp modSp add mod modTransition">
        <pc:chgData name="Ngọc Lắm Huỳnh" userId="9e765f1244b30a84" providerId="LiveId" clId="{54784ADD-9334-4CD0-AC71-F874C8CA514C}" dt="2026-08-23T16:07:58.710" v="1866"/>
        <pc:sldMkLst>
          <pc:docMk/>
          <pc:sldMk cId="386428799" sldId="302"/>
        </pc:sldMkLst>
        <pc:spChg chg="mod">
          <ac:chgData name="Ngọc Lắm Huỳnh" userId="9e765f1244b30a84" providerId="LiveId" clId="{54784ADD-9334-4CD0-AC71-F874C8CA514C}" dt="2026-08-23T16:02:51.402" v="1703" actId="403"/>
          <ac:spMkLst>
            <pc:docMk/>
            <pc:sldMk cId="386428799" sldId="302"/>
            <ac:spMk id="5" creationId="{4A5376A4-4C12-27FB-DB4F-5604FC2A65EA}"/>
          </ac:spMkLst>
        </pc:spChg>
        <pc:spChg chg="add">
          <ac:chgData name="Ngọc Lắm Huỳnh" userId="9e765f1244b30a84" providerId="LiveId" clId="{54784ADD-9334-4CD0-AC71-F874C8CA514C}" dt="2026-08-23T16:02:07.975" v="1680" actId="22"/>
          <ac:spMkLst>
            <pc:docMk/>
            <pc:sldMk cId="386428799" sldId="302"/>
            <ac:spMk id="7" creationId="{88FB62C5-AD6A-D6C2-E32E-35AD73B35171}"/>
          </ac:spMkLst>
        </pc:spChg>
        <pc:spChg chg="add mod">
          <ac:chgData name="Ngọc Lắm Huỳnh" userId="9e765f1244b30a84" providerId="LiveId" clId="{54784ADD-9334-4CD0-AC71-F874C8CA514C}" dt="2026-08-23T16:02:51.402" v="1703" actId="403"/>
          <ac:spMkLst>
            <pc:docMk/>
            <pc:sldMk cId="386428799" sldId="302"/>
            <ac:spMk id="11" creationId="{AE93246B-175B-A9DA-B6C8-29D184BCD3CC}"/>
          </ac:spMkLst>
        </pc:spChg>
        <pc:spChg chg="mod">
          <ac:chgData name="Ngọc Lắm Huỳnh" userId="9e765f1244b30a84" providerId="LiveId" clId="{54784ADD-9334-4CD0-AC71-F874C8CA514C}" dt="2026-08-23T16:02:51.402" v="1703" actId="403"/>
          <ac:spMkLst>
            <pc:docMk/>
            <pc:sldMk cId="386428799" sldId="302"/>
            <ac:spMk id="13" creationId="{D4B2FC26-822F-3AFB-4194-6A5D383014F7}"/>
          </ac:spMkLst>
        </pc:spChg>
        <pc:spChg chg="mod">
          <ac:chgData name="Ngọc Lắm Huỳnh" userId="9e765f1244b30a84" providerId="LiveId" clId="{54784ADD-9334-4CD0-AC71-F874C8CA514C}" dt="2026-08-23T16:02:51.402" v="1703" actId="403"/>
          <ac:spMkLst>
            <pc:docMk/>
            <pc:sldMk cId="386428799" sldId="302"/>
            <ac:spMk id="15" creationId="{8F80496E-9BA5-8453-D50B-D40C560456D6}"/>
          </ac:spMkLst>
        </pc:spChg>
        <pc:spChg chg="mod">
          <ac:chgData name="Ngọc Lắm Huỳnh" userId="9e765f1244b30a84" providerId="LiveId" clId="{54784ADD-9334-4CD0-AC71-F874C8CA514C}" dt="2026-08-23T16:02:51.402" v="1703" actId="403"/>
          <ac:spMkLst>
            <pc:docMk/>
            <pc:sldMk cId="386428799" sldId="302"/>
            <ac:spMk id="17" creationId="{927E0694-3F59-D075-5BBD-44ED530671B4}"/>
          </ac:spMkLst>
        </pc:spChg>
        <pc:spChg chg="add mod">
          <ac:chgData name="Ngọc Lắm Huỳnh" userId="9e765f1244b30a84" providerId="LiveId" clId="{54784ADD-9334-4CD0-AC71-F874C8CA514C}" dt="2026-08-23T16:02:51.402" v="1703" actId="403"/>
          <ac:spMkLst>
            <pc:docMk/>
            <pc:sldMk cId="386428799" sldId="302"/>
            <ac:spMk id="19" creationId="{9280987C-BF7B-E98C-D5E1-9B2D4B3A64CA}"/>
          </ac:spMkLst>
        </pc:spChg>
        <pc:spChg chg="add">
          <ac:chgData name="Ngọc Lắm Huỳnh" userId="9e765f1244b30a84" providerId="LiveId" clId="{54784ADD-9334-4CD0-AC71-F874C8CA514C}" dt="2026-08-23T16:02:07.975" v="1680" actId="22"/>
          <ac:spMkLst>
            <pc:docMk/>
            <pc:sldMk cId="386428799" sldId="302"/>
            <ac:spMk id="21" creationId="{1988B5B0-BBDD-4CA1-5EF6-3672D09D6F30}"/>
          </ac:spMkLst>
        </pc:spChg>
        <pc:spChg chg="add">
          <ac:chgData name="Ngọc Lắm Huỳnh" userId="9e765f1244b30a84" providerId="LiveId" clId="{54784ADD-9334-4CD0-AC71-F874C8CA514C}" dt="2026-08-23T16:02:07.975" v="1680" actId="22"/>
          <ac:spMkLst>
            <pc:docMk/>
            <pc:sldMk cId="386428799" sldId="302"/>
            <ac:spMk id="23" creationId="{0F953544-BDE0-9554-810A-6808D20745BD}"/>
          </ac:spMkLst>
        </pc:spChg>
        <pc:spChg chg="mod">
          <ac:chgData name="Ngọc Lắm Huỳnh" userId="9e765f1244b30a84" providerId="LiveId" clId="{54784ADD-9334-4CD0-AC71-F874C8CA514C}" dt="2026-08-23T16:02:51.402" v="1703" actId="403"/>
          <ac:spMkLst>
            <pc:docMk/>
            <pc:sldMk cId="386428799" sldId="302"/>
            <ac:spMk id="25" creationId="{19C50DF2-68F8-DD8E-2173-47F6173A6DEB}"/>
          </ac:spMkLst>
        </pc:spChg>
        <pc:spChg chg="add mod">
          <ac:chgData name="Ngọc Lắm Huỳnh" userId="9e765f1244b30a84" providerId="LiveId" clId="{54784ADD-9334-4CD0-AC71-F874C8CA514C}" dt="2026-08-23T16:02:51.402" v="1703" actId="403"/>
          <ac:spMkLst>
            <pc:docMk/>
            <pc:sldMk cId="386428799" sldId="302"/>
            <ac:spMk id="27" creationId="{46FFEFD8-4C04-09A4-34A7-7AC2FD07A8C0}"/>
          </ac:spMkLst>
        </pc:spChg>
        <pc:spChg chg="add">
          <ac:chgData name="Ngọc Lắm Huỳnh" userId="9e765f1244b30a84" providerId="LiveId" clId="{54784ADD-9334-4CD0-AC71-F874C8CA514C}" dt="2026-08-23T16:02:07.975" v="1680" actId="22"/>
          <ac:spMkLst>
            <pc:docMk/>
            <pc:sldMk cId="386428799" sldId="302"/>
            <ac:spMk id="29" creationId="{3656CD63-096A-D36C-9DF6-DD8F3A3D24E5}"/>
          </ac:spMkLst>
        </pc:spChg>
        <pc:spChg chg="mod">
          <ac:chgData name="Ngọc Lắm Huỳnh" userId="9e765f1244b30a84" providerId="LiveId" clId="{54784ADD-9334-4CD0-AC71-F874C8CA514C}" dt="2026-08-23T16:02:51.402" v="1703" actId="403"/>
          <ac:spMkLst>
            <pc:docMk/>
            <pc:sldMk cId="386428799" sldId="302"/>
            <ac:spMk id="31" creationId="{1AAAC3B2-5386-63CE-DD5D-E240DC3029FE}"/>
          </ac:spMkLst>
        </pc:spChg>
        <pc:spChg chg="add mod">
          <ac:chgData name="Ngọc Lắm Huỳnh" userId="9e765f1244b30a84" providerId="LiveId" clId="{54784ADD-9334-4CD0-AC71-F874C8CA514C}" dt="2026-08-23T16:02:51.402" v="1703" actId="403"/>
          <ac:spMkLst>
            <pc:docMk/>
            <pc:sldMk cId="386428799" sldId="302"/>
            <ac:spMk id="33" creationId="{806121B2-DE9B-9519-3317-8E433CC70F77}"/>
          </ac:spMkLst>
        </pc:spChg>
        <pc:spChg chg="mod">
          <ac:chgData name="Ngọc Lắm Huỳnh" userId="9e765f1244b30a84" providerId="LiveId" clId="{54784ADD-9334-4CD0-AC71-F874C8CA514C}" dt="2026-08-23T16:03:02.505" v="1704" actId="255"/>
          <ac:spMkLst>
            <pc:docMk/>
            <pc:sldMk cId="386428799" sldId="302"/>
            <ac:spMk id="35" creationId="{E8EA5F78-68CB-4625-DA9F-3DFB83873BD8}"/>
          </ac:spMkLst>
        </pc:spChg>
      </pc:sldChg>
      <pc:sldChg chg="addSp delSp modSp add mod modTransition">
        <pc:chgData name="Ngọc Lắm Huỳnh" userId="9e765f1244b30a84" providerId="LiveId" clId="{54784ADD-9334-4CD0-AC71-F874C8CA514C}" dt="2026-08-23T16:07:58.710" v="1866"/>
        <pc:sldMkLst>
          <pc:docMk/>
          <pc:sldMk cId="3343637829" sldId="303"/>
        </pc:sldMkLst>
        <pc:spChg chg="mod">
          <ac:chgData name="Ngọc Lắm Huỳnh" userId="9e765f1244b30a84" providerId="LiveId" clId="{54784ADD-9334-4CD0-AC71-F874C8CA514C}" dt="2026-08-23T16:06:04.913" v="1832" actId="122"/>
          <ac:spMkLst>
            <pc:docMk/>
            <pc:sldMk cId="3343637829" sldId="303"/>
            <ac:spMk id="2" creationId="{F932268A-8555-9A69-3341-BD973D94524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6620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 direct about limits. A fluent task is not automatically a good task.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ADE5A6-3F5A-45B8-97EF-D579F1586A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206CC5-87D1-4CCD-A112-BBC459AEE4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428" y="5418312"/>
            <a:ext cx="18288000" cy="5029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DD1E70C-D5D6-469B-BCE9-2C25C4895FF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80" y="6194759"/>
            <a:ext cx="5409975" cy="43564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A04BE7-BBC8-4543-B489-92D4DF992A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5" t="3148" r="6152" b="67435"/>
          <a:stretch/>
        </p:blipFill>
        <p:spPr>
          <a:xfrm>
            <a:off x="3830881" y="2468653"/>
            <a:ext cx="10626239" cy="10295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9760F9-FB53-4EEB-AEE6-7F8D57F6702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7873" y="256568"/>
            <a:ext cx="3692174" cy="19714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5C4E8C-A173-4500-B0E5-67E65CA223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479" y="256567"/>
            <a:ext cx="4501308" cy="20792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9A94DB-A5C1-4F8F-90E0-852518F9BD8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283" y="132797"/>
            <a:ext cx="4236344" cy="2079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239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8795F-2E9F-4B4A-9412-63E99D83F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41D61-56A8-454E-AE8E-001BA29424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6476EA-27D6-4BB6-8FFF-F9BF46EE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E6E166-54ED-4676-9EF4-83C8BAF5F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27/08/2026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2341F5-7960-4E66-9E6B-23346FB19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D464B6-24C8-49F5-B842-117A6FE8C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29019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E7475-4DBA-4A48-9838-B4DE0A30D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518F38-9FC4-455D-96CF-C44C8FA7D5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FFCF75-480B-467A-9675-90404E17D5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B27D20-225A-4FB8-AB8E-0231BBD0DC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D53B65-433D-4996-A34F-F4C9CA4F8A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C2057F-E1DF-4DC0-9157-0A20632A6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27/08/2026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B692F5-7236-4181-8C17-510FFB565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B7C9F8-44B3-4A25-9CE0-6D57DA69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2907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181CE-1402-4A4C-8E32-2480A2D97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3BB387-9C39-400D-82B1-26F72C823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27/08/2026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F9295D-129F-462F-90C0-102A469F8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E26FCA-AB57-4FC1-81CC-747EE814A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920289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1F80E0-B573-404F-B9FA-B7B7703A4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27/08/2026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8C0559-B0B4-4C13-8E27-95A2149EE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102794-D01F-4280-9468-4A3E9D80A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95932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173F4-77AC-4C05-892C-BDBAB70F4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ECF04-6865-45FA-BA1C-75C06E235B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E1316D-3976-4DFD-9F41-5834CDD506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EB943E-90DA-4530-A7BD-B3B8FA212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27/08/2026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79601-5367-4CB6-885C-A743DA657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F088D7-7EB7-4E69-8221-EB3561E40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31575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EEFE3-DA48-45C3-A4B4-8B48548BE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37F8F6-FBF5-441B-BEB6-59DC1A19C5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260F24-96C9-4EB5-97AA-14A0FB9B3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5851EE-C369-4C5C-9103-684CAA616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27/08/2026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5C14AB-F68A-4BD5-9C62-10AA19E88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D9F8E4-139C-430C-9101-4EBC6E4F6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27027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A9BB4-2115-4A19-9777-EEFA14A53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867C59-78E4-4935-933E-D6B8221050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F45B91-2B97-4556-AFE6-8B6C75BD5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27/08/2026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4F2063-BB16-4B98-B1EA-0F7973946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5EC366-07F3-4C1B-98F0-8B8BA06E3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02667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17108E-BA00-44E9-8C3D-1FDD43FDF2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B55AB0-27B3-4618-A77E-F8E8156D29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95AB41-EC12-4FD2-AFEF-6FEC3EA5E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27/08/2026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F9F4E-1504-4EB8-BE66-F8FA2EC80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BA8796-7812-436F-92E7-55AA2689D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063687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ADE5A6-3F5A-45B8-97EF-D579F1586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206CC5-87D1-4CCD-A112-BBC459AEE4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428" y="5418312"/>
            <a:ext cx="18288000" cy="5029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DD1E70C-D5D6-469B-BCE9-2C25C4895F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80" y="6194759"/>
            <a:ext cx="5409975" cy="43564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A04BE7-BBC8-4543-B489-92D4DF992A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5" t="3148" r="6152" b="67435"/>
          <a:stretch/>
        </p:blipFill>
        <p:spPr>
          <a:xfrm>
            <a:off x="3830881" y="2468653"/>
            <a:ext cx="10626239" cy="10295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9760F9-FB53-4EEB-AEE6-7F8D57F670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7873" y="256568"/>
            <a:ext cx="3692174" cy="19714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5C4E8C-A173-4500-B0E5-67E65CA223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479" y="256567"/>
            <a:ext cx="4501308" cy="20792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9A94DB-A5C1-4F8F-90E0-852518F9BD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283" y="132797"/>
            <a:ext cx="4236344" cy="2079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848395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674819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00490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135823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1008990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3788633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5836192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2240113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B7AE3-C4F5-4BD7-A7CC-0A7AA2672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F9B02-02C6-4064-AA2A-998AF0378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FE75FC-64E6-423D-A57B-81F67A7C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27/08/2026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158DA1-AD3C-40CD-8446-3C70FAFC7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33D6A-0C73-4CA8-87CE-BEA1C8FC2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32157218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11775-E532-4726-ACBA-788BBA08E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A845B-26C2-4699-AE1B-098F72482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415E6-EBFA-4ACC-8451-A449E6621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27/08/2026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74B71A-AE75-481F-B6B7-46A9F5949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2AAFFE-EFF2-487C-9091-046A76B67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46918653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8795F-2E9F-4B4A-9412-63E99D83F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41D61-56A8-454E-AE8E-001BA29424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6476EA-27D6-4BB6-8FFF-F9BF46EE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E6E166-54ED-4676-9EF4-83C8BAF5F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27/08/2026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2341F5-7960-4E66-9E6B-23346FB19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D464B6-24C8-49F5-B842-117A6FE8C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78319819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E7475-4DBA-4A48-9838-B4DE0A30D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518F38-9FC4-455D-96CF-C44C8FA7D5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FFCF75-480B-467A-9675-90404E17D5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B27D20-225A-4FB8-AB8E-0231BBD0DC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D53B65-433D-4996-A34F-F4C9CA4F8A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C2057F-E1DF-4DC0-9157-0A20632A6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27/08/2026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B692F5-7236-4181-8C17-510FFB565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B7C9F8-44B3-4A25-9CE0-6D57DA69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69745462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181CE-1402-4A4C-8E32-2480A2D97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3BB387-9C39-400D-82B1-26F72C823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27/08/2026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F9295D-129F-462F-90C0-102A469F8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E26FCA-AB57-4FC1-81CC-747EE814A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7972538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59245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1F80E0-B573-404F-B9FA-B7B7703A4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27/08/2026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8C0559-B0B4-4C13-8E27-95A2149EE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102794-D01F-4280-9468-4A3E9D80A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98522055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173F4-77AC-4C05-892C-BDBAB70F4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ECF04-6865-45FA-BA1C-75C06E235B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E1316D-3976-4DFD-9F41-5834CDD506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EB943E-90DA-4530-A7BD-B3B8FA212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27/08/2026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79601-5367-4CB6-885C-A743DA657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F088D7-7EB7-4E69-8221-EB3561E40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65761372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EEFE3-DA48-45C3-A4B4-8B48548BE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37F8F6-FBF5-441B-BEB6-59DC1A19C5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260F24-96C9-4EB5-97AA-14A0FB9B3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5851EE-C369-4C5C-9103-684CAA616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27/08/2026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5C14AB-F68A-4BD5-9C62-10AA19E88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D9F8E4-139C-430C-9101-4EBC6E4F6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15974439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A9BB4-2115-4A19-9777-EEFA14A53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867C59-78E4-4935-933E-D6B8221050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F45B91-2B97-4556-AFE6-8B6C75BD5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27/08/2026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4F2063-BB16-4B98-B1EA-0F7973946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5EC366-07F3-4C1B-98F0-8B8BA06E3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19189738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17108E-BA00-44E9-8C3D-1FDD43FDF2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B55AB0-27B3-4618-A77E-F8E8156D29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95AB41-EC12-4FD2-AFEF-6FEC3EA5E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27/08/2026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F9F4E-1504-4EB8-BE66-F8FA2EC80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BA8796-7812-436F-92E7-55AA2689D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74767520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16098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D6930-7809-8417-4F75-B05AAA40F0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31180B-51C1-054C-DA02-65D40D27EF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9690CC-111A-9FB9-96F3-C3B5817B2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08/27/2026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DB9CFD-7807-3E09-B9FA-6D57E72D9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0B85F9-5013-4C9F-D9DA-433EBD8B4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2478516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154FD-6B69-425C-89B6-75108D279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42D70-0D39-A8F8-9263-E7740C4D7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04A795-DAAC-D70B-DFF8-7B4764888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08/27/2026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958C4-2BA0-D9D0-293E-DF212F471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45151C-4033-9791-A2C9-EA5B2A260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6012266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90D55-B4A8-92E3-5FE0-8BC40398B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9C9CA-8542-1C33-BF8E-2F7BEF7CF2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2017BB-9F5D-876C-042D-57E8694DB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08/27/2026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F3188D-8118-E716-6748-B4F7BFD18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989252-C2D8-E3B9-E203-386BA6C92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9171651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12397-DFB3-4ECD-0DD8-F32F7D48C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837A78-69C1-C2DD-80CF-9E0A799300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F4A0E9-2FF4-72CA-1073-5C28D9026A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80BEA5-B1B7-2A1F-5371-02A1CD91B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08/27/2026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A9F542-2112-E8ED-B2FD-3EFECE0B2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1CE0E-1D6D-1142-1FCB-67453D9F4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482239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84259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752FE-433E-4F82-30CF-9ED0D82C7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98787-9C71-4D89-9D2A-134FA8AA5D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EE227E-7200-0BA9-272F-96D448CA58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5A8668-ADC1-9D7A-E090-5E9B5FA562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C50426-5F79-5C39-B3F6-433AFC5FCD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915FED-6C4E-0E9F-4B64-164306C95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08/27/2026</a:t>
            </a:fld>
            <a:endParaRPr lang="en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E5852F-7774-6BB1-F405-316F34A96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F1C932-A95F-5AC4-6945-581BFEAF8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1610158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3BD47-8660-DC32-F054-CEEACF3B5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3D29B0-77E9-273E-51BE-C47EDEAE7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08/27/2026</a:t>
            </a:fld>
            <a:endParaRPr lang="en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4D0191-D069-9EEA-0538-865DB010E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A2D24D-0449-7B8B-B7BE-A50A7D5B3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669248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64934-AB52-9C30-5E7C-DE7D6DE92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08/27/2026</a:t>
            </a:fld>
            <a:endParaRPr lang="en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C78B98-1989-E91E-DDCF-8D19EF834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666709-2D79-5923-28B5-F978BFAF6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2856379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17FA9-0A7C-05E7-79D9-049879D8A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05DEF3-7FEE-ABB7-C19C-0A971E37F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FA0AA9-91F4-E248-3905-99DF6F5747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126D21-CD80-0F29-BA33-D9550386E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08/27/2026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F09328-8349-0BC2-BD6B-F2B685ABF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FE5BF6-2A21-17CB-C40F-EA1FE3FB8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8375348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ED7F4-188D-FDE7-C3D8-91B93B867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43659A-6A66-7CCB-2244-0C323CF700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A510DF-24DD-DE31-7CC7-13E5D27230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463363-EA8A-002A-BEA5-2DF55F133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08/27/2026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9F1E0C-22A3-10DB-C0D0-647F27F13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C604EB-4E94-40D0-A7DF-B49B6F07B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1357903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D3AFF-44B9-A7A8-4ACB-C6294726A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3C57B2-D2F3-0942-DF6A-42F6303F1D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5D80C1-7C55-F939-BF81-620B78837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08/27/2026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CA5E6B-968E-AC08-82AC-15146B0F4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97F26F-7F0E-404B-D925-0147F865D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278258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C801C9-D500-DA9A-94BF-27B9762BF1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86691B-8D46-B83A-747E-3D4149E491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004885-7B1B-7101-A384-644279A50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08/27/2026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D9C7E7-9558-2E63-6BBA-4A880D98B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B30D0D-1C55-4EE1-F3C2-343B1908F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888052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4525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7597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7370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B7AE3-C4F5-4BD7-A7CC-0A7AA2672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F9B02-02C6-4064-AA2A-998AF0378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FE75FC-64E6-423D-A57B-81F67A7C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27/08/2026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158DA1-AD3C-40CD-8446-3C70FAFC7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33D6A-0C73-4CA8-87CE-BEA1C8FC2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18598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11775-E532-4726-ACBA-788BBA08E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A845B-26C2-4699-AE1B-098F72482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415E6-EBFA-4ACC-8451-A449E6621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27/08/2026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74B71A-AE75-481F-B6B7-46A9F5949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2AAFFE-EFF2-487C-9091-046A76B67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97104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97FE6A-08C9-4D25-B607-A48DF5C5D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A5C297-23F0-4779-8981-1E704C84D9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vi-V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28781-FAAC-4489-842D-9C753E6B80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7CB12-469E-4238-BFD0-91FDC57358D9}" type="datetimeFigureOut">
              <a:rPr lang="vi-VN" smtClean="0"/>
              <a:t>27/08/2026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FF8050-C03C-427A-9CAA-A6EB7B3492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8183F6-DA1E-48C5-93B3-D204281CCB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58499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97FE6A-08C9-4D25-B607-A48DF5C5D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A5C297-23F0-4779-8981-1E704C84D9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28781-FAAC-4489-842D-9C753E6B80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7CB12-469E-4238-BFD0-91FDC57358D9}" type="datetimeFigureOut">
              <a:rPr lang="vi-VN" smtClean="0"/>
              <a:t>27/08/2026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FF8050-C03C-427A-9CAA-A6EB7B3492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8183F6-DA1E-48C5-93B3-D204281CCB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67076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</p:sldLayoutIdLst>
  <p:hf sldNum="0"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63D6BF-B1B4-8908-D54C-537264843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01B9F1-AF2F-5089-6F1C-345B887C1D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F189DF-603F-EEDA-0B7C-A38CFC210A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0DF558-372D-3840-BD05-5D15AD7E3CB7}" type="datetimeFigureOut">
              <a:rPr lang="en-VN" smtClean="0"/>
              <a:t>08/27/2026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D6D41B-6EB3-808B-5781-B7B77B201D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41469-9783-EF34-0017-6D514190D8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964934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VN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6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03D656-97DC-F1A7-18DA-C95957931E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4948" y="468413"/>
            <a:ext cx="1466646" cy="14679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ACE3264-8C1C-E5C5-7B2B-09F21C20A4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8919" y="468413"/>
            <a:ext cx="1437978" cy="14679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030108-139E-3580-1F43-92859479EC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9790" y="468413"/>
            <a:ext cx="1444107" cy="14679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0D2479-BAC5-F352-4CEE-B8048567A78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5" t="3148" r="6152" b="67435"/>
          <a:stretch/>
        </p:blipFill>
        <p:spPr>
          <a:xfrm>
            <a:off x="5055329" y="2201559"/>
            <a:ext cx="8177343" cy="792288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A1E633C9-2B65-CA27-9AF1-A4A714F11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3300721"/>
            <a:ext cx="15773400" cy="3276602"/>
          </a:xfrm>
        </p:spPr>
        <p:txBody>
          <a:bodyPr>
            <a:noAutofit/>
          </a:bodyPr>
          <a:lstStyle/>
          <a:p>
            <a:pPr algn="ctr"/>
            <a:r>
              <a:rPr lang="en-US" sz="5400" b="1" spc="-2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Applying Artificial Intelligence (AI) to </a:t>
            </a:r>
            <a:br>
              <a:rPr lang="en-US" sz="5400" b="1" spc="-225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400" b="1" spc="-2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 Listening Activities for High-achieving English Students Participating in Provincial-level Competitions for High-school Students Who Excel in English</a:t>
            </a:r>
            <a:endParaRPr lang="en-VN" sz="5400" b="1" spc="-22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3">
            <a:extLst>
              <a:ext uri="{FF2B5EF4-FFF2-40B4-BE49-F238E27FC236}">
                <a16:creationId xmlns:a16="http://schemas.microsoft.com/office/drawing/2014/main" id="{388A6ED5-CE5F-C67B-F92F-7BA8E584C7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8001954"/>
            <a:ext cx="15773400" cy="2250281"/>
          </a:xfrm>
          <a:prstGeom prst="rect">
            <a:avLst/>
          </a:prstGeom>
          <a:noFill/>
          <a:ln/>
        </p:spPr>
        <p:txBody>
          <a:bodyPr vert="horz" wrap="square" lIns="38100" tIns="38100" rIns="38100" bIns="38100" rtlCol="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4800" b="1" dirty="0">
                <a:solidFill>
                  <a:srgbClr val="1B1A2E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Tong My Linh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4800" dirty="0">
                <a:solidFill>
                  <a:schemeClr val="tx1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Le Quy Don High School for the Gifted, Gia Lai</a:t>
            </a:r>
            <a:endParaRPr lang="en-US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0113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6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DFB11A-79D1-3D94-8997-7387BD6F3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1">
            <a:extLst>
              <a:ext uri="{FF2B5EF4-FFF2-40B4-BE49-F238E27FC236}">
                <a16:creationId xmlns:a16="http://schemas.microsoft.com/office/drawing/2014/main" id="{88AD80CD-6A24-61E3-F7A5-9208570F5EEA}"/>
              </a:ext>
            </a:extLst>
          </p:cNvPr>
          <p:cNvSpPr/>
          <p:nvPr/>
        </p:nvSpPr>
        <p:spPr>
          <a:xfrm>
            <a:off x="1375777" y="911716"/>
            <a:ext cx="13697535" cy="82748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lvl="0">
              <a:lnSpc>
                <a:spcPct val="102321"/>
              </a:lnSpc>
              <a:defRPr/>
            </a:pPr>
            <a:r>
              <a:rPr lang="en-US" sz="4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ptos Display" pitchFamily="34" charset="-122"/>
                <a:cs typeface="Times New Roman" panose="02020603050405020304" pitchFamily="18" charset="0"/>
              </a:rPr>
              <a:t>6. </a:t>
            </a:r>
            <a:r>
              <a:rPr lang="en-US" sz="4800" b="1" dirty="0">
                <a:solidFill>
                  <a:srgbClr val="232262"/>
                </a:solidFill>
                <a:latin typeface="Times New Roman" panose="02020603050405020304" pitchFamily="18" charset="0"/>
                <a:ea typeface="Aptos Display" pitchFamily="34" charset="-122"/>
                <a:cs typeface="Times New Roman" panose="02020603050405020304" pitchFamily="18" charset="0"/>
              </a:rPr>
              <a:t>Results - listening proficiency shifted upward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ext 1">
            <a:extLst>
              <a:ext uri="{FF2B5EF4-FFF2-40B4-BE49-F238E27FC236}">
                <a16:creationId xmlns:a16="http://schemas.microsoft.com/office/drawing/2014/main" id="{2320F4B0-F08B-C18D-724D-DDD96A226DAC}"/>
              </a:ext>
            </a:extLst>
          </p:cNvPr>
          <p:cNvSpPr/>
          <p:nvPr/>
        </p:nvSpPr>
        <p:spPr>
          <a:xfrm>
            <a:off x="2080260" y="1651570"/>
            <a:ext cx="10698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dirty="0">
                <a:solidFill>
                  <a:srgbClr val="667085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The clearest change occurred between the placement and post-course assessments.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Shape 3">
            <a:extLst>
              <a:ext uri="{FF2B5EF4-FFF2-40B4-BE49-F238E27FC236}">
                <a16:creationId xmlns:a16="http://schemas.microsoft.com/office/drawing/2014/main" id="{35E45162-A0FD-912A-F77D-B9360BFAB360}"/>
              </a:ext>
            </a:extLst>
          </p:cNvPr>
          <p:cNvSpPr/>
          <p:nvPr/>
        </p:nvSpPr>
        <p:spPr>
          <a:xfrm>
            <a:off x="3981450" y="2537222"/>
            <a:ext cx="209550" cy="133350"/>
          </a:xfrm>
          <a:prstGeom prst="rect">
            <a:avLst/>
          </a:prstGeom>
          <a:solidFill>
            <a:srgbClr val="A9AAC4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97" name="Text 4">
            <a:extLst>
              <a:ext uri="{FF2B5EF4-FFF2-40B4-BE49-F238E27FC236}">
                <a16:creationId xmlns:a16="http://schemas.microsoft.com/office/drawing/2014/main" id="{CA77C797-F86D-35BC-43FC-ECFA58ECCC10}"/>
              </a:ext>
            </a:extLst>
          </p:cNvPr>
          <p:cNvSpPr/>
          <p:nvPr/>
        </p:nvSpPr>
        <p:spPr>
          <a:xfrm>
            <a:off x="4286250" y="2457450"/>
            <a:ext cx="2031950" cy="3238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29167"/>
              </a:lnSpc>
              <a:buNone/>
            </a:pPr>
            <a:r>
              <a:rPr lang="en-US" sz="1875" b="1" kern="0" spc="263" dirty="0">
                <a:solidFill>
                  <a:srgbClr val="5B5B7A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PLACEMENT TEST</a:t>
            </a:r>
            <a:endParaRPr lang="en-US" sz="1875" dirty="0"/>
          </a:p>
        </p:txBody>
      </p:sp>
      <p:sp>
        <p:nvSpPr>
          <p:cNvPr id="99" name="Shape 5">
            <a:extLst>
              <a:ext uri="{FF2B5EF4-FFF2-40B4-BE49-F238E27FC236}">
                <a16:creationId xmlns:a16="http://schemas.microsoft.com/office/drawing/2014/main" id="{FF334F37-CA02-A5A3-CF59-5FAE883BB24E}"/>
              </a:ext>
            </a:extLst>
          </p:cNvPr>
          <p:cNvSpPr/>
          <p:nvPr/>
        </p:nvSpPr>
        <p:spPr>
          <a:xfrm>
            <a:off x="6565850" y="2537222"/>
            <a:ext cx="209550" cy="133350"/>
          </a:xfrm>
          <a:prstGeom prst="rect">
            <a:avLst/>
          </a:prstGeom>
          <a:solidFill>
            <a:srgbClr val="D62127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01" name="Text 6">
            <a:extLst>
              <a:ext uri="{FF2B5EF4-FFF2-40B4-BE49-F238E27FC236}">
                <a16:creationId xmlns:a16="http://schemas.microsoft.com/office/drawing/2014/main" id="{DFA1B93F-6E60-710B-4F96-2485A23DB2BE}"/>
              </a:ext>
            </a:extLst>
          </p:cNvPr>
          <p:cNvSpPr/>
          <p:nvPr/>
        </p:nvSpPr>
        <p:spPr>
          <a:xfrm>
            <a:off x="6870650" y="2457450"/>
            <a:ext cx="2249686" cy="3238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29167"/>
              </a:lnSpc>
              <a:buNone/>
            </a:pPr>
            <a:r>
              <a:rPr lang="en-US" sz="1875" b="1" kern="0" spc="263" dirty="0">
                <a:solidFill>
                  <a:srgbClr val="5B5B7A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POST-COURSE TEST</a:t>
            </a:r>
            <a:endParaRPr lang="en-US" sz="1875" dirty="0"/>
          </a:p>
        </p:txBody>
      </p:sp>
      <p:sp>
        <p:nvSpPr>
          <p:cNvPr id="103" name="Text 7">
            <a:extLst>
              <a:ext uri="{FF2B5EF4-FFF2-40B4-BE49-F238E27FC236}">
                <a16:creationId xmlns:a16="http://schemas.microsoft.com/office/drawing/2014/main" id="{864825B7-D7BF-648A-4378-53E5E7A48922}"/>
              </a:ext>
            </a:extLst>
          </p:cNvPr>
          <p:cNvSpPr/>
          <p:nvPr/>
        </p:nvSpPr>
        <p:spPr>
          <a:xfrm>
            <a:off x="2400300" y="2970609"/>
            <a:ext cx="2724150" cy="5695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9500"/>
              </a:lnSpc>
              <a:buNone/>
            </a:pPr>
            <a:r>
              <a:rPr lang="en-US" sz="2700" b="1" dirty="0">
                <a:solidFill>
                  <a:srgbClr val="232262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Excellent</a:t>
            </a:r>
            <a:endParaRPr lang="en-US" sz="2700" dirty="0"/>
          </a:p>
        </p:txBody>
      </p:sp>
      <p:sp>
        <p:nvSpPr>
          <p:cNvPr id="105" name="Text 8">
            <a:extLst>
              <a:ext uri="{FF2B5EF4-FFF2-40B4-BE49-F238E27FC236}">
                <a16:creationId xmlns:a16="http://schemas.microsoft.com/office/drawing/2014/main" id="{EA025280-5059-C6CE-B3ED-39AB7A777D26}"/>
              </a:ext>
            </a:extLst>
          </p:cNvPr>
          <p:cNvSpPr/>
          <p:nvPr/>
        </p:nvSpPr>
        <p:spPr>
          <a:xfrm>
            <a:off x="2400300" y="3502075"/>
            <a:ext cx="2724150" cy="4071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43519"/>
              </a:lnSpc>
              <a:buNone/>
            </a:pPr>
            <a:r>
              <a:rPr lang="en-US" sz="1875" dirty="0">
                <a:solidFill>
                  <a:srgbClr val="5B5B7A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9–10</a:t>
            </a:r>
            <a:endParaRPr lang="en-US" sz="1875" dirty="0"/>
          </a:p>
        </p:txBody>
      </p:sp>
      <p:sp>
        <p:nvSpPr>
          <p:cNvPr id="107" name="Shape 9">
            <a:extLst>
              <a:ext uri="{FF2B5EF4-FFF2-40B4-BE49-F238E27FC236}">
                <a16:creationId xmlns:a16="http://schemas.microsoft.com/office/drawing/2014/main" id="{7592C786-B64E-9D5A-A93A-CA053A9318F6}"/>
              </a:ext>
            </a:extLst>
          </p:cNvPr>
          <p:cNvSpPr/>
          <p:nvPr/>
        </p:nvSpPr>
        <p:spPr>
          <a:xfrm>
            <a:off x="3981450" y="3046958"/>
            <a:ext cx="1342701" cy="474166"/>
          </a:xfrm>
          <a:prstGeom prst="rect">
            <a:avLst/>
          </a:prstGeom>
          <a:solidFill>
            <a:srgbClr val="A9AAC4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09" name="Text 10">
            <a:extLst>
              <a:ext uri="{FF2B5EF4-FFF2-40B4-BE49-F238E27FC236}">
                <a16:creationId xmlns:a16="http://schemas.microsoft.com/office/drawing/2014/main" id="{27EBB9FB-3426-3A22-0293-8C0AF11E0D9B}"/>
              </a:ext>
            </a:extLst>
          </p:cNvPr>
          <p:cNvSpPr/>
          <p:nvPr/>
        </p:nvSpPr>
        <p:spPr>
          <a:xfrm>
            <a:off x="5476875" y="2978944"/>
            <a:ext cx="217736" cy="421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43929"/>
              </a:lnSpc>
              <a:buNone/>
            </a:pPr>
            <a:r>
              <a:rPr lang="en-US" sz="1950" dirty="0">
                <a:solidFill>
                  <a:srgbClr val="5B5B7A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5</a:t>
            </a:r>
            <a:endParaRPr lang="en-US" sz="1950" dirty="0"/>
          </a:p>
        </p:txBody>
      </p:sp>
      <p:sp>
        <p:nvSpPr>
          <p:cNvPr id="111" name="Shape 11">
            <a:extLst>
              <a:ext uri="{FF2B5EF4-FFF2-40B4-BE49-F238E27FC236}">
                <a16:creationId xmlns:a16="http://schemas.microsoft.com/office/drawing/2014/main" id="{1773C6B7-32BC-C8B3-FEA7-6D798E89EECC}"/>
              </a:ext>
            </a:extLst>
          </p:cNvPr>
          <p:cNvSpPr/>
          <p:nvPr/>
        </p:nvSpPr>
        <p:spPr>
          <a:xfrm>
            <a:off x="3981450" y="3517552"/>
            <a:ext cx="3200636" cy="620063"/>
          </a:xfrm>
          <a:prstGeom prst="rect">
            <a:avLst/>
          </a:prstGeom>
          <a:solidFill>
            <a:srgbClr val="D62127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13" name="Text 12">
            <a:extLst>
              <a:ext uri="{FF2B5EF4-FFF2-40B4-BE49-F238E27FC236}">
                <a16:creationId xmlns:a16="http://schemas.microsoft.com/office/drawing/2014/main" id="{B9BF1909-F440-E83A-5C00-A9BE9C975C94}"/>
              </a:ext>
            </a:extLst>
          </p:cNvPr>
          <p:cNvSpPr/>
          <p:nvPr/>
        </p:nvSpPr>
        <p:spPr>
          <a:xfrm>
            <a:off x="7353300" y="3458021"/>
            <a:ext cx="416868" cy="4810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45313"/>
              </a:lnSpc>
              <a:buNone/>
            </a:pPr>
            <a:r>
              <a:rPr lang="en-US" sz="2250" b="1" dirty="0">
                <a:solidFill>
                  <a:srgbClr val="D62127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12</a:t>
            </a:r>
            <a:endParaRPr lang="en-US" sz="2250" dirty="0"/>
          </a:p>
        </p:txBody>
      </p:sp>
      <p:sp>
        <p:nvSpPr>
          <p:cNvPr id="115" name="Text 13">
            <a:extLst>
              <a:ext uri="{FF2B5EF4-FFF2-40B4-BE49-F238E27FC236}">
                <a16:creationId xmlns:a16="http://schemas.microsoft.com/office/drawing/2014/main" id="{BCA5D466-DB09-E06D-9CD7-2E1DBF80FB85}"/>
              </a:ext>
            </a:extLst>
          </p:cNvPr>
          <p:cNvSpPr/>
          <p:nvPr/>
        </p:nvSpPr>
        <p:spPr>
          <a:xfrm>
            <a:off x="2400300" y="4083100"/>
            <a:ext cx="2724150" cy="5695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9500"/>
              </a:lnSpc>
              <a:buNone/>
            </a:pPr>
            <a:r>
              <a:rPr lang="en-US" sz="2700" b="1" dirty="0">
                <a:solidFill>
                  <a:srgbClr val="232262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Good</a:t>
            </a:r>
            <a:endParaRPr lang="en-US" sz="2700" dirty="0"/>
          </a:p>
        </p:txBody>
      </p:sp>
      <p:sp>
        <p:nvSpPr>
          <p:cNvPr id="117" name="Text 14">
            <a:extLst>
              <a:ext uri="{FF2B5EF4-FFF2-40B4-BE49-F238E27FC236}">
                <a16:creationId xmlns:a16="http://schemas.microsoft.com/office/drawing/2014/main" id="{1B36DBCF-5BED-DF88-767F-8930816BCFD4}"/>
              </a:ext>
            </a:extLst>
          </p:cNvPr>
          <p:cNvSpPr/>
          <p:nvPr/>
        </p:nvSpPr>
        <p:spPr>
          <a:xfrm>
            <a:off x="2400300" y="4614565"/>
            <a:ext cx="2724150" cy="4071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43519"/>
              </a:lnSpc>
              <a:buNone/>
            </a:pPr>
            <a:r>
              <a:rPr lang="en-US" sz="1875" dirty="0">
                <a:solidFill>
                  <a:srgbClr val="5B5B7A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7–8.9</a:t>
            </a:r>
            <a:endParaRPr lang="en-US" sz="1875" dirty="0"/>
          </a:p>
        </p:txBody>
      </p:sp>
      <p:sp>
        <p:nvSpPr>
          <p:cNvPr id="119" name="Shape 15">
            <a:extLst>
              <a:ext uri="{FF2B5EF4-FFF2-40B4-BE49-F238E27FC236}">
                <a16:creationId xmlns:a16="http://schemas.microsoft.com/office/drawing/2014/main" id="{41C7CFA8-416F-9F38-0CA6-39CE64732019}"/>
              </a:ext>
            </a:extLst>
          </p:cNvPr>
          <p:cNvSpPr/>
          <p:nvPr/>
        </p:nvSpPr>
        <p:spPr>
          <a:xfrm>
            <a:off x="3981450" y="4159448"/>
            <a:ext cx="1870713" cy="474166"/>
          </a:xfrm>
          <a:prstGeom prst="rect">
            <a:avLst/>
          </a:prstGeom>
          <a:solidFill>
            <a:srgbClr val="A9AAC4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21" name="Text 16">
            <a:extLst>
              <a:ext uri="{FF2B5EF4-FFF2-40B4-BE49-F238E27FC236}">
                <a16:creationId xmlns:a16="http://schemas.microsoft.com/office/drawing/2014/main" id="{B64D8E45-37D3-250E-48FB-F42330F150D5}"/>
              </a:ext>
            </a:extLst>
          </p:cNvPr>
          <p:cNvSpPr/>
          <p:nvPr/>
        </p:nvSpPr>
        <p:spPr>
          <a:xfrm>
            <a:off x="6010275" y="4091434"/>
            <a:ext cx="213271" cy="421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43929"/>
              </a:lnSpc>
              <a:buNone/>
            </a:pPr>
            <a:r>
              <a:rPr lang="en-US" sz="1950" dirty="0">
                <a:solidFill>
                  <a:srgbClr val="5B5B7A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7</a:t>
            </a:r>
            <a:endParaRPr lang="en-US" sz="1950" dirty="0"/>
          </a:p>
        </p:txBody>
      </p:sp>
      <p:sp>
        <p:nvSpPr>
          <p:cNvPr id="123" name="Shape 17">
            <a:extLst>
              <a:ext uri="{FF2B5EF4-FFF2-40B4-BE49-F238E27FC236}">
                <a16:creationId xmlns:a16="http://schemas.microsoft.com/office/drawing/2014/main" id="{0E5D572E-3F56-B03B-02F1-88B0D82FCFBC}"/>
              </a:ext>
            </a:extLst>
          </p:cNvPr>
          <p:cNvSpPr/>
          <p:nvPr/>
        </p:nvSpPr>
        <p:spPr>
          <a:xfrm>
            <a:off x="3981450" y="4630042"/>
            <a:ext cx="5816852" cy="620063"/>
          </a:xfrm>
          <a:prstGeom prst="rect">
            <a:avLst/>
          </a:prstGeom>
          <a:solidFill>
            <a:srgbClr val="D62127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25" name="Text 18">
            <a:extLst>
              <a:ext uri="{FF2B5EF4-FFF2-40B4-BE49-F238E27FC236}">
                <a16:creationId xmlns:a16="http://schemas.microsoft.com/office/drawing/2014/main" id="{7A5767A3-A893-2144-8D77-ED85EAA9C9EF}"/>
              </a:ext>
            </a:extLst>
          </p:cNvPr>
          <p:cNvSpPr/>
          <p:nvPr/>
        </p:nvSpPr>
        <p:spPr>
          <a:xfrm>
            <a:off x="10039350" y="4570512"/>
            <a:ext cx="416868" cy="4810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45313"/>
              </a:lnSpc>
              <a:buNone/>
            </a:pPr>
            <a:r>
              <a:rPr lang="en-US" sz="2250" b="1" dirty="0">
                <a:solidFill>
                  <a:srgbClr val="D62127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22</a:t>
            </a:r>
            <a:endParaRPr lang="en-US" sz="2250" dirty="0"/>
          </a:p>
        </p:txBody>
      </p:sp>
      <p:sp>
        <p:nvSpPr>
          <p:cNvPr id="127" name="Text 19">
            <a:extLst>
              <a:ext uri="{FF2B5EF4-FFF2-40B4-BE49-F238E27FC236}">
                <a16:creationId xmlns:a16="http://schemas.microsoft.com/office/drawing/2014/main" id="{C98694DA-5618-2EFA-2C09-940E11F550CF}"/>
              </a:ext>
            </a:extLst>
          </p:cNvPr>
          <p:cNvSpPr/>
          <p:nvPr/>
        </p:nvSpPr>
        <p:spPr>
          <a:xfrm>
            <a:off x="2400300" y="5195590"/>
            <a:ext cx="2724150" cy="5695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9500"/>
              </a:lnSpc>
              <a:buNone/>
            </a:pPr>
            <a:r>
              <a:rPr lang="en-US" sz="2700" b="1" dirty="0">
                <a:solidFill>
                  <a:srgbClr val="232262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Average</a:t>
            </a:r>
            <a:endParaRPr lang="en-US" sz="2700" dirty="0"/>
          </a:p>
        </p:txBody>
      </p:sp>
      <p:sp>
        <p:nvSpPr>
          <p:cNvPr id="129" name="Text 20">
            <a:extLst>
              <a:ext uri="{FF2B5EF4-FFF2-40B4-BE49-F238E27FC236}">
                <a16:creationId xmlns:a16="http://schemas.microsoft.com/office/drawing/2014/main" id="{7E03CB22-6DB2-BBD2-AD04-EF899D9350AA}"/>
              </a:ext>
            </a:extLst>
          </p:cNvPr>
          <p:cNvSpPr/>
          <p:nvPr/>
        </p:nvSpPr>
        <p:spPr>
          <a:xfrm>
            <a:off x="2400300" y="5727055"/>
            <a:ext cx="2724150" cy="4071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43519"/>
              </a:lnSpc>
              <a:buNone/>
            </a:pPr>
            <a:r>
              <a:rPr lang="en-US" sz="1875" dirty="0">
                <a:solidFill>
                  <a:srgbClr val="5B5B7A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5–6.9</a:t>
            </a:r>
            <a:endParaRPr lang="en-US" sz="1875" dirty="0"/>
          </a:p>
        </p:txBody>
      </p:sp>
      <p:sp>
        <p:nvSpPr>
          <p:cNvPr id="131" name="Shape 21">
            <a:extLst>
              <a:ext uri="{FF2B5EF4-FFF2-40B4-BE49-F238E27FC236}">
                <a16:creationId xmlns:a16="http://schemas.microsoft.com/office/drawing/2014/main" id="{21F04663-C4C6-9CCA-206A-64973C571B83}"/>
              </a:ext>
            </a:extLst>
          </p:cNvPr>
          <p:cNvSpPr/>
          <p:nvPr/>
        </p:nvSpPr>
        <p:spPr>
          <a:xfrm>
            <a:off x="3981450" y="5271939"/>
            <a:ext cx="3989711" cy="474166"/>
          </a:xfrm>
          <a:prstGeom prst="rect">
            <a:avLst/>
          </a:prstGeom>
          <a:solidFill>
            <a:srgbClr val="A9AAC4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33" name="Text 22">
            <a:extLst>
              <a:ext uri="{FF2B5EF4-FFF2-40B4-BE49-F238E27FC236}">
                <a16:creationId xmlns:a16="http://schemas.microsoft.com/office/drawing/2014/main" id="{CD55D4DD-FA8F-1AE2-7FD4-9924F25635D6}"/>
              </a:ext>
            </a:extLst>
          </p:cNvPr>
          <p:cNvSpPr/>
          <p:nvPr/>
        </p:nvSpPr>
        <p:spPr>
          <a:xfrm>
            <a:off x="8162925" y="5203924"/>
            <a:ext cx="346770" cy="421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43929"/>
              </a:lnSpc>
              <a:buNone/>
            </a:pPr>
            <a:r>
              <a:rPr lang="en-US" sz="1950" dirty="0">
                <a:solidFill>
                  <a:srgbClr val="5B5B7A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15</a:t>
            </a:r>
            <a:endParaRPr lang="en-US" sz="1950" dirty="0"/>
          </a:p>
        </p:txBody>
      </p:sp>
      <p:sp>
        <p:nvSpPr>
          <p:cNvPr id="135" name="Shape 23">
            <a:extLst>
              <a:ext uri="{FF2B5EF4-FFF2-40B4-BE49-F238E27FC236}">
                <a16:creationId xmlns:a16="http://schemas.microsoft.com/office/drawing/2014/main" id="{E15F058D-386B-0F56-1EB6-E6FAFF859807}"/>
              </a:ext>
            </a:extLst>
          </p:cNvPr>
          <p:cNvSpPr/>
          <p:nvPr/>
        </p:nvSpPr>
        <p:spPr>
          <a:xfrm>
            <a:off x="3981450" y="5742532"/>
            <a:ext cx="258581" cy="620063"/>
          </a:xfrm>
          <a:prstGeom prst="rect">
            <a:avLst/>
          </a:prstGeom>
          <a:solidFill>
            <a:srgbClr val="D62127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37" name="Text 24">
            <a:extLst>
              <a:ext uri="{FF2B5EF4-FFF2-40B4-BE49-F238E27FC236}">
                <a16:creationId xmlns:a16="http://schemas.microsoft.com/office/drawing/2014/main" id="{BCCED8D3-67C5-EC77-EFA2-B010F998FE1E}"/>
              </a:ext>
            </a:extLst>
          </p:cNvPr>
          <p:cNvSpPr/>
          <p:nvPr/>
        </p:nvSpPr>
        <p:spPr>
          <a:xfrm>
            <a:off x="4400550" y="5683002"/>
            <a:ext cx="246608" cy="4810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45313"/>
              </a:lnSpc>
              <a:buNone/>
            </a:pPr>
            <a:r>
              <a:rPr lang="en-US" sz="2250" b="1" dirty="0">
                <a:solidFill>
                  <a:srgbClr val="D62127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1</a:t>
            </a:r>
            <a:endParaRPr lang="en-US" sz="2250" dirty="0"/>
          </a:p>
        </p:txBody>
      </p:sp>
      <p:sp>
        <p:nvSpPr>
          <p:cNvPr id="139" name="Text 25">
            <a:extLst>
              <a:ext uri="{FF2B5EF4-FFF2-40B4-BE49-F238E27FC236}">
                <a16:creationId xmlns:a16="http://schemas.microsoft.com/office/drawing/2014/main" id="{EA073603-018E-1241-BF0A-3BA83F2C795D}"/>
              </a:ext>
            </a:extLst>
          </p:cNvPr>
          <p:cNvSpPr/>
          <p:nvPr/>
        </p:nvSpPr>
        <p:spPr>
          <a:xfrm>
            <a:off x="2400300" y="6308080"/>
            <a:ext cx="2724150" cy="5695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9500"/>
              </a:lnSpc>
              <a:buNone/>
            </a:pPr>
            <a:r>
              <a:rPr lang="en-US" sz="2700" b="1" dirty="0">
                <a:solidFill>
                  <a:srgbClr val="232262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Weak</a:t>
            </a:r>
            <a:endParaRPr lang="en-US" sz="2700" dirty="0"/>
          </a:p>
        </p:txBody>
      </p:sp>
      <p:sp>
        <p:nvSpPr>
          <p:cNvPr id="141" name="Text 26">
            <a:extLst>
              <a:ext uri="{FF2B5EF4-FFF2-40B4-BE49-F238E27FC236}">
                <a16:creationId xmlns:a16="http://schemas.microsoft.com/office/drawing/2014/main" id="{2D8F7EB8-D305-74A5-E91E-C152EE76C6B1}"/>
              </a:ext>
            </a:extLst>
          </p:cNvPr>
          <p:cNvSpPr/>
          <p:nvPr/>
        </p:nvSpPr>
        <p:spPr>
          <a:xfrm>
            <a:off x="2400300" y="6839545"/>
            <a:ext cx="2724150" cy="4071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43519"/>
              </a:lnSpc>
              <a:buNone/>
            </a:pPr>
            <a:r>
              <a:rPr lang="en-US" sz="1875" dirty="0">
                <a:solidFill>
                  <a:srgbClr val="5B5B7A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3–4.9</a:t>
            </a:r>
            <a:endParaRPr lang="en-US" sz="1875" dirty="0"/>
          </a:p>
        </p:txBody>
      </p:sp>
      <p:sp>
        <p:nvSpPr>
          <p:cNvPr id="143" name="Shape 27">
            <a:extLst>
              <a:ext uri="{FF2B5EF4-FFF2-40B4-BE49-F238E27FC236}">
                <a16:creationId xmlns:a16="http://schemas.microsoft.com/office/drawing/2014/main" id="{4B9927C3-D4F7-3334-03EA-188C31E0000D}"/>
              </a:ext>
            </a:extLst>
          </p:cNvPr>
          <p:cNvSpPr/>
          <p:nvPr/>
        </p:nvSpPr>
        <p:spPr>
          <a:xfrm>
            <a:off x="3981450" y="6384429"/>
            <a:ext cx="2105717" cy="474166"/>
          </a:xfrm>
          <a:prstGeom prst="rect">
            <a:avLst/>
          </a:prstGeom>
          <a:solidFill>
            <a:srgbClr val="A9AAC4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45" name="Text 28">
            <a:extLst>
              <a:ext uri="{FF2B5EF4-FFF2-40B4-BE49-F238E27FC236}">
                <a16:creationId xmlns:a16="http://schemas.microsoft.com/office/drawing/2014/main" id="{92422E1C-B8E7-E608-E9E4-24281DD468AA}"/>
              </a:ext>
            </a:extLst>
          </p:cNvPr>
          <p:cNvSpPr/>
          <p:nvPr/>
        </p:nvSpPr>
        <p:spPr>
          <a:xfrm>
            <a:off x="6286500" y="6316414"/>
            <a:ext cx="218480" cy="421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43929"/>
              </a:lnSpc>
              <a:buNone/>
            </a:pPr>
            <a:r>
              <a:rPr lang="en-US" sz="1950" dirty="0">
                <a:solidFill>
                  <a:srgbClr val="5B5B7A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8</a:t>
            </a:r>
            <a:endParaRPr lang="en-US" sz="1950" dirty="0"/>
          </a:p>
        </p:txBody>
      </p:sp>
      <p:sp>
        <p:nvSpPr>
          <p:cNvPr id="147" name="Text 29">
            <a:extLst>
              <a:ext uri="{FF2B5EF4-FFF2-40B4-BE49-F238E27FC236}">
                <a16:creationId xmlns:a16="http://schemas.microsoft.com/office/drawing/2014/main" id="{C558758A-8BE5-193D-630F-ACFDAEC68FAF}"/>
              </a:ext>
            </a:extLst>
          </p:cNvPr>
          <p:cNvSpPr/>
          <p:nvPr/>
        </p:nvSpPr>
        <p:spPr>
          <a:xfrm>
            <a:off x="3981450" y="6795492"/>
            <a:ext cx="246311" cy="4810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45313"/>
              </a:lnSpc>
              <a:buNone/>
            </a:pPr>
            <a:r>
              <a:rPr lang="en-US" sz="2250" b="1" dirty="0">
                <a:solidFill>
                  <a:srgbClr val="D62127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0</a:t>
            </a:r>
            <a:endParaRPr lang="en-US" sz="2250" dirty="0"/>
          </a:p>
        </p:txBody>
      </p:sp>
      <p:sp>
        <p:nvSpPr>
          <p:cNvPr id="149" name="Text 30">
            <a:extLst>
              <a:ext uri="{FF2B5EF4-FFF2-40B4-BE49-F238E27FC236}">
                <a16:creationId xmlns:a16="http://schemas.microsoft.com/office/drawing/2014/main" id="{1FCC0589-AB0A-DB12-AFD3-7FF03B939BC1}"/>
              </a:ext>
            </a:extLst>
          </p:cNvPr>
          <p:cNvSpPr/>
          <p:nvPr/>
        </p:nvSpPr>
        <p:spPr>
          <a:xfrm>
            <a:off x="2400300" y="7409856"/>
            <a:ext cx="2724150" cy="5695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9500"/>
              </a:lnSpc>
              <a:buNone/>
            </a:pPr>
            <a:r>
              <a:rPr lang="en-US" sz="2700" b="1" dirty="0">
                <a:solidFill>
                  <a:srgbClr val="232262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Poor</a:t>
            </a:r>
            <a:endParaRPr lang="en-US" sz="2700" dirty="0"/>
          </a:p>
        </p:txBody>
      </p:sp>
      <p:sp>
        <p:nvSpPr>
          <p:cNvPr id="151" name="Text 31">
            <a:extLst>
              <a:ext uri="{FF2B5EF4-FFF2-40B4-BE49-F238E27FC236}">
                <a16:creationId xmlns:a16="http://schemas.microsoft.com/office/drawing/2014/main" id="{81C42175-54BA-9DAD-2B3A-BDFEE186215E}"/>
              </a:ext>
            </a:extLst>
          </p:cNvPr>
          <p:cNvSpPr/>
          <p:nvPr/>
        </p:nvSpPr>
        <p:spPr>
          <a:xfrm>
            <a:off x="2400300" y="7941321"/>
            <a:ext cx="2724150" cy="4071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43519"/>
              </a:lnSpc>
              <a:buNone/>
            </a:pPr>
            <a:r>
              <a:rPr lang="en-US" sz="1875" dirty="0">
                <a:solidFill>
                  <a:srgbClr val="5B5B7A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0–2.9</a:t>
            </a:r>
            <a:endParaRPr lang="en-US" sz="1875" dirty="0"/>
          </a:p>
        </p:txBody>
      </p:sp>
      <p:sp>
        <p:nvSpPr>
          <p:cNvPr id="153" name="Text 32">
            <a:extLst>
              <a:ext uri="{FF2B5EF4-FFF2-40B4-BE49-F238E27FC236}">
                <a16:creationId xmlns:a16="http://schemas.microsoft.com/office/drawing/2014/main" id="{620E37A7-394A-6BB5-8C25-61AB99D53C70}"/>
              </a:ext>
            </a:extLst>
          </p:cNvPr>
          <p:cNvSpPr/>
          <p:nvPr/>
        </p:nvSpPr>
        <p:spPr>
          <a:xfrm>
            <a:off x="3981450" y="7687271"/>
            <a:ext cx="218182" cy="421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43929"/>
              </a:lnSpc>
              <a:buNone/>
            </a:pPr>
            <a:r>
              <a:rPr lang="en-US" sz="1950" dirty="0">
                <a:solidFill>
                  <a:srgbClr val="5B5B7A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0</a:t>
            </a:r>
            <a:endParaRPr lang="en-US" sz="1950" dirty="0"/>
          </a:p>
        </p:txBody>
      </p:sp>
      <p:sp>
        <p:nvSpPr>
          <p:cNvPr id="155" name="Text 33">
            <a:extLst>
              <a:ext uri="{FF2B5EF4-FFF2-40B4-BE49-F238E27FC236}">
                <a16:creationId xmlns:a16="http://schemas.microsoft.com/office/drawing/2014/main" id="{4EF5E983-245B-AC2D-5354-D4BF75DE2CFF}"/>
              </a:ext>
            </a:extLst>
          </p:cNvPr>
          <p:cNvSpPr/>
          <p:nvPr/>
        </p:nvSpPr>
        <p:spPr>
          <a:xfrm>
            <a:off x="4447282" y="7687271"/>
            <a:ext cx="223689" cy="421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43929"/>
              </a:lnSpc>
              <a:buNone/>
            </a:pPr>
            <a:r>
              <a:rPr lang="en-US" sz="1950" b="1" dirty="0">
                <a:solidFill>
                  <a:srgbClr val="D62127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0</a:t>
            </a:r>
            <a:endParaRPr lang="en-US" sz="1950" dirty="0"/>
          </a:p>
        </p:txBody>
      </p:sp>
      <p:sp>
        <p:nvSpPr>
          <p:cNvPr id="157" name="Shape 34">
            <a:extLst>
              <a:ext uri="{FF2B5EF4-FFF2-40B4-BE49-F238E27FC236}">
                <a16:creationId xmlns:a16="http://schemas.microsoft.com/office/drawing/2014/main" id="{E824C5BA-DF42-9115-B79B-D60B03996F0F}"/>
              </a:ext>
            </a:extLst>
          </p:cNvPr>
          <p:cNvSpPr/>
          <p:nvPr/>
        </p:nvSpPr>
        <p:spPr>
          <a:xfrm>
            <a:off x="12573000" y="2419350"/>
            <a:ext cx="38100" cy="4941243"/>
          </a:xfrm>
          <a:prstGeom prst="rect">
            <a:avLst/>
          </a:prstGeom>
          <a:solidFill>
            <a:srgbClr val="232262">
              <a:alpha val="16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59" name="Text 35">
            <a:extLst>
              <a:ext uri="{FF2B5EF4-FFF2-40B4-BE49-F238E27FC236}">
                <a16:creationId xmlns:a16="http://schemas.microsoft.com/office/drawing/2014/main" id="{9FC19215-0F23-E530-A3E4-BEC01D329682}"/>
              </a:ext>
            </a:extLst>
          </p:cNvPr>
          <p:cNvSpPr/>
          <p:nvPr/>
        </p:nvSpPr>
        <p:spPr>
          <a:xfrm>
            <a:off x="13144500" y="2457450"/>
            <a:ext cx="3529905" cy="51315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3200" b="1" kern="0" spc="390" dirty="0">
                <a:solidFill>
                  <a:srgbClr val="5B5B7A"/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BEFORE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1" name="Text 36">
            <a:extLst>
              <a:ext uri="{FF2B5EF4-FFF2-40B4-BE49-F238E27FC236}">
                <a16:creationId xmlns:a16="http://schemas.microsoft.com/office/drawing/2014/main" id="{86A043AD-D733-FC4D-CD4E-941DD04332D6}"/>
              </a:ext>
            </a:extLst>
          </p:cNvPr>
          <p:cNvSpPr/>
          <p:nvPr/>
        </p:nvSpPr>
        <p:spPr>
          <a:xfrm>
            <a:off x="13144500" y="2898428"/>
            <a:ext cx="4022407" cy="8608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3429"/>
              </a:lnSpc>
              <a:buNone/>
            </a:pPr>
            <a:r>
              <a:rPr lang="en-US" sz="3200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15 average · 8 weak </a:t>
            </a:r>
          </a:p>
          <a:p>
            <a:pPr marL="0" indent="0" algn="l">
              <a:lnSpc>
                <a:spcPct val="123429"/>
              </a:lnSpc>
              <a:buNone/>
            </a:pPr>
            <a:r>
              <a:rPr lang="en-US" sz="3200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7 good · 5 excellent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" name="Text 37">
            <a:extLst>
              <a:ext uri="{FF2B5EF4-FFF2-40B4-BE49-F238E27FC236}">
                <a16:creationId xmlns:a16="http://schemas.microsoft.com/office/drawing/2014/main" id="{DF49C59D-2F39-6AED-28FF-65B6E676C344}"/>
              </a:ext>
            </a:extLst>
          </p:cNvPr>
          <p:cNvSpPr/>
          <p:nvPr/>
        </p:nvSpPr>
        <p:spPr>
          <a:xfrm>
            <a:off x="13144500" y="4502200"/>
            <a:ext cx="2571750" cy="4302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3200" b="1" kern="0" spc="390" dirty="0">
                <a:solidFill>
                  <a:srgbClr val="D62127"/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AFTER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5" name="Text 38">
            <a:extLst>
              <a:ext uri="{FF2B5EF4-FFF2-40B4-BE49-F238E27FC236}">
                <a16:creationId xmlns:a16="http://schemas.microsoft.com/office/drawing/2014/main" id="{2F660F6E-CC4F-AE2C-D367-C8397F02E1D1}"/>
              </a:ext>
            </a:extLst>
          </p:cNvPr>
          <p:cNvSpPr/>
          <p:nvPr/>
        </p:nvSpPr>
        <p:spPr>
          <a:xfrm>
            <a:off x="13144500" y="5057477"/>
            <a:ext cx="4579644" cy="8608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3429"/>
              </a:lnSpc>
              <a:buNone/>
            </a:pPr>
            <a:r>
              <a:rPr lang="en-US" sz="3200" b="1" dirty="0">
                <a:solidFill>
                  <a:srgbClr val="D62127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22</a:t>
            </a:r>
            <a:r>
              <a:rPr lang="en-US" sz="3200" b="1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 good · </a:t>
            </a:r>
            <a:r>
              <a:rPr lang="en-US" sz="3200" b="1" dirty="0">
                <a:solidFill>
                  <a:srgbClr val="D62127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12</a:t>
            </a:r>
            <a:r>
              <a:rPr lang="en-US" sz="3200" b="1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 excellent </a:t>
            </a:r>
          </a:p>
          <a:p>
            <a:pPr marL="0" indent="0" algn="l">
              <a:lnSpc>
                <a:spcPct val="123429"/>
              </a:lnSpc>
              <a:buNone/>
            </a:pPr>
            <a:r>
              <a:rPr lang="en-US" sz="3200" b="1" dirty="0">
                <a:solidFill>
                  <a:srgbClr val="D62127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1</a:t>
            </a:r>
            <a:r>
              <a:rPr lang="en-US" sz="3200" b="1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 average · 0 weak / poor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7" name="Shape 39">
            <a:extLst>
              <a:ext uri="{FF2B5EF4-FFF2-40B4-BE49-F238E27FC236}">
                <a16:creationId xmlns:a16="http://schemas.microsoft.com/office/drawing/2014/main" id="{62A7B1FA-516E-0EC4-2615-0306413876DB}"/>
              </a:ext>
            </a:extLst>
          </p:cNvPr>
          <p:cNvSpPr/>
          <p:nvPr/>
        </p:nvSpPr>
        <p:spPr>
          <a:xfrm>
            <a:off x="13144965" y="6452582"/>
            <a:ext cx="3904320" cy="168954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69" name="Text 40">
            <a:extLst>
              <a:ext uri="{FF2B5EF4-FFF2-40B4-BE49-F238E27FC236}">
                <a16:creationId xmlns:a16="http://schemas.microsoft.com/office/drawing/2014/main" id="{C6B45FFF-482C-5CC2-24E3-5463532375BC}"/>
              </a:ext>
            </a:extLst>
          </p:cNvPr>
          <p:cNvSpPr/>
          <p:nvPr/>
        </p:nvSpPr>
        <p:spPr>
          <a:xfrm>
            <a:off x="13449693" y="6776364"/>
            <a:ext cx="3411995" cy="115627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26290"/>
              </a:lnSpc>
              <a:buNone/>
            </a:pPr>
            <a:r>
              <a:rPr lang="en-US" sz="2174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Almost the entire cohort moved into the upper performance bands.</a:t>
            </a:r>
            <a:endParaRPr lang="en-US" sz="2174" dirty="0"/>
          </a:p>
        </p:txBody>
      </p:sp>
      <p:pic>
        <p:nvPicPr>
          <p:cNvPr id="173" name="Picture 172">
            <a:extLst>
              <a:ext uri="{FF2B5EF4-FFF2-40B4-BE49-F238E27FC236}">
                <a16:creationId xmlns:a16="http://schemas.microsoft.com/office/drawing/2014/main" id="{A43B7ABA-13C4-4E1A-9C2D-F2BD4E4F02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-4085340" y="10054748"/>
            <a:ext cx="4410963" cy="3552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1227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F6BF92-3102-30BF-D264-BD0451543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8DC05798-946A-D8CC-F361-492B4764B689}"/>
              </a:ext>
            </a:extLst>
          </p:cNvPr>
          <p:cNvSpPr/>
          <p:nvPr/>
        </p:nvSpPr>
        <p:spPr>
          <a:xfrm>
            <a:off x="10094268" y="2614017"/>
            <a:ext cx="7296266" cy="437733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3CD83A13-1DD6-158B-8286-9D02619EF6C8}"/>
              </a:ext>
            </a:extLst>
          </p:cNvPr>
          <p:cNvSpPr/>
          <p:nvPr/>
        </p:nvSpPr>
        <p:spPr>
          <a:xfrm>
            <a:off x="1238250" y="1813471"/>
            <a:ext cx="17392650" cy="49574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41324"/>
              </a:lnSpc>
              <a:buNone/>
            </a:pPr>
            <a:r>
              <a:rPr lang="en-US" sz="2325" dirty="0">
                <a:solidFill>
                  <a:srgbClr val="5B5B7A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Grade 11 Provincial Excellent Student Examination — the listening intervention was followed by tangible success.</a:t>
            </a:r>
            <a:endParaRPr lang="en-US" sz="2325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B188E0EC-27D7-06DC-16D9-664BB860865B}"/>
              </a:ext>
            </a:extLst>
          </p:cNvPr>
          <p:cNvSpPr/>
          <p:nvPr/>
        </p:nvSpPr>
        <p:spPr>
          <a:xfrm>
            <a:off x="1238250" y="2614017"/>
            <a:ext cx="4292664" cy="1981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0833"/>
              </a:lnSpc>
              <a:buNone/>
            </a:pPr>
            <a:r>
              <a:rPr lang="en-US" sz="12750" b="1" dirty="0">
                <a:solidFill>
                  <a:srgbClr val="232262"/>
                </a:solidFill>
                <a:latin typeface="Barlow Condensed" pitchFamily="34" charset="0"/>
                <a:ea typeface="Barlow Condensed" pitchFamily="34" charset="-122"/>
                <a:cs typeface="Times New Roman" panose="02020603050405020304" pitchFamily="18" charset="0"/>
              </a:rPr>
              <a:t>13 / 35</a:t>
            </a:r>
            <a:endParaRPr lang="en-US" sz="1275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07784D53-F241-1DF2-37B0-AE9135F319E9}"/>
              </a:ext>
            </a:extLst>
          </p:cNvPr>
          <p:cNvSpPr/>
          <p:nvPr/>
        </p:nvSpPr>
        <p:spPr>
          <a:xfrm>
            <a:off x="1243470" y="3751211"/>
            <a:ext cx="4490580" cy="8440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8857"/>
              </a:lnSpc>
              <a:buNone/>
            </a:pPr>
            <a:r>
              <a:rPr lang="en-US" sz="2800" dirty="0">
                <a:solidFill>
                  <a:srgbClr val="3C3B52"/>
                </a:solidFill>
                <a:latin typeface="Archivo" pitchFamily="34" charset="0"/>
                <a:ea typeface="Archivo" pitchFamily="34" charset="-122"/>
                <a:cs typeface="Times New Roman" panose="02020603050405020304" pitchFamily="18" charset="0"/>
              </a:rPr>
              <a:t>students selected for the official English Excellence Team</a:t>
            </a:r>
            <a:endParaRPr lang="en-US" sz="280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EAE07F87-A242-3F38-1D8A-44159D594C72}"/>
              </a:ext>
            </a:extLst>
          </p:cNvPr>
          <p:cNvSpPr/>
          <p:nvPr/>
        </p:nvSpPr>
        <p:spPr>
          <a:xfrm>
            <a:off x="1238250" y="5865160"/>
            <a:ext cx="1713071" cy="8609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75130"/>
              </a:lnSpc>
              <a:buNone/>
            </a:pPr>
            <a:r>
              <a:rPr lang="en-US" sz="7200" b="1" dirty="0">
                <a:solidFill>
                  <a:srgbClr val="D62127"/>
                </a:solidFill>
                <a:latin typeface="Barlow Condensed" pitchFamily="34" charset="0"/>
                <a:ea typeface="Barlow Condensed" pitchFamily="34" charset="-122"/>
                <a:cs typeface="Times New Roman" panose="02020603050405020304" pitchFamily="18" charset="0"/>
              </a:rPr>
              <a:t>40%</a:t>
            </a:r>
            <a:endParaRPr lang="en-US" sz="7200" dirty="0"/>
          </a:p>
        </p:txBody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F1E53B0C-F0D4-1AA1-FB65-A8171D0B1FA3}"/>
              </a:ext>
            </a:extLst>
          </p:cNvPr>
          <p:cNvSpPr/>
          <p:nvPr/>
        </p:nvSpPr>
        <p:spPr>
          <a:xfrm>
            <a:off x="2951320" y="5839263"/>
            <a:ext cx="2579593" cy="5104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1714"/>
              </a:lnSpc>
              <a:buNone/>
            </a:pPr>
            <a:r>
              <a:rPr lang="en-US" sz="2800" dirty="0">
                <a:solidFill>
                  <a:srgbClr val="3C3B52"/>
                </a:solidFill>
                <a:latin typeface="Archivo" pitchFamily="34" charset="0"/>
                <a:ea typeface="Archivo" pitchFamily="34" charset="-122"/>
                <a:cs typeface="Times New Roman" panose="02020603050405020304" pitchFamily="18" charset="0"/>
              </a:rPr>
              <a:t>selection rate</a:t>
            </a:r>
            <a:endParaRPr lang="en-US" sz="2800" dirty="0"/>
          </a:p>
        </p:txBody>
      </p:sp>
      <p:sp>
        <p:nvSpPr>
          <p:cNvPr id="13" name="Shape 7">
            <a:extLst>
              <a:ext uri="{FF2B5EF4-FFF2-40B4-BE49-F238E27FC236}">
                <a16:creationId xmlns:a16="http://schemas.microsoft.com/office/drawing/2014/main" id="{613F3642-956E-52CB-08A0-E643F082ACA3}"/>
              </a:ext>
            </a:extLst>
          </p:cNvPr>
          <p:cNvSpPr/>
          <p:nvPr/>
        </p:nvSpPr>
        <p:spPr>
          <a:xfrm>
            <a:off x="10094268" y="4174182"/>
            <a:ext cx="6955334" cy="28575"/>
          </a:xfrm>
          <a:prstGeom prst="rect">
            <a:avLst/>
          </a:prstGeom>
          <a:solidFill>
            <a:srgbClr val="232262">
              <a:alpha val="14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82C53310-EADC-4861-2E70-8778E5F16FC5}"/>
              </a:ext>
            </a:extLst>
          </p:cNvPr>
          <p:cNvSpPr/>
          <p:nvPr/>
        </p:nvSpPr>
        <p:spPr>
          <a:xfrm>
            <a:off x="11256318" y="3109317"/>
            <a:ext cx="3774132" cy="5695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39500"/>
              </a:lnSpc>
              <a:buNone/>
            </a:pPr>
            <a:r>
              <a:rPr lang="en-US" sz="4000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Third prizes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9">
            <a:extLst>
              <a:ext uri="{FF2B5EF4-FFF2-40B4-BE49-F238E27FC236}">
                <a16:creationId xmlns:a16="http://schemas.microsoft.com/office/drawing/2014/main" id="{1C2DF7FF-9117-89F9-FBB5-0706372695F0}"/>
              </a:ext>
            </a:extLst>
          </p:cNvPr>
          <p:cNvSpPr/>
          <p:nvPr/>
        </p:nvSpPr>
        <p:spPr>
          <a:xfrm>
            <a:off x="16747778" y="3147417"/>
            <a:ext cx="378023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3721"/>
              </a:lnSpc>
              <a:buNone/>
            </a:pPr>
            <a:r>
              <a:rPr lang="en-US" sz="5400" b="1" dirty="0">
                <a:solidFill>
                  <a:srgbClr val="232262"/>
                </a:solidFill>
                <a:latin typeface="Barlow Condensed" pitchFamily="34" charset="0"/>
                <a:ea typeface="Barlow Condensed" pitchFamily="34" charset="-122"/>
                <a:cs typeface="Times New Roman" panose="02020603050405020304" pitchFamily="18" charset="0"/>
              </a:rPr>
              <a:t>6</a:t>
            </a:r>
            <a:endParaRPr lang="en-US" sz="5400" dirty="0"/>
          </a:p>
        </p:txBody>
      </p:sp>
      <p:sp>
        <p:nvSpPr>
          <p:cNvPr id="19" name="Shape 10">
            <a:extLst>
              <a:ext uri="{FF2B5EF4-FFF2-40B4-BE49-F238E27FC236}">
                <a16:creationId xmlns:a16="http://schemas.microsoft.com/office/drawing/2014/main" id="{F779C0B0-88D8-1423-F42B-EA862C1338A0}"/>
              </a:ext>
            </a:extLst>
          </p:cNvPr>
          <p:cNvSpPr/>
          <p:nvPr/>
        </p:nvSpPr>
        <p:spPr>
          <a:xfrm>
            <a:off x="10094268" y="5477173"/>
            <a:ext cx="6955334" cy="28575"/>
          </a:xfrm>
          <a:prstGeom prst="rect">
            <a:avLst/>
          </a:prstGeom>
          <a:solidFill>
            <a:srgbClr val="232262">
              <a:alpha val="14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21" name="Text 11">
            <a:extLst>
              <a:ext uri="{FF2B5EF4-FFF2-40B4-BE49-F238E27FC236}">
                <a16:creationId xmlns:a16="http://schemas.microsoft.com/office/drawing/2014/main" id="{BAA200DF-4086-BC95-BC01-A2702DCB0DC1}"/>
              </a:ext>
            </a:extLst>
          </p:cNvPr>
          <p:cNvSpPr/>
          <p:nvPr/>
        </p:nvSpPr>
        <p:spPr>
          <a:xfrm>
            <a:off x="11256318" y="4412307"/>
            <a:ext cx="4288482" cy="5695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39500"/>
              </a:lnSpc>
              <a:buNone/>
            </a:pPr>
            <a:r>
              <a:rPr lang="en-US" sz="4000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Consolation prizes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12">
            <a:extLst>
              <a:ext uri="{FF2B5EF4-FFF2-40B4-BE49-F238E27FC236}">
                <a16:creationId xmlns:a16="http://schemas.microsoft.com/office/drawing/2014/main" id="{3396CBF6-C8D4-4B27-1A13-8B6AE4ADF501}"/>
              </a:ext>
            </a:extLst>
          </p:cNvPr>
          <p:cNvSpPr/>
          <p:nvPr/>
        </p:nvSpPr>
        <p:spPr>
          <a:xfrm>
            <a:off x="16770400" y="4450407"/>
            <a:ext cx="355402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3721"/>
              </a:lnSpc>
              <a:buNone/>
            </a:pPr>
            <a:r>
              <a:rPr lang="en-US" sz="5400" b="1" dirty="0">
                <a:solidFill>
                  <a:srgbClr val="232262"/>
                </a:solidFill>
                <a:latin typeface="Barlow Condensed" pitchFamily="34" charset="0"/>
                <a:ea typeface="Barlow Condensed" pitchFamily="34" charset="-122"/>
                <a:cs typeface="Times New Roman" panose="02020603050405020304" pitchFamily="18" charset="0"/>
              </a:rPr>
              <a:t>7</a:t>
            </a:r>
            <a:endParaRPr lang="en-US" sz="5400" dirty="0"/>
          </a:p>
        </p:txBody>
      </p:sp>
      <p:sp>
        <p:nvSpPr>
          <p:cNvPr id="25" name="Text 13">
            <a:extLst>
              <a:ext uri="{FF2B5EF4-FFF2-40B4-BE49-F238E27FC236}">
                <a16:creationId xmlns:a16="http://schemas.microsoft.com/office/drawing/2014/main" id="{35F79609-3E7E-0C73-F335-DE7F623B0CC9}"/>
              </a:ext>
            </a:extLst>
          </p:cNvPr>
          <p:cNvSpPr/>
          <p:nvPr/>
        </p:nvSpPr>
        <p:spPr>
          <a:xfrm>
            <a:off x="11256318" y="5848829"/>
            <a:ext cx="4955232" cy="5695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39500"/>
              </a:lnSpc>
              <a:buNone/>
            </a:pPr>
            <a:r>
              <a:rPr lang="en-US" sz="4000" b="1" dirty="0">
                <a:solidFill>
                  <a:srgbClr val="D62127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Awards in total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14">
            <a:extLst>
              <a:ext uri="{FF2B5EF4-FFF2-40B4-BE49-F238E27FC236}">
                <a16:creationId xmlns:a16="http://schemas.microsoft.com/office/drawing/2014/main" id="{2242C0E0-3923-A92F-ED0E-7F27B6319FC4}"/>
              </a:ext>
            </a:extLst>
          </p:cNvPr>
          <p:cNvSpPr/>
          <p:nvPr/>
        </p:nvSpPr>
        <p:spPr>
          <a:xfrm>
            <a:off x="16445954" y="5753579"/>
            <a:ext cx="679847" cy="876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3019"/>
              </a:lnSpc>
              <a:buNone/>
            </a:pPr>
            <a:r>
              <a:rPr lang="en-US" sz="6600" b="1" dirty="0">
                <a:solidFill>
                  <a:srgbClr val="D62127"/>
                </a:solidFill>
                <a:latin typeface="Barlow Condensed" pitchFamily="34" charset="0"/>
                <a:ea typeface="Barlow Condensed" pitchFamily="34" charset="-122"/>
                <a:cs typeface="Times New Roman" panose="02020603050405020304" pitchFamily="18" charset="0"/>
              </a:rPr>
              <a:t>13</a:t>
            </a:r>
            <a:endParaRPr lang="en-US" sz="6600" dirty="0"/>
          </a:p>
        </p:txBody>
      </p:sp>
      <p:sp>
        <p:nvSpPr>
          <p:cNvPr id="29" name="Shape 15">
            <a:extLst>
              <a:ext uri="{FF2B5EF4-FFF2-40B4-BE49-F238E27FC236}">
                <a16:creationId xmlns:a16="http://schemas.microsoft.com/office/drawing/2014/main" id="{4B55DCF7-F885-62BD-DDDE-14CADACCC494}"/>
              </a:ext>
            </a:extLst>
          </p:cNvPr>
          <p:cNvSpPr/>
          <p:nvPr/>
        </p:nvSpPr>
        <p:spPr>
          <a:xfrm>
            <a:off x="1243470" y="7195832"/>
            <a:ext cx="16492143" cy="1473318"/>
          </a:xfrm>
          <a:prstGeom prst="rect">
            <a:avLst/>
          </a:prstGeom>
          <a:solidFill>
            <a:srgbClr val="F2F3F9">
              <a:alpha val="58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1" name="Shape 16">
            <a:extLst>
              <a:ext uri="{FF2B5EF4-FFF2-40B4-BE49-F238E27FC236}">
                <a16:creationId xmlns:a16="http://schemas.microsoft.com/office/drawing/2014/main" id="{59ECF4A1-A716-0729-E26A-809221AE8C7A}"/>
              </a:ext>
            </a:extLst>
          </p:cNvPr>
          <p:cNvSpPr/>
          <p:nvPr/>
        </p:nvSpPr>
        <p:spPr>
          <a:xfrm>
            <a:off x="1243470" y="7195832"/>
            <a:ext cx="95187" cy="1473318"/>
          </a:xfrm>
          <a:prstGeom prst="rect">
            <a:avLst/>
          </a:prstGeom>
          <a:solidFill>
            <a:srgbClr val="D62127">
              <a:alpha val="99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33" name="Text 17">
            <a:extLst>
              <a:ext uri="{FF2B5EF4-FFF2-40B4-BE49-F238E27FC236}">
                <a16:creationId xmlns:a16="http://schemas.microsoft.com/office/drawing/2014/main" id="{AFDC10AF-AAFA-BF07-B787-6E56F2235025}"/>
              </a:ext>
            </a:extLst>
          </p:cNvPr>
          <p:cNvSpPr/>
          <p:nvPr/>
        </p:nvSpPr>
        <p:spPr>
          <a:xfrm>
            <a:off x="1412401" y="7654306"/>
            <a:ext cx="15978133" cy="60639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7647"/>
              </a:lnSpc>
              <a:buNone/>
            </a:pPr>
            <a:r>
              <a:rPr lang="en-US" sz="2300" b="1" i="1" dirty="0">
                <a:solidFill>
                  <a:srgbClr val="232262">
                    <a:alpha val="99000"/>
                  </a:srgbClr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100% of the 13 selected students won a prize. </a:t>
            </a:r>
            <a:r>
              <a:rPr lang="en-US" sz="2300" i="1" dirty="0">
                <a:solidFill>
                  <a:srgbClr val="232262">
                    <a:alpha val="99000"/>
                  </a:srgbClr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Notably, these students were Grade 10 learners competing against Grade 11 students.</a:t>
            </a:r>
            <a:endParaRPr lang="en-US" sz="23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1">
            <a:extLst>
              <a:ext uri="{FF2B5EF4-FFF2-40B4-BE49-F238E27FC236}">
                <a16:creationId xmlns:a16="http://schemas.microsoft.com/office/drawing/2014/main" id="{900913D4-CBDC-E57F-1384-52CAC71135C5}"/>
              </a:ext>
            </a:extLst>
          </p:cNvPr>
          <p:cNvSpPr/>
          <p:nvPr/>
        </p:nvSpPr>
        <p:spPr>
          <a:xfrm>
            <a:off x="1643807" y="935832"/>
            <a:ext cx="13697535" cy="82748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lvl="0">
              <a:lnSpc>
                <a:spcPct val="102321"/>
              </a:lnSpc>
              <a:defRPr/>
            </a:pP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Aptos Display" pitchFamily="34" charset="-122"/>
                <a:cs typeface="Times New Roman" panose="02020603050405020304" pitchFamily="18" charset="0"/>
              </a:rPr>
              <a:t>7. </a:t>
            </a:r>
            <a:r>
              <a:rPr lang="en-US" sz="4800" b="1" dirty="0">
                <a:solidFill>
                  <a:srgbClr val="0B1F33"/>
                </a:solidFill>
                <a:latin typeface="Times New Roman" panose="02020603050405020304" pitchFamily="18" charset="0"/>
                <a:ea typeface="Aptos Display" pitchFamily="34" charset="-122"/>
                <a:cs typeface="Times New Roman" panose="02020603050405020304" pitchFamily="18" charset="0"/>
              </a:rPr>
              <a:t>The outcome that mattered most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BF478DC3-A1C7-CAAE-831E-3DA2D0D6F6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4297910" y="-460852"/>
            <a:ext cx="4410963" cy="3552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5234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EDBB84-8F23-1F93-C2B8-7559EB2D8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 2">
            <a:extLst>
              <a:ext uri="{FF2B5EF4-FFF2-40B4-BE49-F238E27FC236}">
                <a16:creationId xmlns:a16="http://schemas.microsoft.com/office/drawing/2014/main" id="{875ED9C7-EC9E-51F6-5F85-C13D119630C8}"/>
              </a:ext>
            </a:extLst>
          </p:cNvPr>
          <p:cNvSpPr/>
          <p:nvPr/>
        </p:nvSpPr>
        <p:spPr>
          <a:xfrm>
            <a:off x="1238250" y="1508671"/>
            <a:ext cx="16630650" cy="49574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1324"/>
              </a:lnSpc>
              <a:buNone/>
            </a:pPr>
            <a:r>
              <a:rPr lang="en-US" sz="2800" dirty="0">
                <a:solidFill>
                  <a:srgbClr val="5B5B7A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The study suggests gains on both sides of the classroom.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 3">
            <a:extLst>
              <a:ext uri="{FF2B5EF4-FFF2-40B4-BE49-F238E27FC236}">
                <a16:creationId xmlns:a16="http://schemas.microsoft.com/office/drawing/2014/main" id="{E59EC1FE-84BC-B5F0-71E0-DF861E676D13}"/>
              </a:ext>
            </a:extLst>
          </p:cNvPr>
          <p:cNvSpPr/>
          <p:nvPr/>
        </p:nvSpPr>
        <p:spPr>
          <a:xfrm>
            <a:off x="1238250" y="2937867"/>
            <a:ext cx="8172450" cy="4513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7647"/>
              </a:lnSpc>
              <a:buNone/>
            </a:pPr>
            <a:r>
              <a:rPr lang="en-US" sz="2800" b="1" kern="0" spc="420" dirty="0">
                <a:solidFill>
                  <a:srgbClr val="D62127"/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FOR TEACHERS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 4">
            <a:extLst>
              <a:ext uri="{FF2B5EF4-FFF2-40B4-BE49-F238E27FC236}">
                <a16:creationId xmlns:a16="http://schemas.microsoft.com/office/drawing/2014/main" id="{E8C4AF86-0A9E-69D3-ECD0-DC55BA27DFBF}"/>
              </a:ext>
            </a:extLst>
          </p:cNvPr>
          <p:cNvSpPr/>
          <p:nvPr/>
        </p:nvSpPr>
        <p:spPr>
          <a:xfrm>
            <a:off x="1238250" y="3636913"/>
            <a:ext cx="8172450" cy="65811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1522"/>
              </a:lnSpc>
              <a:buNone/>
            </a:pPr>
            <a:r>
              <a:rPr lang="en-US" sz="3600" b="1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Efficiency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 5">
            <a:extLst>
              <a:ext uri="{FF2B5EF4-FFF2-40B4-BE49-F238E27FC236}">
                <a16:creationId xmlns:a16="http://schemas.microsoft.com/office/drawing/2014/main" id="{F5DD244A-A086-7B95-8112-DD3898C30D66}"/>
              </a:ext>
            </a:extLst>
          </p:cNvPr>
          <p:cNvSpPr/>
          <p:nvPr/>
        </p:nvSpPr>
        <p:spPr>
          <a:xfrm>
            <a:off x="1238250" y="4295031"/>
            <a:ext cx="8172450" cy="4661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2800" dirty="0">
                <a:solidFill>
                  <a:srgbClr val="5B5B7A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faster transcript, question and audio production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 6">
            <a:extLst>
              <a:ext uri="{FF2B5EF4-FFF2-40B4-BE49-F238E27FC236}">
                <a16:creationId xmlns:a16="http://schemas.microsoft.com/office/drawing/2014/main" id="{0A118D5B-4C39-AB0F-A35B-77229CEC40C9}"/>
              </a:ext>
            </a:extLst>
          </p:cNvPr>
          <p:cNvSpPr/>
          <p:nvPr/>
        </p:nvSpPr>
        <p:spPr>
          <a:xfrm>
            <a:off x="1238250" y="5008811"/>
            <a:ext cx="8172450" cy="65811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1522"/>
              </a:lnSpc>
              <a:buNone/>
            </a:pPr>
            <a:r>
              <a:rPr lang="en-US" sz="3600" b="1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Variation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 7">
            <a:extLst>
              <a:ext uri="{FF2B5EF4-FFF2-40B4-BE49-F238E27FC236}">
                <a16:creationId xmlns:a16="http://schemas.microsoft.com/office/drawing/2014/main" id="{FD2BDA8B-B66B-A674-90F9-EF663281EE09}"/>
              </a:ext>
            </a:extLst>
          </p:cNvPr>
          <p:cNvSpPr/>
          <p:nvPr/>
        </p:nvSpPr>
        <p:spPr>
          <a:xfrm>
            <a:off x="1238250" y="5666929"/>
            <a:ext cx="8172450" cy="4661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2800" dirty="0">
                <a:solidFill>
                  <a:srgbClr val="5B5B7A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more formats, accents, registers and topics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 8">
            <a:extLst>
              <a:ext uri="{FF2B5EF4-FFF2-40B4-BE49-F238E27FC236}">
                <a16:creationId xmlns:a16="http://schemas.microsoft.com/office/drawing/2014/main" id="{6C212404-E28A-A4A5-8A39-6150F67FBFA7}"/>
              </a:ext>
            </a:extLst>
          </p:cNvPr>
          <p:cNvSpPr/>
          <p:nvPr/>
        </p:nvSpPr>
        <p:spPr>
          <a:xfrm>
            <a:off x="1238250" y="6380708"/>
            <a:ext cx="8172450" cy="65811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1522"/>
              </a:lnSpc>
              <a:buNone/>
            </a:pPr>
            <a:r>
              <a:rPr lang="en-US" sz="3600" b="1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Control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 9">
            <a:extLst>
              <a:ext uri="{FF2B5EF4-FFF2-40B4-BE49-F238E27FC236}">
                <a16:creationId xmlns:a16="http://schemas.microsoft.com/office/drawing/2014/main" id="{D639663E-A63C-E091-6EE6-34E10DC09425}"/>
              </a:ext>
            </a:extLst>
          </p:cNvPr>
          <p:cNvSpPr/>
          <p:nvPr/>
        </p:nvSpPr>
        <p:spPr>
          <a:xfrm>
            <a:off x="1238250" y="7038826"/>
            <a:ext cx="8172450" cy="4661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2800" dirty="0">
                <a:solidFill>
                  <a:srgbClr val="5B5B7A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teacher retains review and final decision-making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Shape 10">
            <a:extLst>
              <a:ext uri="{FF2B5EF4-FFF2-40B4-BE49-F238E27FC236}">
                <a16:creationId xmlns:a16="http://schemas.microsoft.com/office/drawing/2014/main" id="{4A492571-DBB8-F363-57A2-D73E1EEFDDBF}"/>
              </a:ext>
            </a:extLst>
          </p:cNvPr>
          <p:cNvSpPr/>
          <p:nvPr/>
        </p:nvSpPr>
        <p:spPr>
          <a:xfrm>
            <a:off x="9620250" y="2937867"/>
            <a:ext cx="38100" cy="4528989"/>
          </a:xfrm>
          <a:prstGeom prst="rect">
            <a:avLst/>
          </a:prstGeom>
          <a:solidFill>
            <a:srgbClr val="232262">
              <a:alpha val="16000"/>
            </a:srgbClr>
          </a:solidFill>
          <a:ln/>
        </p:spPr>
        <p:txBody>
          <a:bodyPr/>
          <a:lstStyle/>
          <a:p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 11">
            <a:extLst>
              <a:ext uri="{FF2B5EF4-FFF2-40B4-BE49-F238E27FC236}">
                <a16:creationId xmlns:a16="http://schemas.microsoft.com/office/drawing/2014/main" id="{A3C64F7A-17DC-6F68-9784-A0F404C63990}"/>
              </a:ext>
            </a:extLst>
          </p:cNvPr>
          <p:cNvSpPr/>
          <p:nvPr/>
        </p:nvSpPr>
        <p:spPr>
          <a:xfrm>
            <a:off x="10287000" y="2937867"/>
            <a:ext cx="7439025" cy="4513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7647"/>
              </a:lnSpc>
              <a:buNone/>
            </a:pPr>
            <a:r>
              <a:rPr lang="en-US" sz="2800" b="1" kern="0" spc="420" dirty="0">
                <a:solidFill>
                  <a:srgbClr val="D62127"/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FOR LEARNERS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 12">
            <a:extLst>
              <a:ext uri="{FF2B5EF4-FFF2-40B4-BE49-F238E27FC236}">
                <a16:creationId xmlns:a16="http://schemas.microsoft.com/office/drawing/2014/main" id="{606638F4-F1FE-0700-6D5B-1E2EA2DC5F82}"/>
              </a:ext>
            </a:extLst>
          </p:cNvPr>
          <p:cNvSpPr/>
          <p:nvPr/>
        </p:nvSpPr>
        <p:spPr>
          <a:xfrm>
            <a:off x="10287000" y="3636913"/>
            <a:ext cx="7439025" cy="65811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1522"/>
              </a:lnSpc>
              <a:buNone/>
            </a:pPr>
            <a:r>
              <a:rPr lang="en-US" sz="3600" b="1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Autonomy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Text 13">
            <a:extLst>
              <a:ext uri="{FF2B5EF4-FFF2-40B4-BE49-F238E27FC236}">
                <a16:creationId xmlns:a16="http://schemas.microsoft.com/office/drawing/2014/main" id="{6A2A6529-D7AD-6FA4-5415-A8A34A001E4C}"/>
              </a:ext>
            </a:extLst>
          </p:cNvPr>
          <p:cNvSpPr/>
          <p:nvPr/>
        </p:nvSpPr>
        <p:spPr>
          <a:xfrm>
            <a:off x="10287000" y="4295031"/>
            <a:ext cx="7439025" cy="4661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2800" dirty="0">
                <a:solidFill>
                  <a:srgbClr val="5B5B7A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independent practice with variations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 14">
            <a:extLst>
              <a:ext uri="{FF2B5EF4-FFF2-40B4-BE49-F238E27FC236}">
                <a16:creationId xmlns:a16="http://schemas.microsoft.com/office/drawing/2014/main" id="{99F8835E-79F3-6E68-7324-3B7040B8AE1C}"/>
              </a:ext>
            </a:extLst>
          </p:cNvPr>
          <p:cNvSpPr/>
          <p:nvPr/>
        </p:nvSpPr>
        <p:spPr>
          <a:xfrm>
            <a:off x="10287000" y="5008811"/>
            <a:ext cx="7439025" cy="65811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1522"/>
              </a:lnSpc>
              <a:buNone/>
            </a:pPr>
            <a:r>
              <a:rPr lang="en-US" sz="3600" b="1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Strategy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Text 15">
            <a:extLst>
              <a:ext uri="{FF2B5EF4-FFF2-40B4-BE49-F238E27FC236}">
                <a16:creationId xmlns:a16="http://schemas.microsoft.com/office/drawing/2014/main" id="{27CA87ED-CBD1-2E29-B247-04812B6BE2A3}"/>
              </a:ext>
            </a:extLst>
          </p:cNvPr>
          <p:cNvSpPr/>
          <p:nvPr/>
        </p:nvSpPr>
        <p:spPr>
          <a:xfrm>
            <a:off x="10287000" y="5666929"/>
            <a:ext cx="7439025" cy="4661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2800" dirty="0">
                <a:solidFill>
                  <a:srgbClr val="5B5B7A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inference, evaluation and synthesis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Text 16">
            <a:extLst>
              <a:ext uri="{FF2B5EF4-FFF2-40B4-BE49-F238E27FC236}">
                <a16:creationId xmlns:a16="http://schemas.microsoft.com/office/drawing/2014/main" id="{8845538F-2DB6-4B59-1843-1B983CA5072A}"/>
              </a:ext>
            </a:extLst>
          </p:cNvPr>
          <p:cNvSpPr/>
          <p:nvPr/>
        </p:nvSpPr>
        <p:spPr>
          <a:xfrm>
            <a:off x="10287000" y="6380708"/>
            <a:ext cx="7439025" cy="65811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1522"/>
              </a:lnSpc>
              <a:buNone/>
            </a:pPr>
            <a:r>
              <a:rPr lang="en-US" sz="3600" b="1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Engagement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Text 17">
            <a:extLst>
              <a:ext uri="{FF2B5EF4-FFF2-40B4-BE49-F238E27FC236}">
                <a16:creationId xmlns:a16="http://schemas.microsoft.com/office/drawing/2014/main" id="{32636CAD-A380-4AD8-A640-CC7370ABF42E}"/>
              </a:ext>
            </a:extLst>
          </p:cNvPr>
          <p:cNvSpPr/>
          <p:nvPr/>
        </p:nvSpPr>
        <p:spPr>
          <a:xfrm>
            <a:off x="10287000" y="7038826"/>
            <a:ext cx="7439025" cy="4661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2800" dirty="0">
                <a:solidFill>
                  <a:srgbClr val="5B5B7A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materials perceived as fresher and more authentic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C8122D7-5FB9-C114-739A-6673B87C3AB7}"/>
              </a:ext>
            </a:extLst>
          </p:cNvPr>
          <p:cNvSpPr txBox="1"/>
          <p:nvPr/>
        </p:nvSpPr>
        <p:spPr>
          <a:xfrm>
            <a:off x="1238250" y="964123"/>
            <a:ext cx="122110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4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ptos Display" pitchFamily="34" charset="-122"/>
                <a:cs typeface="Times New Roman" panose="02020603050405020304" pitchFamily="18" charset="0"/>
              </a:rPr>
              <a:t>8. </a:t>
            </a:r>
            <a:r>
              <a:rPr lang="en-US" sz="4800" b="1" dirty="0">
                <a:solidFill>
                  <a:srgbClr val="0B1F33"/>
                </a:solidFill>
                <a:latin typeface="Times New Roman" panose="02020603050405020304" pitchFamily="18" charset="0"/>
                <a:ea typeface="Aptos Display" pitchFamily="34" charset="-122"/>
                <a:cs typeface="Times New Roman" panose="02020603050405020304" pitchFamily="18" charset="0"/>
              </a:rPr>
              <a:t>What changed for teachers and learners?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" name="Picture 80">
            <a:extLst>
              <a:ext uri="{FF2B5EF4-FFF2-40B4-BE49-F238E27FC236}">
                <a16:creationId xmlns:a16="http://schemas.microsoft.com/office/drawing/2014/main" id="{6E5AF4FB-B99B-18CA-524D-5FBEB9C41C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45411" y="-95721"/>
            <a:ext cx="2498419" cy="201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842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/>
          <p:nvPr/>
        </p:nvSpPr>
        <p:spPr>
          <a:xfrm>
            <a:off x="1238250" y="1963638"/>
            <a:ext cx="17392650" cy="49574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1324"/>
              </a:lnSpc>
              <a:buNone/>
            </a:pPr>
            <a:r>
              <a:rPr lang="en-US" sz="2325" dirty="0">
                <a:solidFill>
                  <a:srgbClr val="5B5B7A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The research does not position AI as a replacement for teacher expertise.</a:t>
            </a:r>
            <a:endParaRPr lang="en-US" sz="232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238250" y="3373785"/>
            <a:ext cx="3970973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just">
              <a:lnSpc>
                <a:spcPct val="83117"/>
              </a:lnSpc>
              <a:buNone/>
            </a:pPr>
            <a:r>
              <a:rPr lang="en-US" sz="6600" b="1" dirty="0">
                <a:solidFill>
                  <a:srgbClr val="D62127"/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1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238250" y="4116735"/>
            <a:ext cx="3609975" cy="38100"/>
          </a:xfrm>
          <a:prstGeom prst="rect">
            <a:avLst/>
          </a:prstGeom>
          <a:solidFill>
            <a:srgbClr val="232262">
              <a:alpha val="18000"/>
            </a:srgbClr>
          </a:solidFill>
          <a:ln/>
        </p:spPr>
        <p:txBody>
          <a:bodyPr/>
          <a:lstStyle/>
          <a:p>
            <a:pPr algn="just"/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238250" y="4345335"/>
            <a:ext cx="3970973" cy="4647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just">
              <a:lnSpc>
                <a:spcPct val="104186"/>
              </a:lnSpc>
              <a:buNone/>
            </a:pPr>
            <a:r>
              <a:rPr lang="en-US" sz="4000" b="1" kern="0" spc="-45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Accuracy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238250" y="4905375"/>
            <a:ext cx="3718274" cy="7846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>
              <a:lnSpc>
                <a:spcPct val="126452"/>
              </a:lnSpc>
              <a:buNone/>
            </a:pPr>
            <a:r>
              <a:rPr lang="en-US" sz="3200" dirty="0">
                <a:solidFill>
                  <a:srgbClr val="3C3B5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AI outputs can contain linguistic or factual errors.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5305425" y="3373785"/>
            <a:ext cx="3970973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just">
              <a:lnSpc>
                <a:spcPct val="83117"/>
              </a:lnSpc>
              <a:buNone/>
            </a:pPr>
            <a:r>
              <a:rPr lang="en-US" sz="6600" b="1" dirty="0">
                <a:solidFill>
                  <a:srgbClr val="D62127"/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2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5305425" y="4116735"/>
            <a:ext cx="3609975" cy="38100"/>
          </a:xfrm>
          <a:prstGeom prst="rect">
            <a:avLst/>
          </a:prstGeom>
          <a:solidFill>
            <a:srgbClr val="232262">
              <a:alpha val="18000"/>
            </a:srgbClr>
          </a:solidFill>
          <a:ln/>
        </p:spPr>
        <p:txBody>
          <a:bodyPr/>
          <a:lstStyle/>
          <a:p>
            <a:pPr algn="just"/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5305425" y="4345335"/>
            <a:ext cx="3970973" cy="4647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just">
              <a:lnSpc>
                <a:spcPct val="104186"/>
              </a:lnSpc>
              <a:buNone/>
            </a:pPr>
            <a:r>
              <a:rPr lang="en-US" sz="4000" b="1" kern="0" spc="-45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Pedagogy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5305425" y="4905375"/>
            <a:ext cx="3718274" cy="7846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>
              <a:lnSpc>
                <a:spcPct val="126452"/>
              </a:lnSpc>
              <a:buNone/>
            </a:pPr>
            <a:r>
              <a:rPr lang="en-US" sz="3200" dirty="0">
                <a:solidFill>
                  <a:srgbClr val="3C3B5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A fluent task is not automatically a good task.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9372600" y="3373785"/>
            <a:ext cx="3970973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just">
              <a:lnSpc>
                <a:spcPct val="83117"/>
              </a:lnSpc>
              <a:buNone/>
            </a:pPr>
            <a:r>
              <a:rPr lang="en-US" sz="6600" b="1" dirty="0">
                <a:solidFill>
                  <a:srgbClr val="D62127"/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3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9372600" y="4116735"/>
            <a:ext cx="3601385" cy="38100"/>
          </a:xfrm>
          <a:prstGeom prst="rect">
            <a:avLst/>
          </a:prstGeom>
          <a:solidFill>
            <a:srgbClr val="232262">
              <a:alpha val="18000"/>
            </a:srgbClr>
          </a:solidFill>
          <a:ln/>
        </p:spPr>
        <p:txBody>
          <a:bodyPr/>
          <a:lstStyle/>
          <a:p>
            <a:pPr algn="just"/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9372600" y="4345335"/>
            <a:ext cx="3970973" cy="4647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just">
              <a:lnSpc>
                <a:spcPct val="104186"/>
              </a:lnSpc>
              <a:buNone/>
            </a:pPr>
            <a:r>
              <a:rPr lang="en-US" sz="4000" b="1" kern="0" spc="-45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Overreliance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9372600" y="4905375"/>
            <a:ext cx="3718274" cy="7846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>
              <a:lnSpc>
                <a:spcPct val="126452"/>
              </a:lnSpc>
              <a:buNone/>
            </a:pPr>
            <a:r>
              <a:rPr lang="en-US" sz="3200" dirty="0">
                <a:solidFill>
                  <a:srgbClr val="3C3B5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Automation can encourage uncritical adoption.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13439775" y="3373785"/>
            <a:ext cx="3970973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just">
              <a:lnSpc>
                <a:spcPct val="83117"/>
              </a:lnSpc>
              <a:buNone/>
            </a:pPr>
            <a:r>
              <a:rPr lang="en-US" sz="6600" b="1" dirty="0">
                <a:solidFill>
                  <a:srgbClr val="D62127"/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4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Shape 16"/>
          <p:cNvSpPr/>
          <p:nvPr/>
        </p:nvSpPr>
        <p:spPr>
          <a:xfrm>
            <a:off x="13439775" y="4116735"/>
            <a:ext cx="3561504" cy="38100"/>
          </a:xfrm>
          <a:prstGeom prst="rect">
            <a:avLst/>
          </a:prstGeom>
          <a:solidFill>
            <a:srgbClr val="232262">
              <a:alpha val="18000"/>
            </a:srgbClr>
          </a:solidFill>
          <a:ln/>
        </p:spPr>
        <p:txBody>
          <a:bodyPr/>
          <a:lstStyle/>
          <a:p>
            <a:pPr algn="just"/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13439775" y="4345335"/>
            <a:ext cx="3970973" cy="4647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just">
              <a:lnSpc>
                <a:spcPct val="104186"/>
              </a:lnSpc>
              <a:buNone/>
            </a:pPr>
            <a:r>
              <a:rPr lang="en-US" sz="4000" b="1" kern="0" spc="-45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Equity &amp; ethics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13439775" y="4905375"/>
            <a:ext cx="3718274" cy="17511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>
              <a:lnSpc>
                <a:spcPct val="126452"/>
              </a:lnSpc>
              <a:buNone/>
            </a:pPr>
            <a:r>
              <a:rPr lang="en-US" sz="3200" dirty="0">
                <a:solidFill>
                  <a:srgbClr val="3C3B5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Access, privacy and bias remain educational concerns.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Shape 19"/>
          <p:cNvSpPr/>
          <p:nvPr/>
        </p:nvSpPr>
        <p:spPr>
          <a:xfrm>
            <a:off x="1243442" y="7445173"/>
            <a:ext cx="15801117" cy="1224051"/>
          </a:xfrm>
          <a:prstGeom prst="rect">
            <a:avLst/>
          </a:prstGeom>
          <a:solidFill>
            <a:srgbClr val="232262">
              <a:alpha val="99000"/>
            </a:srgbClr>
          </a:solidFill>
          <a:ln/>
        </p:spPr>
        <p:txBody>
          <a:bodyPr/>
          <a:lstStyle/>
          <a:p>
            <a:endParaRPr lang="vi-VN"/>
          </a:p>
        </p:txBody>
      </p:sp>
      <p:sp>
        <p:nvSpPr>
          <p:cNvPr id="23" name="Text 20"/>
          <p:cNvSpPr/>
          <p:nvPr/>
        </p:nvSpPr>
        <p:spPr>
          <a:xfrm>
            <a:off x="1700341" y="7825923"/>
            <a:ext cx="16376049" cy="50065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1500"/>
              </a:lnSpc>
              <a:buNone/>
            </a:pPr>
            <a:r>
              <a:rPr lang="en-US" sz="2698" dirty="0">
                <a:solidFill>
                  <a:srgbClr val="FFFFFF">
                    <a:alpha val="99000"/>
                  </a:srgbClr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AI should be an empowering supplement — </a:t>
            </a:r>
            <a:r>
              <a:rPr lang="en-US" sz="2698" b="1" dirty="0">
                <a:solidFill>
                  <a:srgbClr val="FFFFFF">
                    <a:alpha val="99000"/>
                  </a:srgbClr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not a substitute for teacher expertise.</a:t>
            </a:r>
            <a:endParaRPr lang="en-US" sz="2698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1FA8956-3348-1A8C-9E5C-E4AB78DFAD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5521809" y="-151595"/>
            <a:ext cx="3055881" cy="246081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87466CD-30C4-CF2C-9897-BEFF17BDE7E3}"/>
              </a:ext>
            </a:extLst>
          </p:cNvPr>
          <p:cNvSpPr txBox="1"/>
          <p:nvPr/>
        </p:nvSpPr>
        <p:spPr>
          <a:xfrm>
            <a:off x="1238250" y="1234170"/>
            <a:ext cx="13049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4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ptos Display" pitchFamily="34" charset="-122"/>
                <a:cs typeface="Times New Roman" panose="02020603050405020304" pitchFamily="18" charset="0"/>
              </a:rPr>
              <a:t>9. </a:t>
            </a:r>
            <a:r>
              <a:rPr lang="en-US" sz="4800" b="1" dirty="0">
                <a:solidFill>
                  <a:srgbClr val="0B1F33"/>
                </a:solidFill>
                <a:latin typeface="Times New Roman" panose="02020603050405020304" pitchFamily="18" charset="0"/>
                <a:ea typeface="Aptos Display" pitchFamily="34" charset="-122"/>
                <a:cs typeface="Times New Roman" panose="02020603050405020304" pitchFamily="18" charset="0"/>
              </a:rPr>
              <a:t>The non-negotiable: AI needs human oversight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50E9FE-D0F7-2DAB-C4CD-2A47F8EF9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2">
            <a:extLst>
              <a:ext uri="{FF2B5EF4-FFF2-40B4-BE49-F238E27FC236}">
                <a16:creationId xmlns:a16="http://schemas.microsoft.com/office/drawing/2014/main" id="{520DFD65-E17F-CA57-9A32-49F995D47C77}"/>
              </a:ext>
            </a:extLst>
          </p:cNvPr>
          <p:cNvSpPr/>
          <p:nvPr/>
        </p:nvSpPr>
        <p:spPr>
          <a:xfrm>
            <a:off x="1319435" y="1713330"/>
            <a:ext cx="15998875" cy="49574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1324"/>
              </a:lnSpc>
              <a:buNone/>
            </a:pPr>
            <a:r>
              <a:rPr lang="en-US" sz="2500" dirty="0">
                <a:solidFill>
                  <a:srgbClr val="5B5B7A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Four practical directions for gifted English programmes.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4A5376A4-4C12-27FB-DB4F-5604FC2A65EA}"/>
              </a:ext>
            </a:extLst>
          </p:cNvPr>
          <p:cNvSpPr/>
          <p:nvPr/>
        </p:nvSpPr>
        <p:spPr>
          <a:xfrm>
            <a:off x="1238250" y="2551361"/>
            <a:ext cx="7572375" cy="1854398"/>
          </a:xfrm>
          <a:prstGeom prst="rect">
            <a:avLst/>
          </a:prstGeom>
          <a:solidFill>
            <a:srgbClr val="F2F3F9"/>
          </a:solidFill>
          <a:ln/>
        </p:spPr>
        <p:txBody>
          <a:bodyPr/>
          <a:lstStyle/>
          <a:p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88FB62C5-AD6A-D6C2-E32E-35AD73B35171}"/>
              </a:ext>
            </a:extLst>
          </p:cNvPr>
          <p:cNvSpPr/>
          <p:nvPr/>
        </p:nvSpPr>
        <p:spPr>
          <a:xfrm>
            <a:off x="1600200" y="2875211"/>
            <a:ext cx="238571" cy="124479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5000"/>
              </a:lnSpc>
              <a:buNone/>
            </a:pPr>
            <a:r>
              <a:rPr lang="en-US" sz="5400" b="1" dirty="0">
                <a:solidFill>
                  <a:srgbClr val="D62127"/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1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ED6D73F1-2569-DCDB-5061-F9A27B25C243}"/>
              </a:ext>
            </a:extLst>
          </p:cNvPr>
          <p:cNvSpPr/>
          <p:nvPr/>
        </p:nvSpPr>
        <p:spPr>
          <a:xfrm>
            <a:off x="2029271" y="2875211"/>
            <a:ext cx="7061344" cy="42207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00800"/>
              </a:lnSpc>
              <a:buNone/>
            </a:pPr>
            <a:r>
              <a:rPr lang="en-US" sz="3200" b="1" kern="0" spc="54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BLENDED DESIGN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AE93246B-175B-A9DA-B6C8-29D184BCD3CC}"/>
              </a:ext>
            </a:extLst>
          </p:cNvPr>
          <p:cNvSpPr/>
          <p:nvPr/>
        </p:nvSpPr>
        <p:spPr>
          <a:xfrm>
            <a:off x="2029271" y="3335387"/>
            <a:ext cx="6611986" cy="7846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6452"/>
              </a:lnSpc>
              <a:buNone/>
            </a:pPr>
            <a:r>
              <a:rPr lang="en-US" sz="2800" dirty="0">
                <a:solidFill>
                  <a:srgbClr val="3C3B5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Generate with AI; review, refine and adapt with teacher expertise.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hape 7">
            <a:extLst>
              <a:ext uri="{FF2B5EF4-FFF2-40B4-BE49-F238E27FC236}">
                <a16:creationId xmlns:a16="http://schemas.microsoft.com/office/drawing/2014/main" id="{D4B2FC26-822F-3AFB-4194-6A5D383014F7}"/>
              </a:ext>
            </a:extLst>
          </p:cNvPr>
          <p:cNvSpPr/>
          <p:nvPr/>
        </p:nvSpPr>
        <p:spPr>
          <a:xfrm>
            <a:off x="9477375" y="2551361"/>
            <a:ext cx="7572375" cy="1854398"/>
          </a:xfrm>
          <a:prstGeom prst="rect">
            <a:avLst/>
          </a:prstGeom>
          <a:solidFill>
            <a:srgbClr val="F2F3F9"/>
          </a:solidFill>
          <a:ln/>
        </p:spPr>
        <p:txBody>
          <a:bodyPr/>
          <a:lstStyle/>
          <a:p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8F80496E-9BA5-8453-D50B-D40C560456D6}"/>
              </a:ext>
            </a:extLst>
          </p:cNvPr>
          <p:cNvSpPr/>
          <p:nvPr/>
        </p:nvSpPr>
        <p:spPr>
          <a:xfrm>
            <a:off x="9839325" y="2875211"/>
            <a:ext cx="326529" cy="124479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5000"/>
              </a:lnSpc>
              <a:buNone/>
            </a:pPr>
            <a:r>
              <a:rPr lang="en-US" sz="5400" b="1" dirty="0">
                <a:solidFill>
                  <a:srgbClr val="D62127"/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2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9">
            <a:extLst>
              <a:ext uri="{FF2B5EF4-FFF2-40B4-BE49-F238E27FC236}">
                <a16:creationId xmlns:a16="http://schemas.microsoft.com/office/drawing/2014/main" id="{927E0694-3F59-D075-5BBD-44ED530671B4}"/>
              </a:ext>
            </a:extLst>
          </p:cNvPr>
          <p:cNvSpPr/>
          <p:nvPr/>
        </p:nvSpPr>
        <p:spPr>
          <a:xfrm>
            <a:off x="10356354" y="2875211"/>
            <a:ext cx="6964591" cy="42207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00800"/>
              </a:lnSpc>
              <a:buNone/>
            </a:pPr>
            <a:r>
              <a:rPr lang="en-US" sz="3200" b="1" kern="0" spc="54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TASK DIVERSIFICATION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0">
            <a:extLst>
              <a:ext uri="{FF2B5EF4-FFF2-40B4-BE49-F238E27FC236}">
                <a16:creationId xmlns:a16="http://schemas.microsoft.com/office/drawing/2014/main" id="{9280987C-BF7B-E98C-D5E1-9B2D4B3A64CA}"/>
              </a:ext>
            </a:extLst>
          </p:cNvPr>
          <p:cNvSpPr/>
          <p:nvPr/>
        </p:nvSpPr>
        <p:spPr>
          <a:xfrm>
            <a:off x="10356354" y="3335387"/>
            <a:ext cx="6521389" cy="7846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6452"/>
              </a:lnSpc>
              <a:buNone/>
            </a:pPr>
            <a:r>
              <a:rPr lang="en-US" sz="2800" dirty="0">
                <a:solidFill>
                  <a:srgbClr val="3C3B5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Create multiple formats from one transcript and target different sub-skills.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hape 11">
            <a:extLst>
              <a:ext uri="{FF2B5EF4-FFF2-40B4-BE49-F238E27FC236}">
                <a16:creationId xmlns:a16="http://schemas.microsoft.com/office/drawing/2014/main" id="{1988B5B0-BBDD-4CA1-5EF6-3672D09D6F30}"/>
              </a:ext>
            </a:extLst>
          </p:cNvPr>
          <p:cNvSpPr/>
          <p:nvPr/>
        </p:nvSpPr>
        <p:spPr>
          <a:xfrm>
            <a:off x="1238250" y="4824859"/>
            <a:ext cx="7572375" cy="1854398"/>
          </a:xfrm>
          <a:prstGeom prst="rect">
            <a:avLst/>
          </a:prstGeom>
          <a:solidFill>
            <a:srgbClr val="F2F3F9"/>
          </a:solidFill>
          <a:ln/>
        </p:spPr>
        <p:txBody>
          <a:bodyPr/>
          <a:lstStyle/>
          <a:p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12">
            <a:extLst>
              <a:ext uri="{FF2B5EF4-FFF2-40B4-BE49-F238E27FC236}">
                <a16:creationId xmlns:a16="http://schemas.microsoft.com/office/drawing/2014/main" id="{0F953544-BDE0-9554-810A-6808D20745BD}"/>
              </a:ext>
            </a:extLst>
          </p:cNvPr>
          <p:cNvSpPr/>
          <p:nvPr/>
        </p:nvSpPr>
        <p:spPr>
          <a:xfrm>
            <a:off x="1600200" y="5148709"/>
            <a:ext cx="325487" cy="124479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5000"/>
              </a:lnSpc>
              <a:buNone/>
            </a:pPr>
            <a:r>
              <a:rPr lang="en-US" sz="5400" b="1" dirty="0">
                <a:solidFill>
                  <a:srgbClr val="D62127"/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3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13">
            <a:extLst>
              <a:ext uri="{FF2B5EF4-FFF2-40B4-BE49-F238E27FC236}">
                <a16:creationId xmlns:a16="http://schemas.microsoft.com/office/drawing/2014/main" id="{19C50DF2-68F8-DD8E-2173-47F6173A6DEB}"/>
              </a:ext>
            </a:extLst>
          </p:cNvPr>
          <p:cNvSpPr/>
          <p:nvPr/>
        </p:nvSpPr>
        <p:spPr>
          <a:xfrm>
            <a:off x="2116187" y="5148709"/>
            <a:ext cx="6965737" cy="42207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00800"/>
              </a:lnSpc>
              <a:buNone/>
            </a:pPr>
            <a:r>
              <a:rPr lang="en-US" sz="3200" b="1" kern="0" spc="54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INSTITUTIONAL SUPPORT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14">
            <a:extLst>
              <a:ext uri="{FF2B5EF4-FFF2-40B4-BE49-F238E27FC236}">
                <a16:creationId xmlns:a16="http://schemas.microsoft.com/office/drawing/2014/main" id="{46FFEFD8-4C04-09A4-34A7-7AC2FD07A8C0}"/>
              </a:ext>
            </a:extLst>
          </p:cNvPr>
          <p:cNvSpPr/>
          <p:nvPr/>
        </p:nvSpPr>
        <p:spPr>
          <a:xfrm>
            <a:off x="2116187" y="5608886"/>
            <a:ext cx="6522463" cy="7846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6452"/>
              </a:lnSpc>
              <a:buNone/>
            </a:pPr>
            <a:r>
              <a:rPr lang="en-US" sz="2800" dirty="0">
                <a:solidFill>
                  <a:srgbClr val="3C3B5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Provide access to AI/TTS tools plus ethical and pedagogical guidance.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Shape 15">
            <a:extLst>
              <a:ext uri="{FF2B5EF4-FFF2-40B4-BE49-F238E27FC236}">
                <a16:creationId xmlns:a16="http://schemas.microsoft.com/office/drawing/2014/main" id="{3656CD63-096A-D36C-9DF6-DD8F3A3D24E5}"/>
              </a:ext>
            </a:extLst>
          </p:cNvPr>
          <p:cNvSpPr/>
          <p:nvPr/>
        </p:nvSpPr>
        <p:spPr>
          <a:xfrm>
            <a:off x="9477375" y="4824859"/>
            <a:ext cx="7572375" cy="1854398"/>
          </a:xfrm>
          <a:prstGeom prst="rect">
            <a:avLst/>
          </a:prstGeom>
          <a:solidFill>
            <a:srgbClr val="F2F3F9"/>
          </a:solidFill>
          <a:ln/>
        </p:spPr>
        <p:txBody>
          <a:bodyPr/>
          <a:lstStyle/>
          <a:p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16">
            <a:extLst>
              <a:ext uri="{FF2B5EF4-FFF2-40B4-BE49-F238E27FC236}">
                <a16:creationId xmlns:a16="http://schemas.microsoft.com/office/drawing/2014/main" id="{1AAAC3B2-5386-63CE-DD5D-E240DC3029FE}"/>
              </a:ext>
            </a:extLst>
          </p:cNvPr>
          <p:cNvSpPr/>
          <p:nvPr/>
        </p:nvSpPr>
        <p:spPr>
          <a:xfrm>
            <a:off x="9839325" y="5148709"/>
            <a:ext cx="352871" cy="124479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5000"/>
              </a:lnSpc>
              <a:buNone/>
            </a:pPr>
            <a:r>
              <a:rPr lang="en-US" sz="5400" b="1" dirty="0">
                <a:solidFill>
                  <a:srgbClr val="D62127"/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4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17">
            <a:extLst>
              <a:ext uri="{FF2B5EF4-FFF2-40B4-BE49-F238E27FC236}">
                <a16:creationId xmlns:a16="http://schemas.microsoft.com/office/drawing/2014/main" id="{806121B2-DE9B-9519-3317-8E433CC70F77}"/>
              </a:ext>
            </a:extLst>
          </p:cNvPr>
          <p:cNvSpPr/>
          <p:nvPr/>
        </p:nvSpPr>
        <p:spPr>
          <a:xfrm>
            <a:off x="10382696" y="5148709"/>
            <a:ext cx="6935614" cy="42207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00800"/>
              </a:lnSpc>
              <a:buNone/>
            </a:pPr>
            <a:r>
              <a:rPr lang="en-US" sz="3200" b="1" kern="0" spc="54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CONTINUOUS EVALUATION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18">
            <a:extLst>
              <a:ext uri="{FF2B5EF4-FFF2-40B4-BE49-F238E27FC236}">
                <a16:creationId xmlns:a16="http://schemas.microsoft.com/office/drawing/2014/main" id="{E8EA5F78-68CB-4625-DA9F-3DFB83873BD8}"/>
              </a:ext>
            </a:extLst>
          </p:cNvPr>
          <p:cNvSpPr/>
          <p:nvPr/>
        </p:nvSpPr>
        <p:spPr>
          <a:xfrm>
            <a:off x="10382696" y="5608886"/>
            <a:ext cx="6494257" cy="7846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6452"/>
              </a:lnSpc>
              <a:buNone/>
            </a:pPr>
            <a:r>
              <a:rPr lang="en-US" sz="2800" dirty="0">
                <a:solidFill>
                  <a:srgbClr val="3C3B5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Track performance, motivation, perceptions and higher-order skills over time.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5AAEAF2-F34D-1916-75D5-06D0AFFA68CE}"/>
              </a:ext>
            </a:extLst>
          </p:cNvPr>
          <p:cNvSpPr txBox="1"/>
          <p:nvPr/>
        </p:nvSpPr>
        <p:spPr>
          <a:xfrm>
            <a:off x="1238250" y="879073"/>
            <a:ext cx="160800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4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ptos Display" pitchFamily="34" charset="-122"/>
                <a:cs typeface="Times New Roman" panose="02020603050405020304" pitchFamily="18" charset="0"/>
              </a:rPr>
              <a:t>10. </a:t>
            </a:r>
            <a:r>
              <a:rPr lang="en-US" sz="4800" b="1" dirty="0">
                <a:solidFill>
                  <a:srgbClr val="0B1F33"/>
                </a:solidFill>
                <a:latin typeface="Times New Roman" panose="02020603050405020304" pitchFamily="18" charset="0"/>
                <a:ea typeface="Aptos Display" pitchFamily="34" charset="-122"/>
                <a:cs typeface="Times New Roman" panose="02020603050405020304" pitchFamily="18" charset="0"/>
              </a:rPr>
              <a:t>Recommendations - from “using AI” to “using AI well”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29C49CD5-2CAC-9309-A277-2CB26501BB20}"/>
              </a:ext>
            </a:extLst>
          </p:cNvPr>
          <p:cNvSpPr/>
          <p:nvPr/>
        </p:nvSpPr>
        <p:spPr>
          <a:xfrm>
            <a:off x="4354830" y="7064664"/>
            <a:ext cx="9578340" cy="6875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2083"/>
              </a:lnSpc>
              <a:buNone/>
            </a:pP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AI can create more listening possibilities.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0DEFB0FB-FEE1-9499-A471-5C332DB7484B}"/>
              </a:ext>
            </a:extLst>
          </p:cNvPr>
          <p:cNvSpPr/>
          <p:nvPr/>
        </p:nvSpPr>
        <p:spPr>
          <a:xfrm>
            <a:off x="4611617" y="7781689"/>
            <a:ext cx="9414510" cy="10304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2083"/>
              </a:lnSpc>
              <a:buNone/>
            </a:pPr>
            <a:r>
              <a:rPr lang="en-US" sz="4000" b="1" dirty="0">
                <a:solidFill>
                  <a:srgbClr val="D62127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Teachers create the learning purpose.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287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6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652530-2855-9A2B-BC06-6623513DD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2268A-8555-9A69-3341-BD973D945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9700" y="3600328"/>
            <a:ext cx="8511540" cy="1988345"/>
          </a:xfrm>
        </p:spPr>
        <p:txBody>
          <a:bodyPr>
            <a:noAutofit/>
          </a:bodyPr>
          <a:lstStyle/>
          <a:p>
            <a:r>
              <a:rPr lang="en-US" sz="10000" b="1" kern="0" spc="-297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THANK YOU</a:t>
            </a:r>
            <a:endParaRPr lang="en-VN" sz="10000" dirty="0"/>
          </a:p>
        </p:txBody>
      </p:sp>
    </p:spTree>
    <p:extLst>
      <p:ext uri="{BB962C8B-B14F-4D97-AF65-F5344CB8AC3E}">
        <p14:creationId xmlns:p14="http://schemas.microsoft.com/office/powerpoint/2010/main" val="33436378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0">
            <a:extLst>
              <a:ext uri="{FF2B5EF4-FFF2-40B4-BE49-F238E27FC236}">
                <a16:creationId xmlns:a16="http://schemas.microsoft.com/office/drawing/2014/main" id="{87046360-C2C8-0DBF-2A8E-2D3156C89718}"/>
              </a:ext>
            </a:extLst>
          </p:cNvPr>
          <p:cNvSpPr/>
          <p:nvPr/>
        </p:nvSpPr>
        <p:spPr>
          <a:xfrm>
            <a:off x="1056069" y="775680"/>
            <a:ext cx="643942" cy="96620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8537"/>
              </a:lnSpc>
              <a:buNone/>
            </a:pPr>
            <a:r>
              <a:rPr lang="en-US" sz="5100" b="1" kern="0" spc="357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1.</a:t>
            </a:r>
            <a:endParaRPr lang="en-US" sz="51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1">
            <a:extLst>
              <a:ext uri="{FF2B5EF4-FFF2-40B4-BE49-F238E27FC236}">
                <a16:creationId xmlns:a16="http://schemas.microsoft.com/office/drawing/2014/main" id="{22576816-C2E4-E07F-00CB-22DB21B8D8C0}"/>
              </a:ext>
            </a:extLst>
          </p:cNvPr>
          <p:cNvSpPr/>
          <p:nvPr/>
        </p:nvSpPr>
        <p:spPr>
          <a:xfrm>
            <a:off x="1604218" y="914400"/>
            <a:ext cx="5554548" cy="82748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02321"/>
              </a:lnSpc>
              <a:buNone/>
            </a:pPr>
            <a:r>
              <a:rPr lang="en-US" sz="5550" b="1" kern="0" spc="-139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Why this study?</a:t>
            </a:r>
            <a:endParaRPr lang="en-US" sz="5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2">
            <a:extLst>
              <a:ext uri="{FF2B5EF4-FFF2-40B4-BE49-F238E27FC236}">
                <a16:creationId xmlns:a16="http://schemas.microsoft.com/office/drawing/2014/main" id="{C7DE190F-9947-47FB-5F78-E6623B6FA6E9}"/>
              </a:ext>
            </a:extLst>
          </p:cNvPr>
          <p:cNvSpPr/>
          <p:nvPr/>
        </p:nvSpPr>
        <p:spPr>
          <a:xfrm>
            <a:off x="1238250" y="1572575"/>
            <a:ext cx="13411200" cy="4647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2400" dirty="0">
                <a:solidFill>
                  <a:srgbClr val="5B5B7A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A mismatch between what gifted learners need and what teachers can realistically produce.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F50B3A5F-6130-867D-4250-9FD415D05559}"/>
              </a:ext>
            </a:extLst>
          </p:cNvPr>
          <p:cNvSpPr/>
          <p:nvPr/>
        </p:nvSpPr>
        <p:spPr>
          <a:xfrm>
            <a:off x="1238250" y="2639455"/>
            <a:ext cx="4864001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2979"/>
              </a:lnSpc>
              <a:buNone/>
            </a:pPr>
            <a:r>
              <a:rPr lang="en-US" sz="5850" b="1" dirty="0">
                <a:solidFill>
                  <a:srgbClr val="D62127"/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1</a:t>
            </a:r>
            <a:endParaRPr lang="en-US" sz="58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hape 4">
            <a:extLst>
              <a:ext uri="{FF2B5EF4-FFF2-40B4-BE49-F238E27FC236}">
                <a16:creationId xmlns:a16="http://schemas.microsoft.com/office/drawing/2014/main" id="{FB3E4D3A-18BD-C64C-BB5B-BFEE17CC882B}"/>
              </a:ext>
            </a:extLst>
          </p:cNvPr>
          <p:cNvSpPr/>
          <p:nvPr/>
        </p:nvSpPr>
        <p:spPr>
          <a:xfrm>
            <a:off x="1238250" y="3534805"/>
            <a:ext cx="4864001" cy="38100"/>
          </a:xfrm>
          <a:prstGeom prst="rect">
            <a:avLst/>
          </a:prstGeom>
          <a:solidFill>
            <a:srgbClr val="232262">
              <a:alpha val="18000"/>
            </a:srgbClr>
          </a:solidFill>
          <a:ln/>
        </p:spPr>
        <p:txBody>
          <a:bodyPr/>
          <a:lstStyle/>
          <a:p>
            <a:endParaRPr 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5">
            <a:extLst>
              <a:ext uri="{FF2B5EF4-FFF2-40B4-BE49-F238E27FC236}">
                <a16:creationId xmlns:a16="http://schemas.microsoft.com/office/drawing/2014/main" id="{44379A50-E5FA-8481-5FAA-A186D7C3EC09}"/>
              </a:ext>
            </a:extLst>
          </p:cNvPr>
          <p:cNvSpPr/>
          <p:nvPr/>
        </p:nvSpPr>
        <p:spPr>
          <a:xfrm>
            <a:off x="1238250" y="3685594"/>
            <a:ext cx="5350401" cy="4860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02261"/>
              </a:lnSpc>
              <a:buNone/>
            </a:pPr>
            <a:r>
              <a:rPr lang="en-US" sz="3200" b="1" kern="0" spc="-47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Authenticity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6">
            <a:extLst>
              <a:ext uri="{FF2B5EF4-FFF2-40B4-BE49-F238E27FC236}">
                <a16:creationId xmlns:a16="http://schemas.microsoft.com/office/drawing/2014/main" id="{F614900D-BE24-0D4B-63C5-2ADD884DEDF9}"/>
              </a:ext>
            </a:extLst>
          </p:cNvPr>
          <p:cNvSpPr/>
          <p:nvPr/>
        </p:nvSpPr>
        <p:spPr>
          <a:xfrm>
            <a:off x="1238250" y="4311724"/>
            <a:ext cx="5009921" cy="175422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30968"/>
              </a:lnSpc>
              <a:buNone/>
            </a:pPr>
            <a:r>
              <a:rPr lang="en-US" sz="3000" dirty="0">
                <a:solidFill>
                  <a:srgbClr val="3C3B5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Scripted or recycled materials often underrepresent natural speech.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7">
            <a:extLst>
              <a:ext uri="{FF2B5EF4-FFF2-40B4-BE49-F238E27FC236}">
                <a16:creationId xmlns:a16="http://schemas.microsoft.com/office/drawing/2014/main" id="{84D095B5-092C-56B4-E688-F809841297B9}"/>
              </a:ext>
            </a:extLst>
          </p:cNvPr>
          <p:cNvSpPr/>
          <p:nvPr/>
        </p:nvSpPr>
        <p:spPr>
          <a:xfrm>
            <a:off x="6711852" y="2639455"/>
            <a:ext cx="4864002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2979"/>
              </a:lnSpc>
              <a:buNone/>
            </a:pPr>
            <a:r>
              <a:rPr lang="en-US" sz="5850" b="1" dirty="0">
                <a:solidFill>
                  <a:srgbClr val="D62127"/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2</a:t>
            </a:r>
            <a:endParaRPr lang="en-US" sz="58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Shape 8">
            <a:extLst>
              <a:ext uri="{FF2B5EF4-FFF2-40B4-BE49-F238E27FC236}">
                <a16:creationId xmlns:a16="http://schemas.microsoft.com/office/drawing/2014/main" id="{6EE7F8AD-3BCC-F14E-6CB8-AC84DABA3AA8}"/>
              </a:ext>
            </a:extLst>
          </p:cNvPr>
          <p:cNvSpPr/>
          <p:nvPr/>
        </p:nvSpPr>
        <p:spPr>
          <a:xfrm>
            <a:off x="6711851" y="3534805"/>
            <a:ext cx="4864150" cy="38100"/>
          </a:xfrm>
          <a:prstGeom prst="rect">
            <a:avLst/>
          </a:prstGeom>
          <a:solidFill>
            <a:srgbClr val="232262">
              <a:alpha val="18000"/>
            </a:srgbClr>
          </a:solidFill>
          <a:ln/>
        </p:spPr>
        <p:txBody>
          <a:bodyPr/>
          <a:lstStyle/>
          <a:p>
            <a:endParaRPr 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9">
            <a:extLst>
              <a:ext uri="{FF2B5EF4-FFF2-40B4-BE49-F238E27FC236}">
                <a16:creationId xmlns:a16="http://schemas.microsoft.com/office/drawing/2014/main" id="{65FD5F3F-EF53-A0F0-B45D-B4CE70F1AD61}"/>
              </a:ext>
            </a:extLst>
          </p:cNvPr>
          <p:cNvSpPr/>
          <p:nvPr/>
        </p:nvSpPr>
        <p:spPr>
          <a:xfrm>
            <a:off x="6711851" y="3685594"/>
            <a:ext cx="5350565" cy="4860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02261"/>
              </a:lnSpc>
              <a:buNone/>
            </a:pPr>
            <a:r>
              <a:rPr lang="en-US" sz="3200" b="1" kern="0" spc="-47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Cognitive challenge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10">
            <a:extLst>
              <a:ext uri="{FF2B5EF4-FFF2-40B4-BE49-F238E27FC236}">
                <a16:creationId xmlns:a16="http://schemas.microsoft.com/office/drawing/2014/main" id="{0ADD8EC1-2E34-D390-CDFC-538F6025088A}"/>
              </a:ext>
            </a:extLst>
          </p:cNvPr>
          <p:cNvSpPr/>
          <p:nvPr/>
        </p:nvSpPr>
        <p:spPr>
          <a:xfrm>
            <a:off x="6711851" y="4311724"/>
            <a:ext cx="5010074" cy="175422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30968"/>
              </a:lnSpc>
              <a:buNone/>
            </a:pPr>
            <a:r>
              <a:rPr lang="en-US" sz="3000" dirty="0">
                <a:solidFill>
                  <a:srgbClr val="3C3B5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Many tasks emphasize detail recall rather than inference, evaluation and synthesis.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11">
            <a:extLst>
              <a:ext uri="{FF2B5EF4-FFF2-40B4-BE49-F238E27FC236}">
                <a16:creationId xmlns:a16="http://schemas.microsoft.com/office/drawing/2014/main" id="{2FE50B1F-C413-9BCB-4E8B-884F352AEB2D}"/>
              </a:ext>
            </a:extLst>
          </p:cNvPr>
          <p:cNvSpPr/>
          <p:nvPr/>
        </p:nvSpPr>
        <p:spPr>
          <a:xfrm>
            <a:off x="12185600" y="2639455"/>
            <a:ext cx="4852425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2979"/>
              </a:lnSpc>
              <a:buNone/>
            </a:pPr>
            <a:r>
              <a:rPr lang="en-US" sz="5850" b="1" dirty="0">
                <a:solidFill>
                  <a:srgbClr val="D62127"/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3</a:t>
            </a:r>
            <a:endParaRPr lang="en-US" sz="58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Shape 12">
            <a:extLst>
              <a:ext uri="{FF2B5EF4-FFF2-40B4-BE49-F238E27FC236}">
                <a16:creationId xmlns:a16="http://schemas.microsoft.com/office/drawing/2014/main" id="{05ABA212-64DD-B416-5E5D-4CC936BE7F51}"/>
              </a:ext>
            </a:extLst>
          </p:cNvPr>
          <p:cNvSpPr/>
          <p:nvPr/>
        </p:nvSpPr>
        <p:spPr>
          <a:xfrm>
            <a:off x="12185600" y="3534805"/>
            <a:ext cx="4852425" cy="38100"/>
          </a:xfrm>
          <a:prstGeom prst="rect">
            <a:avLst/>
          </a:prstGeom>
          <a:solidFill>
            <a:srgbClr val="232262">
              <a:alpha val="18000"/>
            </a:srgbClr>
          </a:solidFill>
          <a:ln/>
        </p:spPr>
        <p:txBody>
          <a:bodyPr/>
          <a:lstStyle/>
          <a:p>
            <a:endParaRPr 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13">
            <a:extLst>
              <a:ext uri="{FF2B5EF4-FFF2-40B4-BE49-F238E27FC236}">
                <a16:creationId xmlns:a16="http://schemas.microsoft.com/office/drawing/2014/main" id="{C454D739-E4F7-1428-856E-1EEC1D56CEAB}"/>
              </a:ext>
            </a:extLst>
          </p:cNvPr>
          <p:cNvSpPr/>
          <p:nvPr/>
        </p:nvSpPr>
        <p:spPr>
          <a:xfrm>
            <a:off x="12185600" y="3685594"/>
            <a:ext cx="5350401" cy="4860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02261"/>
              </a:lnSpc>
              <a:buNone/>
            </a:pPr>
            <a:r>
              <a:rPr lang="en-US" sz="3200" b="1" kern="0" spc="-47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Teacher time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14">
            <a:extLst>
              <a:ext uri="{FF2B5EF4-FFF2-40B4-BE49-F238E27FC236}">
                <a16:creationId xmlns:a16="http://schemas.microsoft.com/office/drawing/2014/main" id="{46FDFED4-FB2D-2F67-A761-1368256F67DD}"/>
              </a:ext>
            </a:extLst>
          </p:cNvPr>
          <p:cNvSpPr/>
          <p:nvPr/>
        </p:nvSpPr>
        <p:spPr>
          <a:xfrm>
            <a:off x="12185600" y="4311724"/>
            <a:ext cx="5009921" cy="175422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30968"/>
              </a:lnSpc>
              <a:buNone/>
            </a:pPr>
            <a:r>
              <a:rPr lang="en-US" sz="3000" dirty="0">
                <a:solidFill>
                  <a:srgbClr val="3C3B5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Authentic + difficult + varied listening materials take substantial preparation time.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Shape 15">
            <a:extLst>
              <a:ext uri="{FF2B5EF4-FFF2-40B4-BE49-F238E27FC236}">
                <a16:creationId xmlns:a16="http://schemas.microsoft.com/office/drawing/2014/main" id="{C67105A5-636C-0259-BE34-FE298CBFE5E5}"/>
              </a:ext>
            </a:extLst>
          </p:cNvPr>
          <p:cNvSpPr/>
          <p:nvPr/>
        </p:nvSpPr>
        <p:spPr>
          <a:xfrm>
            <a:off x="1238550" y="6764978"/>
            <a:ext cx="15810900" cy="1902844"/>
          </a:xfrm>
          <a:prstGeom prst="rect">
            <a:avLst/>
          </a:prstGeom>
          <a:solidFill>
            <a:srgbClr val="F2F3F9"/>
          </a:solidFill>
          <a:ln/>
        </p:spPr>
        <p:txBody>
          <a:bodyPr/>
          <a:lstStyle/>
          <a:p>
            <a:endParaRPr 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Shape 16">
            <a:extLst>
              <a:ext uri="{FF2B5EF4-FFF2-40B4-BE49-F238E27FC236}">
                <a16:creationId xmlns:a16="http://schemas.microsoft.com/office/drawing/2014/main" id="{208D67D0-2E95-886C-5E3C-B8124E68A2FB}"/>
              </a:ext>
            </a:extLst>
          </p:cNvPr>
          <p:cNvSpPr/>
          <p:nvPr/>
        </p:nvSpPr>
        <p:spPr>
          <a:xfrm>
            <a:off x="1238550" y="6764978"/>
            <a:ext cx="95246" cy="1902844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 17">
            <a:extLst>
              <a:ext uri="{FF2B5EF4-FFF2-40B4-BE49-F238E27FC236}">
                <a16:creationId xmlns:a16="http://schemas.microsoft.com/office/drawing/2014/main" id="{920A588B-F701-1A25-F2C9-80D95E7360AD}"/>
              </a:ext>
            </a:extLst>
          </p:cNvPr>
          <p:cNvSpPr/>
          <p:nvPr/>
        </p:nvSpPr>
        <p:spPr>
          <a:xfrm>
            <a:off x="1333796" y="6313598"/>
            <a:ext cx="1805962" cy="4513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10000"/>
          </a:bodyPr>
          <a:lstStyle/>
          <a:p>
            <a:pPr marL="0" indent="0" algn="l">
              <a:lnSpc>
                <a:spcPct val="127647"/>
              </a:lnSpc>
              <a:buNone/>
            </a:pPr>
            <a:r>
              <a:rPr lang="en-US" sz="2800" b="1" kern="0" spc="420" dirty="0">
                <a:solidFill>
                  <a:srgbClr val="D62127"/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THE GAP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 18">
            <a:extLst>
              <a:ext uri="{FF2B5EF4-FFF2-40B4-BE49-F238E27FC236}">
                <a16:creationId xmlns:a16="http://schemas.microsoft.com/office/drawing/2014/main" id="{5AC1E3FE-71B2-843F-2FED-551854C58E42}"/>
              </a:ext>
            </a:extLst>
          </p:cNvPr>
          <p:cNvSpPr/>
          <p:nvPr/>
        </p:nvSpPr>
        <p:spPr>
          <a:xfrm>
            <a:off x="1349362" y="6764978"/>
            <a:ext cx="15688663" cy="18556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33125"/>
              </a:lnSpc>
              <a:buNone/>
            </a:pPr>
            <a:r>
              <a:rPr lang="en-US" sz="3000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Gifted learners need intellectually stimulating, linguistically sophisticated, strategically challenging input, but teachers are often constrained by time, resources and the limited variety of ready-made materials.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7181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  <p:bldP spid="20" grpId="0" animBg="1"/>
      <p:bldP spid="22" grpId="0" animBg="1"/>
      <p:bldP spid="24" grpId="0" animBg="1"/>
      <p:bldP spid="26" grpId="0" animBg="1"/>
      <p:bldP spid="28" grpId="0" animBg="1"/>
      <p:bldP spid="30" grpId="0" animBg="1"/>
      <p:bldP spid="32" grpId="0" animBg="1"/>
      <p:bldP spid="34" grpId="0" animBg="1"/>
      <p:bldP spid="36" grpId="0" animBg="1"/>
      <p:bldP spid="38" grpId="0" animBg="1"/>
      <p:bldP spid="40" grpId="0" animBg="1"/>
      <p:bldP spid="4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0">
            <a:extLst>
              <a:ext uri="{FF2B5EF4-FFF2-40B4-BE49-F238E27FC236}">
                <a16:creationId xmlns:a16="http://schemas.microsoft.com/office/drawing/2014/main" id="{7EA4657C-04A0-7291-2ED8-78B02B6DE636}"/>
              </a:ext>
            </a:extLst>
          </p:cNvPr>
          <p:cNvSpPr/>
          <p:nvPr/>
        </p:nvSpPr>
        <p:spPr>
          <a:xfrm>
            <a:off x="1081828" y="775683"/>
            <a:ext cx="638791" cy="5104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8537"/>
              </a:lnSpc>
              <a:buNone/>
            </a:pPr>
            <a:r>
              <a:rPr lang="en-US" sz="5100" b="1" kern="0" spc="357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2.</a:t>
            </a:r>
            <a:r>
              <a:rPr lang="en-US" sz="5100" b="1" kern="0" spc="357" dirty="0">
                <a:solidFill>
                  <a:srgbClr val="D62127"/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 </a:t>
            </a:r>
            <a:endParaRPr lang="en-US" sz="5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52C6F095-643D-C00B-D1A2-B6EEEF3B2076}"/>
              </a:ext>
            </a:extLst>
          </p:cNvPr>
          <p:cNvSpPr/>
          <p:nvPr/>
        </p:nvSpPr>
        <p:spPr>
          <a:xfrm>
            <a:off x="1654076" y="914400"/>
            <a:ext cx="5935340" cy="82748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02321"/>
              </a:lnSpc>
              <a:buNone/>
            </a:pPr>
            <a:r>
              <a:rPr lang="en-US" sz="5550" b="1" kern="0" spc="-139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Study at a glance</a:t>
            </a:r>
            <a:endParaRPr lang="en-US" sz="5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3">
            <a:extLst>
              <a:ext uri="{FF2B5EF4-FFF2-40B4-BE49-F238E27FC236}">
                <a16:creationId xmlns:a16="http://schemas.microsoft.com/office/drawing/2014/main" id="{13996ECE-69F1-C5DD-1776-2AC7A2AEA534}"/>
              </a:ext>
            </a:extLst>
          </p:cNvPr>
          <p:cNvSpPr/>
          <p:nvPr/>
        </p:nvSpPr>
        <p:spPr>
          <a:xfrm>
            <a:off x="1238250" y="3014365"/>
            <a:ext cx="3970973" cy="11010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74899"/>
              </a:lnSpc>
              <a:buNone/>
            </a:pPr>
            <a:r>
              <a:rPr lang="en-US" sz="9300" b="1" dirty="0">
                <a:solidFill>
                  <a:srgbClr val="232262"/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35</a:t>
            </a:r>
            <a:endParaRPr lang="en-US" sz="9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4">
            <a:extLst>
              <a:ext uri="{FF2B5EF4-FFF2-40B4-BE49-F238E27FC236}">
                <a16:creationId xmlns:a16="http://schemas.microsoft.com/office/drawing/2014/main" id="{9096D2AA-8ADC-F03B-A855-8B6E2E946A12}"/>
              </a:ext>
            </a:extLst>
          </p:cNvPr>
          <p:cNvSpPr/>
          <p:nvPr/>
        </p:nvSpPr>
        <p:spPr>
          <a:xfrm>
            <a:off x="1238250" y="3619285"/>
            <a:ext cx="3970973" cy="5104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1714"/>
              </a:lnSpc>
              <a:buNone/>
            </a:pPr>
            <a:r>
              <a:rPr lang="en-US" sz="3200" b="1" dirty="0">
                <a:solidFill>
                  <a:srgbClr val="D62127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students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5">
            <a:extLst>
              <a:ext uri="{FF2B5EF4-FFF2-40B4-BE49-F238E27FC236}">
                <a16:creationId xmlns:a16="http://schemas.microsoft.com/office/drawing/2014/main" id="{6C1BB92F-C25F-F3E8-7352-3E565E0EE533}"/>
              </a:ext>
            </a:extLst>
          </p:cNvPr>
          <p:cNvSpPr/>
          <p:nvPr/>
        </p:nvSpPr>
        <p:spPr>
          <a:xfrm>
            <a:off x="1238250" y="4226091"/>
            <a:ext cx="3295113" cy="372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5357"/>
              </a:lnSpc>
              <a:buNone/>
            </a:pPr>
            <a:r>
              <a:rPr lang="en-US" sz="2800" dirty="0">
                <a:solidFill>
                  <a:srgbClr val="5B5B7A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Grade 10 English -major Class 1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6">
            <a:extLst>
              <a:ext uri="{FF2B5EF4-FFF2-40B4-BE49-F238E27FC236}">
                <a16:creationId xmlns:a16="http://schemas.microsoft.com/office/drawing/2014/main" id="{7BD9EA2F-8278-0144-9A6E-DC0C3EA9C85E}"/>
              </a:ext>
            </a:extLst>
          </p:cNvPr>
          <p:cNvSpPr/>
          <p:nvPr/>
        </p:nvSpPr>
        <p:spPr>
          <a:xfrm>
            <a:off x="5305425" y="3014365"/>
            <a:ext cx="3970973" cy="11010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74899"/>
              </a:lnSpc>
              <a:buNone/>
            </a:pPr>
            <a:r>
              <a:rPr lang="en-US" sz="9300" b="1" dirty="0">
                <a:solidFill>
                  <a:srgbClr val="232262"/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20</a:t>
            </a:r>
            <a:endParaRPr lang="en-US" sz="9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7">
            <a:extLst>
              <a:ext uri="{FF2B5EF4-FFF2-40B4-BE49-F238E27FC236}">
                <a16:creationId xmlns:a16="http://schemas.microsoft.com/office/drawing/2014/main" id="{A2081505-77A2-1A41-F709-3E51759C69A7}"/>
              </a:ext>
            </a:extLst>
          </p:cNvPr>
          <p:cNvSpPr/>
          <p:nvPr/>
        </p:nvSpPr>
        <p:spPr>
          <a:xfrm>
            <a:off x="5305425" y="3619285"/>
            <a:ext cx="3970973" cy="5104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1714"/>
              </a:lnSpc>
              <a:buNone/>
            </a:pPr>
            <a:r>
              <a:rPr lang="en-US" sz="3200" b="1" dirty="0">
                <a:solidFill>
                  <a:srgbClr val="D62127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periods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8">
            <a:extLst>
              <a:ext uri="{FF2B5EF4-FFF2-40B4-BE49-F238E27FC236}">
                <a16:creationId xmlns:a16="http://schemas.microsoft.com/office/drawing/2014/main" id="{6FDBEC5B-786A-363C-F8D7-D7735B91DF9E}"/>
              </a:ext>
            </a:extLst>
          </p:cNvPr>
          <p:cNvSpPr/>
          <p:nvPr/>
        </p:nvSpPr>
        <p:spPr>
          <a:xfrm>
            <a:off x="5305425" y="4226091"/>
            <a:ext cx="3295113" cy="372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5357"/>
              </a:lnSpc>
              <a:buNone/>
            </a:pPr>
            <a:r>
              <a:rPr lang="en-US" sz="2800" dirty="0">
                <a:solidFill>
                  <a:srgbClr val="5B5B7A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structured listening course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5CAB062E-4DD4-E638-3E39-61C69D165446}"/>
              </a:ext>
            </a:extLst>
          </p:cNvPr>
          <p:cNvSpPr/>
          <p:nvPr/>
        </p:nvSpPr>
        <p:spPr>
          <a:xfrm>
            <a:off x="9372600" y="3014365"/>
            <a:ext cx="3970973" cy="11010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74899"/>
              </a:lnSpc>
              <a:buNone/>
            </a:pPr>
            <a:r>
              <a:rPr lang="en-US" sz="9300" b="1" dirty="0">
                <a:solidFill>
                  <a:srgbClr val="232262"/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5</a:t>
            </a:r>
            <a:endParaRPr lang="en-US" sz="9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10">
            <a:extLst>
              <a:ext uri="{FF2B5EF4-FFF2-40B4-BE49-F238E27FC236}">
                <a16:creationId xmlns:a16="http://schemas.microsoft.com/office/drawing/2014/main" id="{55E2E3F7-9C58-3416-8683-6F3DFF383F73}"/>
              </a:ext>
            </a:extLst>
          </p:cNvPr>
          <p:cNvSpPr/>
          <p:nvPr/>
        </p:nvSpPr>
        <p:spPr>
          <a:xfrm>
            <a:off x="9372600" y="3619285"/>
            <a:ext cx="3970973" cy="5104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1714"/>
              </a:lnSpc>
              <a:buNone/>
            </a:pPr>
            <a:r>
              <a:rPr lang="en-US" sz="3200" b="1" dirty="0">
                <a:solidFill>
                  <a:srgbClr val="D62127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AI-designed tests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11">
            <a:extLst>
              <a:ext uri="{FF2B5EF4-FFF2-40B4-BE49-F238E27FC236}">
                <a16:creationId xmlns:a16="http://schemas.microsoft.com/office/drawing/2014/main" id="{D7259367-7724-7B1E-9D33-2DA007021D3A}"/>
              </a:ext>
            </a:extLst>
          </p:cNvPr>
          <p:cNvSpPr/>
          <p:nvPr/>
        </p:nvSpPr>
        <p:spPr>
          <a:xfrm>
            <a:off x="9372600" y="4226091"/>
            <a:ext cx="3295113" cy="372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5357"/>
              </a:lnSpc>
              <a:buNone/>
            </a:pPr>
            <a:r>
              <a:rPr lang="en-US" sz="2800" dirty="0">
                <a:solidFill>
                  <a:srgbClr val="5B5B7A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practice materials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12">
            <a:extLst>
              <a:ext uri="{FF2B5EF4-FFF2-40B4-BE49-F238E27FC236}">
                <a16:creationId xmlns:a16="http://schemas.microsoft.com/office/drawing/2014/main" id="{69675359-92DA-19E9-6274-E71F02F11C08}"/>
              </a:ext>
            </a:extLst>
          </p:cNvPr>
          <p:cNvSpPr/>
          <p:nvPr/>
        </p:nvSpPr>
        <p:spPr>
          <a:xfrm>
            <a:off x="13439775" y="3014365"/>
            <a:ext cx="3970973" cy="11010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74899"/>
              </a:lnSpc>
              <a:buNone/>
            </a:pPr>
            <a:r>
              <a:rPr lang="en-US" sz="9300" b="1" dirty="0">
                <a:solidFill>
                  <a:srgbClr val="232262"/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3</a:t>
            </a:r>
            <a:endParaRPr lang="en-US" sz="9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13">
            <a:extLst>
              <a:ext uri="{FF2B5EF4-FFF2-40B4-BE49-F238E27FC236}">
                <a16:creationId xmlns:a16="http://schemas.microsoft.com/office/drawing/2014/main" id="{3533F7CE-DD23-BC95-C201-CCEF97A295BA}"/>
              </a:ext>
            </a:extLst>
          </p:cNvPr>
          <p:cNvSpPr/>
          <p:nvPr/>
        </p:nvSpPr>
        <p:spPr>
          <a:xfrm>
            <a:off x="13439775" y="3619285"/>
            <a:ext cx="3970973" cy="5104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1714"/>
              </a:lnSpc>
              <a:buNone/>
            </a:pPr>
            <a:r>
              <a:rPr lang="en-US" sz="3200" b="1" dirty="0">
                <a:solidFill>
                  <a:srgbClr val="D62127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formative assessments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14">
            <a:extLst>
              <a:ext uri="{FF2B5EF4-FFF2-40B4-BE49-F238E27FC236}">
                <a16:creationId xmlns:a16="http://schemas.microsoft.com/office/drawing/2014/main" id="{5CE688FF-BEE8-6893-E9B9-6819ED938153}"/>
              </a:ext>
            </a:extLst>
          </p:cNvPr>
          <p:cNvSpPr/>
          <p:nvPr/>
        </p:nvSpPr>
        <p:spPr>
          <a:xfrm>
            <a:off x="13439775" y="4226091"/>
            <a:ext cx="3085423" cy="7066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5357"/>
              </a:lnSpc>
              <a:buNone/>
            </a:pPr>
            <a:r>
              <a:rPr lang="en-US" sz="2800" dirty="0">
                <a:solidFill>
                  <a:srgbClr val="5B5B7A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placement · progress · post-course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15">
            <a:extLst>
              <a:ext uri="{FF2B5EF4-FFF2-40B4-BE49-F238E27FC236}">
                <a16:creationId xmlns:a16="http://schemas.microsoft.com/office/drawing/2014/main" id="{503246AB-40E9-9A4F-7C0D-25A4758B8818}"/>
              </a:ext>
            </a:extLst>
          </p:cNvPr>
          <p:cNvSpPr/>
          <p:nvPr/>
        </p:nvSpPr>
        <p:spPr>
          <a:xfrm>
            <a:off x="1238250" y="6779122"/>
            <a:ext cx="17392650" cy="421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950" b="1" kern="0" spc="390" dirty="0">
                <a:solidFill>
                  <a:srgbClr val="5B5B7A"/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TRAINING TIMELINE</a:t>
            </a:r>
            <a:endParaRPr lang="en-US" sz="19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 18">
            <a:extLst>
              <a:ext uri="{FF2B5EF4-FFF2-40B4-BE49-F238E27FC236}">
                <a16:creationId xmlns:a16="http://schemas.microsoft.com/office/drawing/2014/main" id="{FE25CEE5-2CE4-EE71-15E5-E2707FAAE944}"/>
              </a:ext>
            </a:extLst>
          </p:cNvPr>
          <p:cNvSpPr/>
          <p:nvPr/>
        </p:nvSpPr>
        <p:spPr>
          <a:xfrm>
            <a:off x="1238250" y="7726045"/>
            <a:ext cx="5378395" cy="53994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42432"/>
              </a:lnSpc>
              <a:buNone/>
            </a:pPr>
            <a:r>
              <a:rPr lang="en-US" sz="2550" b="1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Summer 2024</a:t>
            </a:r>
            <a:endParaRPr lang="en-US" sz="2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 19">
            <a:extLst>
              <a:ext uri="{FF2B5EF4-FFF2-40B4-BE49-F238E27FC236}">
                <a16:creationId xmlns:a16="http://schemas.microsoft.com/office/drawing/2014/main" id="{7CE021F9-A849-DB18-78F6-C50BDBE64C26}"/>
              </a:ext>
            </a:extLst>
          </p:cNvPr>
          <p:cNvSpPr/>
          <p:nvPr/>
        </p:nvSpPr>
        <p:spPr>
          <a:xfrm>
            <a:off x="1238250" y="8285043"/>
            <a:ext cx="5378395" cy="421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43929"/>
              </a:lnSpc>
              <a:buNone/>
            </a:pPr>
            <a:r>
              <a:rPr lang="en-US" sz="1950" dirty="0">
                <a:solidFill>
                  <a:srgbClr val="5B5B7A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Initial training + internal selection</a:t>
            </a:r>
            <a:endParaRPr lang="en-US" sz="19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 21">
            <a:extLst>
              <a:ext uri="{FF2B5EF4-FFF2-40B4-BE49-F238E27FC236}">
                <a16:creationId xmlns:a16="http://schemas.microsoft.com/office/drawing/2014/main" id="{B58AF9D4-5C6B-3524-9422-634D66BA8DC8}"/>
              </a:ext>
            </a:extLst>
          </p:cNvPr>
          <p:cNvSpPr/>
          <p:nvPr/>
        </p:nvSpPr>
        <p:spPr>
          <a:xfrm>
            <a:off x="6699200" y="7730183"/>
            <a:ext cx="5378395" cy="53994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42432"/>
              </a:lnSpc>
              <a:buNone/>
            </a:pPr>
            <a:r>
              <a:rPr lang="en-US" sz="2550" b="1">
                <a:solidFill>
                  <a:srgbClr val="232262">
                    <a:alpha val="98000"/>
                  </a:srgbClr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2024–2025</a:t>
            </a:r>
            <a:endParaRPr lang="en-US" sz="2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 22">
            <a:extLst>
              <a:ext uri="{FF2B5EF4-FFF2-40B4-BE49-F238E27FC236}">
                <a16:creationId xmlns:a16="http://schemas.microsoft.com/office/drawing/2014/main" id="{54593D36-4720-3660-DBF6-17CF9B783F65}"/>
              </a:ext>
            </a:extLst>
          </p:cNvPr>
          <p:cNvSpPr/>
          <p:nvPr/>
        </p:nvSpPr>
        <p:spPr>
          <a:xfrm>
            <a:off x="6699200" y="8289181"/>
            <a:ext cx="5378395" cy="421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43929"/>
              </a:lnSpc>
              <a:buNone/>
            </a:pPr>
            <a:r>
              <a:rPr lang="en-US" sz="1950" dirty="0">
                <a:solidFill>
                  <a:srgbClr val="5B5B7A">
                    <a:alpha val="98000"/>
                  </a:srgbClr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AI-assisted practice + refinement</a:t>
            </a:r>
            <a:endParaRPr lang="en-US" sz="19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 24">
            <a:extLst>
              <a:ext uri="{FF2B5EF4-FFF2-40B4-BE49-F238E27FC236}">
                <a16:creationId xmlns:a16="http://schemas.microsoft.com/office/drawing/2014/main" id="{9D26F90D-81CA-B214-878F-4259CE52FFE8}"/>
              </a:ext>
            </a:extLst>
          </p:cNvPr>
          <p:cNvSpPr/>
          <p:nvPr/>
        </p:nvSpPr>
        <p:spPr>
          <a:xfrm>
            <a:off x="12160151" y="7739773"/>
            <a:ext cx="5378395" cy="53994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42432"/>
              </a:lnSpc>
              <a:buNone/>
            </a:pPr>
            <a:r>
              <a:rPr lang="en-US" sz="2550" b="1" dirty="0">
                <a:solidFill>
                  <a:srgbClr val="232262">
                    <a:alpha val="94000"/>
                  </a:srgbClr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Mar 18, 2025</a:t>
            </a:r>
            <a:endParaRPr lang="en-US" sz="2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 25">
            <a:extLst>
              <a:ext uri="{FF2B5EF4-FFF2-40B4-BE49-F238E27FC236}">
                <a16:creationId xmlns:a16="http://schemas.microsoft.com/office/drawing/2014/main" id="{F04F6B8F-EFFF-E482-6404-30FB600BF822}"/>
              </a:ext>
            </a:extLst>
          </p:cNvPr>
          <p:cNvSpPr/>
          <p:nvPr/>
        </p:nvSpPr>
        <p:spPr>
          <a:xfrm>
            <a:off x="12160151" y="8298771"/>
            <a:ext cx="5378395" cy="4219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43929"/>
              </a:lnSpc>
              <a:buNone/>
            </a:pPr>
            <a:r>
              <a:rPr lang="en-US" sz="1950" dirty="0">
                <a:solidFill>
                  <a:srgbClr val="5B5B7A">
                    <a:alpha val="94000"/>
                  </a:srgbClr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Grade 11 provincial competition</a:t>
            </a:r>
            <a:endParaRPr lang="en-US" sz="19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Shape 4">
            <a:extLst>
              <a:ext uri="{FF2B5EF4-FFF2-40B4-BE49-F238E27FC236}">
                <a16:creationId xmlns:a16="http://schemas.microsoft.com/office/drawing/2014/main" id="{4585F25F-0A01-4B74-11A8-CBE2DB6C0A03}"/>
              </a:ext>
            </a:extLst>
          </p:cNvPr>
          <p:cNvSpPr/>
          <p:nvPr/>
        </p:nvSpPr>
        <p:spPr>
          <a:xfrm>
            <a:off x="1238250" y="7399688"/>
            <a:ext cx="16843688" cy="45719"/>
          </a:xfrm>
          <a:prstGeom prst="rect">
            <a:avLst/>
          </a:prstGeom>
          <a:solidFill>
            <a:srgbClr val="232262">
              <a:alpha val="18000"/>
            </a:srgbClr>
          </a:solidFill>
          <a:ln/>
        </p:spPr>
        <p:txBody>
          <a:bodyPr/>
          <a:lstStyle/>
          <a:p>
            <a:endParaRPr 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Shape 17">
            <a:extLst>
              <a:ext uri="{FF2B5EF4-FFF2-40B4-BE49-F238E27FC236}">
                <a16:creationId xmlns:a16="http://schemas.microsoft.com/office/drawing/2014/main" id="{E4BC3813-FB24-B00F-CD57-2B866542926F}"/>
              </a:ext>
            </a:extLst>
          </p:cNvPr>
          <p:cNvSpPr/>
          <p:nvPr/>
        </p:nvSpPr>
        <p:spPr>
          <a:xfrm>
            <a:off x="1238250" y="7306945"/>
            <a:ext cx="209550" cy="209550"/>
          </a:xfrm>
          <a:prstGeom prst="ellipse">
            <a:avLst/>
          </a:prstGeom>
          <a:solidFill>
            <a:srgbClr val="D62127"/>
          </a:solidFill>
          <a:ln/>
        </p:spPr>
        <p:txBody>
          <a:bodyPr/>
          <a:lstStyle/>
          <a:p>
            <a:endParaRPr 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Shape 20">
            <a:extLst>
              <a:ext uri="{FF2B5EF4-FFF2-40B4-BE49-F238E27FC236}">
                <a16:creationId xmlns:a16="http://schemas.microsoft.com/office/drawing/2014/main" id="{4361FE95-10BE-EEAB-9DA7-77B78710A35D}"/>
              </a:ext>
            </a:extLst>
          </p:cNvPr>
          <p:cNvSpPr/>
          <p:nvPr/>
        </p:nvSpPr>
        <p:spPr>
          <a:xfrm>
            <a:off x="6699200" y="7311083"/>
            <a:ext cx="209550" cy="209550"/>
          </a:xfrm>
          <a:prstGeom prst="ellipse">
            <a:avLst/>
          </a:prstGeom>
          <a:solidFill>
            <a:srgbClr val="D62127">
              <a:alpha val="98000"/>
            </a:srgbClr>
          </a:solidFill>
          <a:ln/>
        </p:spPr>
        <p:txBody>
          <a:bodyPr/>
          <a:lstStyle/>
          <a:p>
            <a:endParaRPr 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Shape 23">
            <a:extLst>
              <a:ext uri="{FF2B5EF4-FFF2-40B4-BE49-F238E27FC236}">
                <a16:creationId xmlns:a16="http://schemas.microsoft.com/office/drawing/2014/main" id="{1570BED0-0367-5365-56DB-BB2246B39E5B}"/>
              </a:ext>
            </a:extLst>
          </p:cNvPr>
          <p:cNvSpPr/>
          <p:nvPr/>
        </p:nvSpPr>
        <p:spPr>
          <a:xfrm>
            <a:off x="12160151" y="7320673"/>
            <a:ext cx="209550" cy="209550"/>
          </a:xfrm>
          <a:prstGeom prst="ellipse">
            <a:avLst/>
          </a:prstGeom>
          <a:solidFill>
            <a:srgbClr val="232262">
              <a:alpha val="94000"/>
            </a:srgbClr>
          </a:solidFill>
          <a:ln/>
        </p:spPr>
        <p:txBody>
          <a:bodyPr/>
          <a:lstStyle/>
          <a:p>
            <a:endParaRPr 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8892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7" grpId="0" animBg="1"/>
      <p:bldP spid="19" grpId="0" animBg="1"/>
      <p:bldP spid="21" grpId="0" animBg="1"/>
      <p:bldP spid="23" grpId="0" animBg="1"/>
      <p:bldP spid="25" grpId="0" animBg="1"/>
      <p:bldP spid="27" grpId="0" animBg="1"/>
      <p:bldP spid="29" grpId="0" animBg="1"/>
      <p:bldP spid="31" grpId="0" animBg="1"/>
      <p:bldP spid="33" grpId="0" animBg="1"/>
      <p:bldP spid="35" grpId="0" animBg="1"/>
      <p:bldP spid="41" grpId="0" animBg="1"/>
      <p:bldP spid="43" grpId="0" animBg="1"/>
      <p:bldP spid="47" grpId="0" animBg="1"/>
      <p:bldP spid="49" grpId="0" animBg="1"/>
      <p:bldP spid="53" grpId="0" animBg="1"/>
      <p:bldP spid="55" grpId="0" animBg="1"/>
      <p:bldP spid="39" grpId="0" animBg="1"/>
      <p:bldP spid="45" grpId="0" animBg="1"/>
      <p:bldP spid="5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19B5EF-EC2F-A732-286C-675A37708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1">
            <a:extLst>
              <a:ext uri="{FF2B5EF4-FFF2-40B4-BE49-F238E27FC236}">
                <a16:creationId xmlns:a16="http://schemas.microsoft.com/office/drawing/2014/main" id="{01E414CF-E746-11E9-4B30-4558D2FAFFA5}"/>
              </a:ext>
            </a:extLst>
          </p:cNvPr>
          <p:cNvSpPr/>
          <p:nvPr/>
        </p:nvSpPr>
        <p:spPr>
          <a:xfrm>
            <a:off x="1653480" y="914400"/>
            <a:ext cx="8441100" cy="82748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02321"/>
              </a:lnSpc>
              <a:buNone/>
            </a:pPr>
            <a:r>
              <a:rPr lang="en-US" sz="5550" b="1" kern="0" spc="-139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3. Research aims</a:t>
            </a:r>
            <a:endParaRPr lang="en-US" sz="5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4">
            <a:extLst>
              <a:ext uri="{FF2B5EF4-FFF2-40B4-BE49-F238E27FC236}">
                <a16:creationId xmlns:a16="http://schemas.microsoft.com/office/drawing/2014/main" id="{2BCCF518-0088-B886-4A6A-B09CDD9C423C}"/>
              </a:ext>
            </a:extLst>
          </p:cNvPr>
          <p:cNvSpPr/>
          <p:nvPr/>
        </p:nvSpPr>
        <p:spPr>
          <a:xfrm>
            <a:off x="1113972" y="2329053"/>
            <a:ext cx="495300" cy="8114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29167"/>
              </a:lnSpc>
              <a:buNone/>
            </a:pPr>
            <a:r>
              <a:rPr lang="en-US" sz="3600" b="1" dirty="0">
                <a:solidFill>
                  <a:srgbClr val="232262"/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1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5">
            <a:extLst>
              <a:ext uri="{FF2B5EF4-FFF2-40B4-BE49-F238E27FC236}">
                <a16:creationId xmlns:a16="http://schemas.microsoft.com/office/drawing/2014/main" id="{AF2FBA66-5E67-A751-2734-3021CFF91867}"/>
              </a:ext>
            </a:extLst>
          </p:cNvPr>
          <p:cNvSpPr/>
          <p:nvPr/>
        </p:nvSpPr>
        <p:spPr>
          <a:xfrm>
            <a:off x="1653480" y="2329054"/>
            <a:ext cx="13236000" cy="8114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>
              <a:lnSpc>
                <a:spcPct val="130968"/>
              </a:lnSpc>
              <a:buNone/>
            </a:pPr>
            <a:r>
              <a:rPr lang="en-US" sz="3600" dirty="0">
                <a:solidFill>
                  <a:srgbClr val="1B1A2E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Generate and diversify listening materials for gifted learners.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6">
            <a:extLst>
              <a:ext uri="{FF2B5EF4-FFF2-40B4-BE49-F238E27FC236}">
                <a16:creationId xmlns:a16="http://schemas.microsoft.com/office/drawing/2014/main" id="{DB6D6976-1AE4-615A-D38D-C12826026AEE}"/>
              </a:ext>
            </a:extLst>
          </p:cNvPr>
          <p:cNvSpPr/>
          <p:nvPr/>
        </p:nvSpPr>
        <p:spPr>
          <a:xfrm>
            <a:off x="1113972" y="3428754"/>
            <a:ext cx="495300" cy="8114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29167"/>
              </a:lnSpc>
              <a:buNone/>
            </a:pPr>
            <a:r>
              <a:rPr lang="en-US" sz="3600" b="1" dirty="0">
                <a:solidFill>
                  <a:srgbClr val="232262"/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2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7">
            <a:extLst>
              <a:ext uri="{FF2B5EF4-FFF2-40B4-BE49-F238E27FC236}">
                <a16:creationId xmlns:a16="http://schemas.microsoft.com/office/drawing/2014/main" id="{21249CC7-D8F7-B0CB-AA03-4919AF007D51}"/>
              </a:ext>
            </a:extLst>
          </p:cNvPr>
          <p:cNvSpPr/>
          <p:nvPr/>
        </p:nvSpPr>
        <p:spPr>
          <a:xfrm>
            <a:off x="1736332" y="3449841"/>
            <a:ext cx="13396988" cy="8114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>
              <a:lnSpc>
                <a:spcPct val="130968"/>
              </a:lnSpc>
              <a:buNone/>
            </a:pPr>
            <a:r>
              <a:rPr lang="en-US" sz="3600" dirty="0">
                <a:solidFill>
                  <a:srgbClr val="1B1A2E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Align tasks with provincial competition formats and higher-order skills.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8">
            <a:extLst>
              <a:ext uri="{FF2B5EF4-FFF2-40B4-BE49-F238E27FC236}">
                <a16:creationId xmlns:a16="http://schemas.microsoft.com/office/drawing/2014/main" id="{3DCAAF44-509C-B62C-951F-FF98C66DEE09}"/>
              </a:ext>
            </a:extLst>
          </p:cNvPr>
          <p:cNvSpPr/>
          <p:nvPr/>
        </p:nvSpPr>
        <p:spPr>
          <a:xfrm>
            <a:off x="1113972" y="4584567"/>
            <a:ext cx="495300" cy="8114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29167"/>
              </a:lnSpc>
              <a:buNone/>
            </a:pPr>
            <a:r>
              <a:rPr lang="en-US" sz="3600" b="1" dirty="0">
                <a:solidFill>
                  <a:srgbClr val="232262"/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3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9">
            <a:extLst>
              <a:ext uri="{FF2B5EF4-FFF2-40B4-BE49-F238E27FC236}">
                <a16:creationId xmlns:a16="http://schemas.microsoft.com/office/drawing/2014/main" id="{5CC3B00A-76A6-217D-1FC9-09C4D88F324C}"/>
              </a:ext>
            </a:extLst>
          </p:cNvPr>
          <p:cNvSpPr/>
          <p:nvPr/>
        </p:nvSpPr>
        <p:spPr>
          <a:xfrm>
            <a:off x="1732522" y="4605017"/>
            <a:ext cx="13156958" cy="8114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>
              <a:lnSpc>
                <a:spcPct val="130968"/>
              </a:lnSpc>
              <a:buNone/>
            </a:pPr>
            <a:r>
              <a:rPr lang="en-US" sz="3600" dirty="0">
                <a:solidFill>
                  <a:srgbClr val="1B1A2E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Examine effects on engagement, performance and teacher workload.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10">
            <a:extLst>
              <a:ext uri="{FF2B5EF4-FFF2-40B4-BE49-F238E27FC236}">
                <a16:creationId xmlns:a16="http://schemas.microsoft.com/office/drawing/2014/main" id="{A091A0D4-8605-BF77-6D37-84AA97E5B0FD}"/>
              </a:ext>
            </a:extLst>
          </p:cNvPr>
          <p:cNvSpPr/>
          <p:nvPr/>
        </p:nvSpPr>
        <p:spPr>
          <a:xfrm>
            <a:off x="1073514" y="5662062"/>
            <a:ext cx="495300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lnSpc>
                <a:spcPct val="129167"/>
              </a:lnSpc>
              <a:buNone/>
            </a:pPr>
            <a:r>
              <a:rPr lang="en-US" sz="3600" b="1" dirty="0">
                <a:solidFill>
                  <a:srgbClr val="232262"/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4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11">
            <a:extLst>
              <a:ext uri="{FF2B5EF4-FFF2-40B4-BE49-F238E27FC236}">
                <a16:creationId xmlns:a16="http://schemas.microsoft.com/office/drawing/2014/main" id="{8959E1B8-6BB0-EFDD-F160-B864D8573FEC}"/>
              </a:ext>
            </a:extLst>
          </p:cNvPr>
          <p:cNvSpPr/>
          <p:nvPr/>
        </p:nvSpPr>
        <p:spPr>
          <a:xfrm>
            <a:off x="1736332" y="5662062"/>
            <a:ext cx="11190998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>
              <a:lnSpc>
                <a:spcPct val="130968"/>
              </a:lnSpc>
              <a:buNone/>
            </a:pPr>
            <a:r>
              <a:rPr lang="en-US" sz="3600" dirty="0">
                <a:solidFill>
                  <a:srgbClr val="1B1A2E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Develop practical guidelines for classroom integration.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1475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BB2F40-FF07-D324-F171-50DCB445F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id="{13AE1C67-F452-7A8D-B3FD-97C578D942E3}"/>
              </a:ext>
            </a:extLst>
          </p:cNvPr>
          <p:cNvSpPr/>
          <p:nvPr/>
        </p:nvSpPr>
        <p:spPr>
          <a:xfrm>
            <a:off x="2406533" y="1883454"/>
            <a:ext cx="4845713" cy="1234749"/>
          </a:xfrm>
          <a:prstGeom prst="flowChartAlternateProcess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4001" tIns="124001" rIns="124001" bIns="124001" numCol="1" spcCol="1270" anchor="ctr" anchorCtr="0">
            <a:noAutofit/>
          </a:bodyPr>
          <a:lstStyle/>
          <a:p>
            <a:pPr marL="0" lvl="0" indent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000" b="1" kern="1200" spc="-47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1. Large Language Models</a:t>
            </a:r>
            <a:br>
              <a:rPr lang="en-US" sz="3000" b="1" kern="1200" spc="-47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</a:br>
            <a:r>
              <a:rPr lang="en-US" sz="3000" b="0" kern="1200" spc="-47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(</a:t>
            </a:r>
            <a:r>
              <a:rPr lang="en-US" sz="3000" kern="1200" dirty="0">
                <a:solidFill>
                  <a:srgbClr val="5B5B7A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generate / adapt / </a:t>
            </a:r>
            <a:r>
              <a:rPr lang="en-US" sz="3000" kern="1200" dirty="0" err="1">
                <a:solidFill>
                  <a:srgbClr val="5B5B7A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analyse</a:t>
            </a:r>
            <a:r>
              <a:rPr lang="en-US" sz="3000" kern="1200" dirty="0">
                <a:solidFill>
                  <a:srgbClr val="5B5B7A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)</a:t>
            </a:r>
            <a:endParaRPr lang="vi-VN" sz="30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Flowchart: Alternate Process 11">
            <a:extLst>
              <a:ext uri="{FF2B5EF4-FFF2-40B4-BE49-F238E27FC236}">
                <a16:creationId xmlns:a16="http://schemas.microsoft.com/office/drawing/2014/main" id="{99D60B6B-D5FD-FCE2-D270-9117535373EA}"/>
              </a:ext>
            </a:extLst>
          </p:cNvPr>
          <p:cNvSpPr/>
          <p:nvPr/>
        </p:nvSpPr>
        <p:spPr>
          <a:xfrm>
            <a:off x="10502362" y="1883455"/>
            <a:ext cx="5095552" cy="1234749"/>
          </a:xfrm>
          <a:prstGeom prst="flowChartAlternateProcess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4001" tIns="124001" rIns="124001" bIns="124001" numCol="1" spcCol="1270" anchor="ctr" anchorCtr="0">
            <a:noAutofit/>
          </a:bodyPr>
          <a:lstStyle/>
          <a:p>
            <a:pPr marL="0" lvl="0" indent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000" b="1" kern="1200" spc="-47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2. Text-to-Speech</a:t>
            </a:r>
            <a:br>
              <a:rPr lang="en-US" sz="3000" b="1" kern="1200" spc="-47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</a:br>
            <a:r>
              <a:rPr lang="en-US" sz="3000" b="0" kern="1200" spc="-47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(</a:t>
            </a:r>
            <a:r>
              <a:rPr lang="en-US" sz="3000" kern="1200" dirty="0">
                <a:solidFill>
                  <a:srgbClr val="5B5B7A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vary voice / pace / accent)</a:t>
            </a:r>
            <a:endParaRPr lang="vi-VN" sz="30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lowchart: Alternate Process 13">
            <a:extLst>
              <a:ext uri="{FF2B5EF4-FFF2-40B4-BE49-F238E27FC236}">
                <a16:creationId xmlns:a16="http://schemas.microsoft.com/office/drawing/2014/main" id="{4C369B2B-C7EC-93FB-CD85-DD5F50E32223}"/>
              </a:ext>
            </a:extLst>
          </p:cNvPr>
          <p:cNvSpPr/>
          <p:nvPr/>
        </p:nvSpPr>
        <p:spPr>
          <a:xfrm>
            <a:off x="5251270" y="4700548"/>
            <a:ext cx="6531426" cy="1241809"/>
          </a:xfrm>
          <a:prstGeom prst="flowChartAlternateProcess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0671" tIns="150671" rIns="150671" bIns="150671" numCol="1" spcCol="1270" anchor="ctr" anchorCtr="0">
            <a:noAutofit/>
          </a:bodyPr>
          <a:lstStyle/>
          <a:p>
            <a:pPr marL="0" lvl="0" indent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600" b="1" kern="1200" spc="-47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3. Teacher</a:t>
            </a:r>
            <a:br>
              <a:rPr lang="en-US" sz="3600" b="1" kern="1200" spc="-47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</a:br>
            <a:r>
              <a:rPr lang="en-US" sz="3600" spc="-47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pedagogical review &amp;</a:t>
            </a:r>
            <a:r>
              <a:rPr lang="en-US" sz="3600" b="0" kern="1200" spc="-47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 alignment)</a:t>
            </a:r>
            <a:endParaRPr lang="vi-VN" sz="3600" b="0" kern="1200" spc="-47" dirty="0">
              <a:solidFill>
                <a:srgbClr val="232262"/>
              </a:solidFill>
              <a:latin typeface="Times New Roman" panose="02020603050405020304" pitchFamily="18" charset="0"/>
              <a:ea typeface="Archivo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Flowchart: Alternate Process 15">
            <a:extLst>
              <a:ext uri="{FF2B5EF4-FFF2-40B4-BE49-F238E27FC236}">
                <a16:creationId xmlns:a16="http://schemas.microsoft.com/office/drawing/2014/main" id="{48ED1980-5279-19B0-27FE-48F539A3B198}"/>
              </a:ext>
            </a:extLst>
          </p:cNvPr>
          <p:cNvSpPr/>
          <p:nvPr/>
        </p:nvSpPr>
        <p:spPr>
          <a:xfrm>
            <a:off x="5708470" y="7175824"/>
            <a:ext cx="5606589" cy="1241809"/>
          </a:xfrm>
          <a:prstGeom prst="flowChartAlternateProcess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8761" tIns="108761" rIns="108761" bIns="108761" numCol="1" spcCol="1270" anchor="ctr" anchorCtr="0">
            <a:noAutofit/>
          </a:bodyPr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200" b="1" kern="1200" spc="-47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4. Learner</a:t>
            </a:r>
            <a:br>
              <a:rPr lang="en-US" sz="3200" b="1" kern="1200" spc="-47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</a:br>
            <a:r>
              <a:rPr lang="en-US" sz="3200" b="0" kern="1200" spc="-47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listen </a:t>
            </a:r>
            <a:r>
              <a:rPr lang="en-US" sz="3200" b="0" kern="1200" spc="-47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  <a:sym typeface="Wingdings" panose="05000000000000000000" pitchFamily="2" charset="2"/>
              </a:rPr>
              <a:t> respond  reflect</a:t>
            </a:r>
            <a:endParaRPr lang="vi-VN" sz="3200" b="0" kern="1200" spc="-47" dirty="0">
              <a:solidFill>
                <a:srgbClr val="232262"/>
              </a:solidFill>
              <a:latin typeface="Times New Roman" panose="02020603050405020304" pitchFamily="18" charset="0"/>
              <a:ea typeface="Archivo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75" name="Connector: Elbow 74">
            <a:extLst>
              <a:ext uri="{FF2B5EF4-FFF2-40B4-BE49-F238E27FC236}">
                <a16:creationId xmlns:a16="http://schemas.microsoft.com/office/drawing/2014/main" id="{CD34912F-CE04-0CE2-B78A-F882FBE41073}"/>
              </a:ext>
            </a:extLst>
          </p:cNvPr>
          <p:cNvCxnSpPr>
            <a:cxnSpLocks/>
            <a:stCxn id="10" idx="2"/>
            <a:endCxn id="14" idx="0"/>
          </p:cNvCxnSpPr>
          <p:nvPr/>
        </p:nvCxnSpPr>
        <p:spPr>
          <a:xfrm rot="16200000" flipH="1">
            <a:off x="5882014" y="2065578"/>
            <a:ext cx="1582345" cy="3687593"/>
          </a:xfrm>
          <a:prstGeom prst="bentConnector3">
            <a:avLst/>
          </a:prstGeom>
          <a:ln w="76200">
            <a:solidFill>
              <a:srgbClr val="23226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or: Elbow 76">
            <a:extLst>
              <a:ext uri="{FF2B5EF4-FFF2-40B4-BE49-F238E27FC236}">
                <a16:creationId xmlns:a16="http://schemas.microsoft.com/office/drawing/2014/main" id="{3A3D52ED-58EC-7C5F-1A6F-75F3393C557A}"/>
              </a:ext>
            </a:extLst>
          </p:cNvPr>
          <p:cNvCxnSpPr>
            <a:cxnSpLocks/>
            <a:stCxn id="12" idx="2"/>
            <a:endCxn id="14" idx="0"/>
          </p:cNvCxnSpPr>
          <p:nvPr/>
        </p:nvCxnSpPr>
        <p:spPr>
          <a:xfrm rot="5400000">
            <a:off x="9992389" y="1642799"/>
            <a:ext cx="1582344" cy="4533155"/>
          </a:xfrm>
          <a:prstGeom prst="bentConnector3">
            <a:avLst/>
          </a:prstGeom>
          <a:ln w="76200">
            <a:solidFill>
              <a:srgbClr val="23226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67E851C3-9C77-9073-431C-29F8672034D7}"/>
              </a:ext>
            </a:extLst>
          </p:cNvPr>
          <p:cNvCxnSpPr>
            <a:cxnSpLocks/>
          </p:cNvCxnSpPr>
          <p:nvPr/>
        </p:nvCxnSpPr>
        <p:spPr>
          <a:xfrm>
            <a:off x="7860391" y="5942357"/>
            <a:ext cx="0" cy="1233467"/>
          </a:xfrm>
          <a:prstGeom prst="straightConnector1">
            <a:avLst/>
          </a:prstGeom>
          <a:ln w="76200">
            <a:solidFill>
              <a:srgbClr val="23226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CFEB2604-57C1-9112-FDDC-CE517BDE49FA}"/>
              </a:ext>
            </a:extLst>
          </p:cNvPr>
          <p:cNvCxnSpPr>
            <a:cxnSpLocks/>
          </p:cNvCxnSpPr>
          <p:nvPr/>
        </p:nvCxnSpPr>
        <p:spPr>
          <a:xfrm flipH="1" flipV="1">
            <a:off x="9352193" y="5942356"/>
            <a:ext cx="8279" cy="1233468"/>
          </a:xfrm>
          <a:prstGeom prst="straightConnector1">
            <a:avLst/>
          </a:prstGeom>
          <a:ln w="76200">
            <a:solidFill>
              <a:srgbClr val="D6212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BA19DA64-4EF7-8F0B-F610-5525011F307F}"/>
              </a:ext>
            </a:extLst>
          </p:cNvPr>
          <p:cNvSpPr txBox="1"/>
          <p:nvPr/>
        </p:nvSpPr>
        <p:spPr>
          <a:xfrm>
            <a:off x="4932608" y="3155331"/>
            <a:ext cx="2031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D621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(Text)</a:t>
            </a:r>
            <a:endParaRPr lang="vi-VN" sz="3600" b="1" dirty="0">
              <a:solidFill>
                <a:srgbClr val="D6212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2BE0D3FC-6A86-BF4F-5088-C1CCC77CA57E}"/>
              </a:ext>
            </a:extLst>
          </p:cNvPr>
          <p:cNvSpPr txBox="1"/>
          <p:nvPr/>
        </p:nvSpPr>
        <p:spPr>
          <a:xfrm>
            <a:off x="11315061" y="3152376"/>
            <a:ext cx="2031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D621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(Audio)</a:t>
            </a:r>
            <a:endParaRPr lang="vi-VN" sz="3600" b="1" dirty="0">
              <a:solidFill>
                <a:srgbClr val="D6212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D9CF947F-5A72-74AC-C9A3-9C3A2F07905E}"/>
              </a:ext>
            </a:extLst>
          </p:cNvPr>
          <p:cNvSpPr txBox="1"/>
          <p:nvPr/>
        </p:nvSpPr>
        <p:spPr>
          <a:xfrm>
            <a:off x="4806196" y="6199127"/>
            <a:ext cx="30541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D621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(Approved output)</a:t>
            </a:r>
            <a:endParaRPr lang="vi-VN" sz="2800" b="1" dirty="0">
              <a:solidFill>
                <a:srgbClr val="D6212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C4BBA39F-2461-2110-1331-1C1706D1ECB4}"/>
              </a:ext>
            </a:extLst>
          </p:cNvPr>
          <p:cNvSpPr txBox="1"/>
          <p:nvPr/>
        </p:nvSpPr>
        <p:spPr>
          <a:xfrm>
            <a:off x="9334664" y="6207834"/>
            <a:ext cx="30541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D621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(Student results)</a:t>
            </a:r>
            <a:endParaRPr lang="vi-VN" sz="2800" b="1" dirty="0">
              <a:solidFill>
                <a:srgbClr val="D6212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70A293C3-8B7B-4839-212A-97E611319682}"/>
              </a:ext>
            </a:extLst>
          </p:cNvPr>
          <p:cNvSpPr txBox="1"/>
          <p:nvPr/>
        </p:nvSpPr>
        <p:spPr>
          <a:xfrm>
            <a:off x="12330928" y="5848522"/>
            <a:ext cx="3968592" cy="646332"/>
          </a:xfrm>
          <a:prstGeom prst="flowChartProcess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0671" tIns="150671" rIns="150671" bIns="150671" numCol="1" spcCol="1270" anchor="ctr" anchorCtr="0">
            <a:noAutofit/>
          </a:bodyPr>
          <a:lstStyle>
            <a:lvl1pPr lvl="0" indent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sz="3600" b="1" spc="-47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</a:defRPr>
            </a:lvl2pPr>
            <a:lvl3pPr>
              <a:defRPr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</a:defRPr>
            </a:lvl3pPr>
            <a:lvl4pPr>
              <a:defRPr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</a:defRPr>
            </a:lvl4pPr>
            <a:lvl5pPr>
              <a:defRPr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</a:defRPr>
            </a:lvl5pPr>
            <a:lvl6pPr>
              <a:defRPr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</a:defRPr>
            </a:lvl6pPr>
            <a:lvl7pPr>
              <a:defRPr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</a:defRPr>
            </a:lvl7pPr>
            <a:lvl8pPr>
              <a:defRPr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</a:defRPr>
            </a:lvl8pPr>
            <a:lvl9pPr>
              <a:defRPr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</a:defRPr>
            </a:lvl9pPr>
          </a:lstStyle>
          <a:p>
            <a:r>
              <a:rPr lang="vi-VN" sz="2400" dirty="0">
                <a:solidFill>
                  <a:srgbClr val="D62127"/>
                </a:solidFill>
              </a:rPr>
              <a:t>Re-evaluate AI performance</a:t>
            </a:r>
          </a:p>
        </p:txBody>
      </p:sp>
      <p:cxnSp>
        <p:nvCxnSpPr>
          <p:cNvPr id="105" name="Connector: Elbow 104">
            <a:extLst>
              <a:ext uri="{FF2B5EF4-FFF2-40B4-BE49-F238E27FC236}">
                <a16:creationId xmlns:a16="http://schemas.microsoft.com/office/drawing/2014/main" id="{78C3CE2A-CC05-0C32-03D1-1945AD24A934}"/>
              </a:ext>
            </a:extLst>
          </p:cNvPr>
          <p:cNvCxnSpPr>
            <a:stCxn id="16" idx="2"/>
            <a:endCxn id="103" idx="2"/>
          </p:cNvCxnSpPr>
          <p:nvPr/>
        </p:nvCxnSpPr>
        <p:spPr>
          <a:xfrm rot="5400000" flipH="1" flipV="1">
            <a:off x="10452104" y="4554514"/>
            <a:ext cx="1922779" cy="5803459"/>
          </a:xfrm>
          <a:prstGeom prst="bentConnector3">
            <a:avLst>
              <a:gd name="adj1" fmla="val -11889"/>
            </a:avLst>
          </a:prstGeom>
          <a:ln w="76200">
            <a:solidFill>
              <a:srgbClr val="D62127"/>
            </a:solidFill>
            <a:prstDash val="lgDash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 0">
            <a:extLst>
              <a:ext uri="{FF2B5EF4-FFF2-40B4-BE49-F238E27FC236}">
                <a16:creationId xmlns:a16="http://schemas.microsoft.com/office/drawing/2014/main" id="{5285F343-67EB-4A52-C341-31A16B1BDDBE}"/>
              </a:ext>
            </a:extLst>
          </p:cNvPr>
          <p:cNvSpPr/>
          <p:nvPr/>
        </p:nvSpPr>
        <p:spPr>
          <a:xfrm>
            <a:off x="1068949" y="402201"/>
            <a:ext cx="677428" cy="53994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8537"/>
              </a:lnSpc>
              <a:buNone/>
            </a:pPr>
            <a:r>
              <a:rPr lang="en-US" sz="5100" b="1" kern="0" spc="357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4.</a:t>
            </a:r>
            <a:endParaRPr lang="en-US" sz="51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" name="Text 1">
            <a:extLst>
              <a:ext uri="{FF2B5EF4-FFF2-40B4-BE49-F238E27FC236}">
                <a16:creationId xmlns:a16="http://schemas.microsoft.com/office/drawing/2014/main" id="{9517B60F-E8B4-BC49-9981-B2887836374B}"/>
              </a:ext>
            </a:extLst>
          </p:cNvPr>
          <p:cNvSpPr/>
          <p:nvPr/>
        </p:nvSpPr>
        <p:spPr>
          <a:xfrm>
            <a:off x="1576206" y="579555"/>
            <a:ext cx="8441100" cy="82748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10000"/>
          </a:bodyPr>
          <a:lstStyle/>
          <a:p>
            <a:pPr marL="0" indent="0" algn="l">
              <a:lnSpc>
                <a:spcPct val="102321"/>
              </a:lnSpc>
              <a:buNone/>
            </a:pPr>
            <a:r>
              <a:rPr lang="en-US" sz="5550" b="1" kern="0" spc="-139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The AI-assisted design ecosystem</a:t>
            </a:r>
            <a:endParaRPr lang="en-US" sz="5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5" name="Text 2">
            <a:extLst>
              <a:ext uri="{FF2B5EF4-FFF2-40B4-BE49-F238E27FC236}">
                <a16:creationId xmlns:a16="http://schemas.microsoft.com/office/drawing/2014/main" id="{C4A4EAF6-15C5-6A45-35F1-59951795AF79}"/>
              </a:ext>
            </a:extLst>
          </p:cNvPr>
          <p:cNvSpPr/>
          <p:nvPr/>
        </p:nvSpPr>
        <p:spPr>
          <a:xfrm>
            <a:off x="1160976" y="1154019"/>
            <a:ext cx="13735050" cy="67919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1714"/>
              </a:lnSpc>
              <a:buNone/>
            </a:pPr>
            <a:r>
              <a:rPr lang="en-US" sz="2400" dirty="0">
                <a:solidFill>
                  <a:srgbClr val="5B5B7A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Different tools contribute different capabilities; the teacher orchestrates the process.</a:t>
            </a:r>
          </a:p>
        </p:txBody>
      </p:sp>
    </p:spTree>
    <p:extLst>
      <p:ext uri="{BB962C8B-B14F-4D97-AF65-F5344CB8AC3E}">
        <p14:creationId xmlns:p14="http://schemas.microsoft.com/office/powerpoint/2010/main" val="6479193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1D0BFB-3C99-8424-EC4F-9AEB8092F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0">
            <a:extLst>
              <a:ext uri="{FF2B5EF4-FFF2-40B4-BE49-F238E27FC236}">
                <a16:creationId xmlns:a16="http://schemas.microsoft.com/office/drawing/2014/main" id="{752E7763-F350-B580-C975-023F67FB2380}"/>
              </a:ext>
            </a:extLst>
          </p:cNvPr>
          <p:cNvSpPr/>
          <p:nvPr/>
        </p:nvSpPr>
        <p:spPr>
          <a:xfrm>
            <a:off x="6035040" y="2896407"/>
            <a:ext cx="677428" cy="53994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8537"/>
              </a:lnSpc>
              <a:buNone/>
            </a:pPr>
            <a:r>
              <a:rPr lang="en-US" sz="5100" b="1" kern="0" spc="357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5.</a:t>
            </a:r>
            <a:endParaRPr lang="en-US" sz="51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1">
            <a:extLst>
              <a:ext uri="{FF2B5EF4-FFF2-40B4-BE49-F238E27FC236}">
                <a16:creationId xmlns:a16="http://schemas.microsoft.com/office/drawing/2014/main" id="{4D63E4E8-CC94-FC43-3F4E-5B7E71D29190}"/>
              </a:ext>
            </a:extLst>
          </p:cNvPr>
          <p:cNvSpPr/>
          <p:nvPr/>
        </p:nvSpPr>
        <p:spPr>
          <a:xfrm>
            <a:off x="6712468" y="3166381"/>
            <a:ext cx="10225825" cy="82748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02321"/>
              </a:lnSpc>
              <a:buNone/>
            </a:pPr>
            <a:r>
              <a:rPr lang="en-US" sz="4000" b="1" kern="0" spc="-139" dirty="0">
                <a:solidFill>
                  <a:srgbClr val="232262"/>
                </a:solidFill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AI-Assisted Design of Listening Materials and Tasks</a:t>
            </a:r>
          </a:p>
        </p:txBody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2F610473-8BFA-03C4-5C79-30A6A911CF17}"/>
              </a:ext>
            </a:extLst>
          </p:cNvPr>
          <p:cNvSpPr/>
          <p:nvPr/>
        </p:nvSpPr>
        <p:spPr>
          <a:xfrm>
            <a:off x="6035040" y="4011917"/>
            <a:ext cx="11953922" cy="5104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>
              <a:lnSpc>
                <a:spcPct val="141714"/>
              </a:lnSpc>
            </a:pPr>
            <a:r>
              <a:rPr lang="en-US" sz="3200" b="1" dirty="0">
                <a:solidFill>
                  <a:srgbClr val="D62127"/>
                </a:solidFill>
                <a:latin typeface="Times New Roman" panose="02020603050405020304" pitchFamily="18" charset="0"/>
                <a:ea typeface="Aptos Display" pitchFamily="34" charset="-122"/>
                <a:cs typeface="Times New Roman" panose="02020603050405020304" pitchFamily="18" charset="0"/>
              </a:rPr>
              <a:t>5.1. </a:t>
            </a:r>
            <a:r>
              <a:rPr lang="en-US" sz="3200" b="1" dirty="0">
                <a:solidFill>
                  <a:srgbClr val="232262"/>
                </a:solidFill>
                <a:latin typeface="Times New Roman" panose="02020603050405020304" pitchFamily="18" charset="0"/>
                <a:ea typeface="Aptos Display" pitchFamily="34" charset="-122"/>
                <a:cs typeface="Times New Roman" panose="02020603050405020304" pitchFamily="18" charset="0"/>
              </a:rPr>
              <a:t>Approach 1 - New questions from an existing transcript</a:t>
            </a:r>
            <a:endParaRPr lang="en-US" sz="3200" dirty="0">
              <a:solidFill>
                <a:srgbClr val="2322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0">
            <a:extLst>
              <a:ext uri="{FF2B5EF4-FFF2-40B4-BE49-F238E27FC236}">
                <a16:creationId xmlns:a16="http://schemas.microsoft.com/office/drawing/2014/main" id="{E24CABC7-F730-438D-3812-9AB98221A8A8}"/>
              </a:ext>
            </a:extLst>
          </p:cNvPr>
          <p:cNvSpPr/>
          <p:nvPr/>
        </p:nvSpPr>
        <p:spPr>
          <a:xfrm>
            <a:off x="6055647" y="4999355"/>
            <a:ext cx="1163477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solidFill>
                  <a:srgbClr val="D62127"/>
                </a:solidFill>
                <a:latin typeface="Times New Roman" panose="02020603050405020304" pitchFamily="18" charset="0"/>
                <a:ea typeface="Aptos Display" pitchFamily="34" charset="-122"/>
                <a:cs typeface="Times New Roman" panose="02020603050405020304" pitchFamily="18" charset="0"/>
              </a:rPr>
              <a:t>5.2. </a:t>
            </a:r>
            <a:r>
              <a:rPr lang="en-US" sz="3200" b="1" dirty="0">
                <a:solidFill>
                  <a:srgbClr val="232262"/>
                </a:solidFill>
                <a:latin typeface="Times New Roman" panose="02020603050405020304" pitchFamily="18" charset="0"/>
                <a:ea typeface="Aptos Display" pitchFamily="34" charset="-122"/>
                <a:cs typeface="Times New Roman" panose="02020603050405020304" pitchFamily="18" charset="0"/>
              </a:rPr>
              <a:t>Approach 2 - </a:t>
            </a:r>
            <a:r>
              <a:rPr lang="en-US" sz="3200" b="1" dirty="0">
                <a:solidFill>
                  <a:srgbClr val="2322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new task format from an existing transcript</a:t>
            </a:r>
            <a:endParaRPr lang="en-US" sz="3200" dirty="0">
              <a:solidFill>
                <a:srgbClr val="2322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0">
            <a:extLst>
              <a:ext uri="{FF2B5EF4-FFF2-40B4-BE49-F238E27FC236}">
                <a16:creationId xmlns:a16="http://schemas.microsoft.com/office/drawing/2014/main" id="{B78A8317-0D0D-E63A-C45D-6572BF34C647}"/>
              </a:ext>
            </a:extLst>
          </p:cNvPr>
          <p:cNvSpPr/>
          <p:nvPr/>
        </p:nvSpPr>
        <p:spPr>
          <a:xfrm>
            <a:off x="6035040" y="5951801"/>
            <a:ext cx="1163477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D62127"/>
                </a:solidFill>
                <a:latin typeface="Times New Roman" panose="02020603050405020304" pitchFamily="18" charset="0"/>
                <a:ea typeface="Aptos Display" pitchFamily="34" charset="-122"/>
                <a:cs typeface="Times New Roman" panose="02020603050405020304" pitchFamily="18" charset="0"/>
              </a:rPr>
              <a:t>5.3. </a:t>
            </a:r>
            <a:r>
              <a:rPr lang="en-US" sz="3200" b="1" dirty="0">
                <a:solidFill>
                  <a:srgbClr val="232262"/>
                </a:solidFill>
                <a:latin typeface="Times New Roman" panose="02020603050405020304" pitchFamily="18" charset="0"/>
                <a:ea typeface="Aptos Display" pitchFamily="34" charset="-122"/>
                <a:cs typeface="Times New Roman" panose="02020603050405020304" pitchFamily="18" charset="0"/>
              </a:rPr>
              <a:t>Approach 3 - Fully AI-generated transcript + tasks</a:t>
            </a:r>
            <a:endParaRPr lang="en-US" sz="3200" dirty="0">
              <a:solidFill>
                <a:srgbClr val="2322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2720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D68CE1-A9ED-AF8E-318C-AC7F4F593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EB114622-64E4-3D0F-1D37-A0E1DFECD7C4}"/>
              </a:ext>
            </a:extLst>
          </p:cNvPr>
          <p:cNvSpPr/>
          <p:nvPr/>
        </p:nvSpPr>
        <p:spPr>
          <a:xfrm>
            <a:off x="1094706" y="775683"/>
            <a:ext cx="1352279" cy="8114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85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b="1" kern="0" spc="357" dirty="0">
                <a:solidFill>
                  <a:srgbClr val="D62127"/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5.1</a:t>
            </a:r>
            <a:r>
              <a:rPr kumimoji="0" lang="en-US" sz="4500" b="1" i="0" u="none" strike="noStrike" kern="0" cap="none" spc="357" normalizeH="0" baseline="0" noProof="0" dirty="0">
                <a:ln>
                  <a:noFill/>
                </a:ln>
                <a:solidFill>
                  <a:srgbClr val="D62127"/>
                </a:solidFill>
                <a:effectLst/>
                <a:uLnTx/>
                <a:uFillTx/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.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 1">
            <a:extLst>
              <a:ext uri="{FF2B5EF4-FFF2-40B4-BE49-F238E27FC236}">
                <a16:creationId xmlns:a16="http://schemas.microsoft.com/office/drawing/2014/main" id="{DF9E608E-BBA6-CBED-09F5-A361827393CB}"/>
              </a:ext>
            </a:extLst>
          </p:cNvPr>
          <p:cNvSpPr/>
          <p:nvPr/>
        </p:nvSpPr>
        <p:spPr>
          <a:xfrm>
            <a:off x="2233028" y="914400"/>
            <a:ext cx="12964042" cy="82748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232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0" cap="none" spc="-139" normalizeH="0" baseline="0" noProof="0" dirty="0">
                <a:ln>
                  <a:noFill/>
                </a:ln>
                <a:solidFill>
                  <a:srgbClr val="232262"/>
                </a:solidFill>
                <a:effectLst/>
                <a:uLnTx/>
                <a:uFillTx/>
                <a:latin typeface="Times New Roman" panose="02020603050405020304" pitchFamily="18" charset="0"/>
                <a:ea typeface="Archivo" pitchFamily="34" charset="-122"/>
                <a:cs typeface="Times New Roman" panose="02020603050405020304" pitchFamily="18" charset="0"/>
              </a:rPr>
              <a:t>Approach 1 - New questions from an existing transcript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00" name="Card0"/>
          <p:cNvSpPr/>
          <p:nvPr/>
        </p:nvSpPr>
        <p:spPr>
          <a:xfrm>
            <a:off x="762000" y="2413000"/>
            <a:ext cx="3810000" cy="4826000"/>
          </a:xfrm>
          <a:prstGeom prst="roundRect">
            <a:avLst/>
          </a:prstGeom>
          <a:solidFill>
            <a:srgbClr val="EDF2FA"/>
          </a:solidFill>
          <a:ln w="19050">
            <a:solidFill>
              <a:srgbClr val="D62127"/>
            </a:solidFill>
          </a:ln>
        </p:spPr>
        <p:txBody>
          <a:bodyPr lIns="0" tIns="0" rIns="0" bIns="0" anchor="ctr"/>
          <a:lstStyle/>
          <a:p>
            <a:pPr algn="ctr">
              <a:buNone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1" name="Badge1"/>
          <p:cNvSpPr/>
          <p:nvPr/>
        </p:nvSpPr>
        <p:spPr>
          <a:xfrm>
            <a:off x="1930400" y="2895600"/>
            <a:ext cx="1440000" cy="965200"/>
          </a:xfrm>
          <a:prstGeom prst="flowChartAlternateProcess">
            <a:avLst/>
          </a:prstGeom>
          <a:solidFill>
            <a:srgbClr val="1F3864"/>
          </a:solidFill>
          <a:ln>
            <a:noFill/>
          </a:ln>
        </p:spPr>
        <p:txBody>
          <a:bodyPr wrap="none" lIns="0" tIns="0" rIns="0" bIns="0" anchor="ctr"/>
          <a:lstStyle/>
          <a:p>
            <a:pPr algn="ctr">
              <a:buNone/>
            </a:pPr>
            <a:r>
              <a:rPr lang="en-US" sz="30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1</a:t>
            </a:r>
          </a:p>
        </p:txBody>
      </p:sp>
      <p:sp>
        <p:nvSpPr>
          <p:cNvPr id="402" name="Txt403"/>
          <p:cNvSpPr txBox="1"/>
          <p:nvPr/>
        </p:nvSpPr>
        <p:spPr>
          <a:xfrm>
            <a:off x="965200" y="4114800"/>
            <a:ext cx="3403600" cy="9652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buNone/>
            </a:pPr>
            <a:r>
              <a:rPr lang="en-US" sz="2400" b="1" dirty="0">
                <a:solidFill>
                  <a:srgbClr val="1F38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INPUT TRANSCRIPT</a:t>
            </a:r>
          </a:p>
        </p:txBody>
      </p:sp>
      <p:sp>
        <p:nvSpPr>
          <p:cNvPr id="403" name="Txt404"/>
          <p:cNvSpPr txBox="1"/>
          <p:nvPr/>
        </p:nvSpPr>
        <p:spPr>
          <a:xfrm>
            <a:off x="965200" y="5232400"/>
            <a:ext cx="3403600" cy="1651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28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Original high-quality</a:t>
            </a:r>
          </a:p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28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listening transcript</a:t>
            </a:r>
          </a:p>
        </p:txBody>
      </p:sp>
      <p:sp>
        <p:nvSpPr>
          <p:cNvPr id="404" name="Arrow0"/>
          <p:cNvSpPr/>
          <p:nvPr/>
        </p:nvSpPr>
        <p:spPr>
          <a:xfrm>
            <a:off x="4673600" y="4408152"/>
            <a:ext cx="304800" cy="355600"/>
          </a:xfrm>
          <a:prstGeom prst="rightArrow">
            <a:avLst/>
          </a:prstGeom>
          <a:solidFill>
            <a:srgbClr val="232262"/>
          </a:solidFill>
          <a:ln>
            <a:noFill/>
          </a:ln>
        </p:spPr>
        <p:txBody>
          <a:bodyPr lIns="0" tIns="0" rIns="0" bIns="0" anchor="ctr"/>
          <a:lstStyle/>
          <a:p>
            <a:pPr algn="ctr">
              <a:buNone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5" name="Card1"/>
          <p:cNvSpPr/>
          <p:nvPr/>
        </p:nvSpPr>
        <p:spPr>
          <a:xfrm>
            <a:off x="5080000" y="2413000"/>
            <a:ext cx="3810000" cy="4826000"/>
          </a:xfrm>
          <a:prstGeom prst="roundRect">
            <a:avLst/>
          </a:prstGeom>
          <a:solidFill>
            <a:srgbClr val="EDF2FA"/>
          </a:solidFill>
          <a:ln w="19050">
            <a:solidFill>
              <a:srgbClr val="D62127"/>
            </a:solidFill>
          </a:ln>
        </p:spPr>
        <p:txBody>
          <a:bodyPr lIns="0" tIns="0" rIns="0" bIns="0" anchor="ctr"/>
          <a:lstStyle/>
          <a:p>
            <a:pPr algn="ctr">
              <a:buNone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6" name="Badge2"/>
          <p:cNvSpPr/>
          <p:nvPr/>
        </p:nvSpPr>
        <p:spPr>
          <a:xfrm>
            <a:off x="6265000" y="2895600"/>
            <a:ext cx="1440000" cy="965200"/>
          </a:xfrm>
          <a:prstGeom prst="roundRect">
            <a:avLst/>
          </a:prstGeom>
          <a:solidFill>
            <a:srgbClr val="2E5FA3"/>
          </a:solidFill>
          <a:ln>
            <a:noFill/>
          </a:ln>
        </p:spPr>
        <p:txBody>
          <a:bodyPr wrap="none" lIns="0" tIns="0" rIns="0" bIns="0" anchor="ctr"/>
          <a:lstStyle/>
          <a:p>
            <a:pPr algn="ctr">
              <a:buNone/>
            </a:pPr>
            <a:r>
              <a:rPr lang="en-US" sz="30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2</a:t>
            </a:r>
          </a:p>
        </p:txBody>
      </p:sp>
      <p:sp>
        <p:nvSpPr>
          <p:cNvPr id="407" name="Txt408"/>
          <p:cNvSpPr txBox="1"/>
          <p:nvPr/>
        </p:nvSpPr>
        <p:spPr>
          <a:xfrm>
            <a:off x="5283200" y="4114800"/>
            <a:ext cx="3403600" cy="9652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buNone/>
            </a:pPr>
            <a:r>
              <a:rPr lang="en-US" sz="2400" b="1" dirty="0">
                <a:solidFill>
                  <a:srgbClr val="1F38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ANALYZE QUESTIONS</a:t>
            </a:r>
          </a:p>
        </p:txBody>
      </p:sp>
      <p:sp>
        <p:nvSpPr>
          <p:cNvPr id="408" name="Txt409"/>
          <p:cNvSpPr txBox="1"/>
          <p:nvPr/>
        </p:nvSpPr>
        <p:spPr>
          <a:xfrm>
            <a:off x="5283200" y="5232400"/>
            <a:ext cx="3403600" cy="1651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28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Format • Structure</a:t>
            </a:r>
          </a:p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28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Cognitive focus • Skills</a:t>
            </a:r>
          </a:p>
        </p:txBody>
      </p:sp>
      <p:sp>
        <p:nvSpPr>
          <p:cNvPr id="409" name="Arrow1"/>
          <p:cNvSpPr/>
          <p:nvPr/>
        </p:nvSpPr>
        <p:spPr>
          <a:xfrm>
            <a:off x="8991600" y="4408152"/>
            <a:ext cx="304800" cy="355600"/>
          </a:xfrm>
          <a:prstGeom prst="rightArrow">
            <a:avLst/>
          </a:prstGeom>
          <a:solidFill>
            <a:srgbClr val="232262"/>
          </a:solidFill>
          <a:ln>
            <a:noFill/>
          </a:ln>
        </p:spPr>
        <p:txBody>
          <a:bodyPr lIns="0" tIns="0" rIns="0" bIns="0" anchor="ctr"/>
          <a:lstStyle/>
          <a:p>
            <a:pPr algn="ctr">
              <a:buNone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" name="Card2"/>
          <p:cNvSpPr/>
          <p:nvPr/>
        </p:nvSpPr>
        <p:spPr>
          <a:xfrm>
            <a:off x="9398000" y="2413000"/>
            <a:ext cx="3810000" cy="4826000"/>
          </a:xfrm>
          <a:prstGeom prst="roundRect">
            <a:avLst/>
          </a:prstGeom>
          <a:solidFill>
            <a:srgbClr val="EDF2FA"/>
          </a:solidFill>
          <a:ln w="19050">
            <a:solidFill>
              <a:srgbClr val="D62127"/>
            </a:solidFill>
          </a:ln>
        </p:spPr>
        <p:txBody>
          <a:bodyPr lIns="0" tIns="0" rIns="0" bIns="0" anchor="ctr"/>
          <a:lstStyle/>
          <a:p>
            <a:pPr algn="ctr">
              <a:buNone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1" name="Badge3"/>
          <p:cNvSpPr/>
          <p:nvPr/>
        </p:nvSpPr>
        <p:spPr>
          <a:xfrm>
            <a:off x="10583000" y="2895600"/>
            <a:ext cx="1440000" cy="965200"/>
          </a:xfrm>
          <a:prstGeom prst="roundRect">
            <a:avLst/>
          </a:prstGeom>
          <a:solidFill>
            <a:srgbClr val="4472C4"/>
          </a:solidFill>
          <a:ln>
            <a:noFill/>
          </a:ln>
        </p:spPr>
        <p:txBody>
          <a:bodyPr wrap="none" lIns="0" tIns="0" rIns="0" bIns="0" anchor="ctr"/>
          <a:lstStyle/>
          <a:p>
            <a:pPr algn="ctr">
              <a:buNone/>
            </a:pPr>
            <a:r>
              <a:rPr lang="en-US" sz="30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3</a:t>
            </a:r>
          </a:p>
        </p:txBody>
      </p:sp>
      <p:sp>
        <p:nvSpPr>
          <p:cNvPr id="412" name="Txt413"/>
          <p:cNvSpPr txBox="1"/>
          <p:nvPr/>
        </p:nvSpPr>
        <p:spPr>
          <a:xfrm>
            <a:off x="9601200" y="4114800"/>
            <a:ext cx="3403600" cy="9652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buNone/>
            </a:pPr>
            <a:r>
              <a:rPr lang="en-US" sz="2400" b="1" dirty="0">
                <a:solidFill>
                  <a:srgbClr val="1F38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GENERATE NEW TASKS</a:t>
            </a:r>
          </a:p>
        </p:txBody>
      </p:sp>
      <p:sp>
        <p:nvSpPr>
          <p:cNvPr id="413" name="Txt414"/>
          <p:cNvSpPr txBox="1"/>
          <p:nvPr/>
        </p:nvSpPr>
        <p:spPr>
          <a:xfrm>
            <a:off x="9601200" y="5232400"/>
            <a:ext cx="3403600" cy="1651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2800" spc="-15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Same format &amp; difficulty</a:t>
            </a:r>
          </a:p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2800" spc="-15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different content</a:t>
            </a:r>
          </a:p>
        </p:txBody>
      </p:sp>
      <p:sp>
        <p:nvSpPr>
          <p:cNvPr id="414" name="Arrow2"/>
          <p:cNvSpPr/>
          <p:nvPr/>
        </p:nvSpPr>
        <p:spPr>
          <a:xfrm>
            <a:off x="13309600" y="4408152"/>
            <a:ext cx="304800" cy="355600"/>
          </a:xfrm>
          <a:prstGeom prst="rightArrow">
            <a:avLst/>
          </a:prstGeom>
          <a:solidFill>
            <a:srgbClr val="232262"/>
          </a:solidFill>
          <a:ln>
            <a:noFill/>
          </a:ln>
        </p:spPr>
        <p:txBody>
          <a:bodyPr lIns="0" tIns="0" rIns="0" bIns="0" anchor="ctr"/>
          <a:lstStyle/>
          <a:p>
            <a:pPr algn="ctr">
              <a:buNone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5" name="Card3"/>
          <p:cNvSpPr/>
          <p:nvPr/>
        </p:nvSpPr>
        <p:spPr>
          <a:xfrm>
            <a:off x="13716000" y="2413000"/>
            <a:ext cx="3810000" cy="4826000"/>
          </a:xfrm>
          <a:prstGeom prst="roundRect">
            <a:avLst/>
          </a:prstGeom>
          <a:solidFill>
            <a:srgbClr val="EDF2FA"/>
          </a:solidFill>
          <a:ln w="19050">
            <a:solidFill>
              <a:srgbClr val="D62127"/>
            </a:solidFill>
          </a:ln>
        </p:spPr>
        <p:txBody>
          <a:bodyPr lIns="0" tIns="0" rIns="0" bIns="0" anchor="ctr"/>
          <a:lstStyle/>
          <a:p>
            <a:pPr algn="ctr">
              <a:buNone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6" name="Badge4"/>
          <p:cNvSpPr/>
          <p:nvPr/>
        </p:nvSpPr>
        <p:spPr>
          <a:xfrm>
            <a:off x="14901000" y="2895600"/>
            <a:ext cx="1440000" cy="965200"/>
          </a:xfrm>
          <a:prstGeom prst="roundRect">
            <a:avLst/>
          </a:prstGeom>
          <a:solidFill>
            <a:srgbClr val="5B9BD5"/>
          </a:solidFill>
          <a:ln>
            <a:noFill/>
          </a:ln>
        </p:spPr>
        <p:txBody>
          <a:bodyPr wrap="none" lIns="0" tIns="0" rIns="0" bIns="0" anchor="ctr"/>
          <a:lstStyle/>
          <a:p>
            <a:pPr algn="ctr">
              <a:buNone/>
            </a:pPr>
            <a:r>
              <a:rPr lang="en-US" sz="30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4</a:t>
            </a:r>
          </a:p>
        </p:txBody>
      </p:sp>
      <p:sp>
        <p:nvSpPr>
          <p:cNvPr id="417" name="Txt418"/>
          <p:cNvSpPr txBox="1"/>
          <p:nvPr/>
        </p:nvSpPr>
        <p:spPr>
          <a:xfrm>
            <a:off x="13919200" y="4114800"/>
            <a:ext cx="3403600" cy="9652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buNone/>
            </a:pPr>
            <a:r>
              <a:rPr lang="en-US" sz="2400" b="1" dirty="0">
                <a:solidFill>
                  <a:srgbClr val="1F38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HUMAN REVIEW</a:t>
            </a:r>
          </a:p>
        </p:txBody>
      </p:sp>
      <p:sp>
        <p:nvSpPr>
          <p:cNvPr id="418" name="Txt419"/>
          <p:cNvSpPr txBox="1"/>
          <p:nvPr/>
        </p:nvSpPr>
        <p:spPr>
          <a:xfrm>
            <a:off x="13919200" y="5232400"/>
            <a:ext cx="3403600" cy="1651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28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Check • Edit • Validate</a:t>
            </a:r>
          </a:p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28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Teacher's final approval</a:t>
            </a:r>
          </a:p>
        </p:txBody>
      </p:sp>
    </p:spTree>
    <p:extLst>
      <p:ext uri="{BB962C8B-B14F-4D97-AF65-F5344CB8AC3E}">
        <p14:creationId xmlns:p14="http://schemas.microsoft.com/office/powerpoint/2010/main" val="41130819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796A54-FF95-1E07-9000-1C97BEDFA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9F587ED0-4CCA-02FC-71B0-01B1CDA40197}"/>
              </a:ext>
            </a:extLst>
          </p:cNvPr>
          <p:cNvSpPr/>
          <p:nvPr/>
        </p:nvSpPr>
        <p:spPr>
          <a:xfrm>
            <a:off x="1094706" y="775683"/>
            <a:ext cx="1352279" cy="8114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85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b="1" kern="0" spc="357" dirty="0">
                <a:solidFill>
                  <a:srgbClr val="D62127"/>
                </a:solidFill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5.2</a:t>
            </a:r>
            <a:r>
              <a:rPr kumimoji="0" lang="en-US" sz="4500" b="1" i="0" u="none" strike="noStrike" kern="0" cap="none" spc="357" normalizeH="0" baseline="0" noProof="0" dirty="0">
                <a:ln>
                  <a:noFill/>
                </a:ln>
                <a:solidFill>
                  <a:srgbClr val="D62127"/>
                </a:solidFill>
                <a:effectLst/>
                <a:uLnTx/>
                <a:uFillTx/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.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93D009DC-54D9-9689-DD8C-789803D93461}"/>
              </a:ext>
            </a:extLst>
          </p:cNvPr>
          <p:cNvSpPr/>
          <p:nvPr/>
        </p:nvSpPr>
        <p:spPr>
          <a:xfrm>
            <a:off x="2233028" y="914400"/>
            <a:ext cx="15617090" cy="82748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lvl="0">
              <a:lnSpc>
                <a:spcPct val="102321"/>
              </a:lnSpc>
              <a:defRPr/>
            </a:pPr>
            <a:r>
              <a:rPr lang="en-US" sz="4500" b="1" dirty="0">
                <a:solidFill>
                  <a:srgbClr val="232262"/>
                </a:solidFill>
                <a:latin typeface="Times New Roman" panose="02020603050405020304" pitchFamily="18" charset="0"/>
                <a:ea typeface="Aptos Display" pitchFamily="34" charset="-122"/>
                <a:cs typeface="Times New Roman" panose="02020603050405020304" pitchFamily="18" charset="0"/>
              </a:rPr>
              <a:t>Approach 2 - </a:t>
            </a:r>
            <a:r>
              <a:rPr lang="en-US" sz="4500" b="1" dirty="0">
                <a:solidFill>
                  <a:srgbClr val="2322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new task format from an existing transcript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00" name="Card0"/>
          <p:cNvSpPr/>
          <p:nvPr/>
        </p:nvSpPr>
        <p:spPr>
          <a:xfrm>
            <a:off x="1094706" y="2100248"/>
            <a:ext cx="13368338" cy="1357313"/>
          </a:xfrm>
          <a:prstGeom prst="roundRect">
            <a:avLst/>
          </a:prstGeom>
          <a:solidFill>
            <a:srgbClr val="EDF2FA"/>
          </a:solidFill>
          <a:ln w="19050">
            <a:solidFill>
              <a:srgbClr val="1F3864"/>
            </a:solidFill>
          </a:ln>
        </p:spPr>
        <p:txBody>
          <a:bodyPr lIns="0" tIns="0" rIns="0" bIns="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601" name="Badge1"/>
          <p:cNvSpPr/>
          <p:nvPr/>
        </p:nvSpPr>
        <p:spPr>
          <a:xfrm>
            <a:off x="2495552" y="2227243"/>
            <a:ext cx="1066800" cy="1066800"/>
          </a:xfrm>
          <a:prstGeom prst="ellipse">
            <a:avLst/>
          </a:prstGeom>
          <a:solidFill>
            <a:srgbClr val="D62127"/>
          </a:solidFill>
          <a:ln>
            <a:solidFill>
              <a:srgbClr val="D62127"/>
            </a:solidFill>
          </a:ln>
        </p:spPr>
        <p:txBody>
          <a:bodyPr wrap="none" lIns="0" tIns="0" rIns="0" bIns="0" anchor="ctr"/>
          <a:lstStyle/>
          <a:p>
            <a:pPr algn="ctr">
              <a:buNone/>
            </a:pPr>
            <a:r>
              <a:rPr lang="en-US" sz="32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02" name="Txt603"/>
          <p:cNvSpPr txBox="1"/>
          <p:nvPr/>
        </p:nvSpPr>
        <p:spPr>
          <a:xfrm>
            <a:off x="3005136" y="2383623"/>
            <a:ext cx="6443664" cy="40917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1F38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ANALYZE TRANSCRIPT</a:t>
            </a:r>
          </a:p>
        </p:txBody>
      </p:sp>
      <p:sp>
        <p:nvSpPr>
          <p:cNvPr id="603" name="Txt604"/>
          <p:cNvSpPr txBox="1"/>
          <p:nvPr/>
        </p:nvSpPr>
        <p:spPr>
          <a:xfrm>
            <a:off x="2922984" y="2675723"/>
            <a:ext cx="7787481" cy="635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12000"/>
              </a:lnSpc>
              <a:spcAft>
                <a:spcPts val="700"/>
              </a:spcAft>
              <a:buNone/>
            </a:pPr>
            <a:r>
              <a:rPr lang="en-US" sz="28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Content • Themes • Vocabulary • Key points</a:t>
            </a:r>
          </a:p>
        </p:txBody>
      </p:sp>
      <p:sp>
        <p:nvSpPr>
          <p:cNvPr id="4" name="Card0">
            <a:extLst>
              <a:ext uri="{FF2B5EF4-FFF2-40B4-BE49-F238E27FC236}">
                <a16:creationId xmlns:a16="http://schemas.microsoft.com/office/drawing/2014/main" id="{BF45C5C9-77CD-F3A4-94CA-D43FFB25E4F4}"/>
              </a:ext>
            </a:extLst>
          </p:cNvPr>
          <p:cNvSpPr/>
          <p:nvPr/>
        </p:nvSpPr>
        <p:spPr>
          <a:xfrm>
            <a:off x="1094706" y="3777864"/>
            <a:ext cx="13368338" cy="1357313"/>
          </a:xfrm>
          <a:prstGeom prst="roundRect">
            <a:avLst/>
          </a:prstGeom>
          <a:solidFill>
            <a:srgbClr val="EDF2FA"/>
          </a:solidFill>
          <a:ln w="19050">
            <a:solidFill>
              <a:srgbClr val="1F3864"/>
            </a:solidFill>
          </a:ln>
        </p:spPr>
        <p:txBody>
          <a:bodyPr lIns="0" tIns="0" rIns="0" bIns="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7" name="Badge1">
            <a:extLst>
              <a:ext uri="{FF2B5EF4-FFF2-40B4-BE49-F238E27FC236}">
                <a16:creationId xmlns:a16="http://schemas.microsoft.com/office/drawing/2014/main" id="{AC116FF1-3449-A291-DF76-BF579B9F0148}"/>
              </a:ext>
            </a:extLst>
          </p:cNvPr>
          <p:cNvSpPr/>
          <p:nvPr/>
        </p:nvSpPr>
        <p:spPr>
          <a:xfrm>
            <a:off x="2495552" y="3935820"/>
            <a:ext cx="1066800" cy="1066800"/>
          </a:xfrm>
          <a:prstGeom prst="ellipse">
            <a:avLst/>
          </a:prstGeom>
          <a:solidFill>
            <a:srgbClr val="DE2A2E"/>
          </a:solidFill>
          <a:ln>
            <a:noFill/>
          </a:ln>
        </p:spPr>
        <p:txBody>
          <a:bodyPr wrap="none" lIns="0" tIns="0" rIns="0" bIns="0" anchor="ctr"/>
          <a:lstStyle/>
          <a:p>
            <a:pPr algn="ctr">
              <a:buNone/>
            </a:pPr>
            <a:r>
              <a:rPr lang="en-US" sz="32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9" name="Txt603">
            <a:extLst>
              <a:ext uri="{FF2B5EF4-FFF2-40B4-BE49-F238E27FC236}">
                <a16:creationId xmlns:a16="http://schemas.microsoft.com/office/drawing/2014/main" id="{C44487C7-DC68-5209-D036-3DFB64D03311}"/>
              </a:ext>
            </a:extLst>
          </p:cNvPr>
          <p:cNvSpPr txBox="1"/>
          <p:nvPr/>
        </p:nvSpPr>
        <p:spPr>
          <a:xfrm>
            <a:off x="3619508" y="4125131"/>
            <a:ext cx="7924792" cy="40917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1F38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 &amp; ANALYZE TASK FORMAT</a:t>
            </a:r>
          </a:p>
        </p:txBody>
      </p:sp>
      <p:sp>
        <p:nvSpPr>
          <p:cNvPr id="11" name="Txt604">
            <a:extLst>
              <a:ext uri="{FF2B5EF4-FFF2-40B4-BE49-F238E27FC236}">
                <a16:creationId xmlns:a16="http://schemas.microsoft.com/office/drawing/2014/main" id="{D733A69C-5819-133E-4256-28E87FDD5584}"/>
              </a:ext>
            </a:extLst>
          </p:cNvPr>
          <p:cNvSpPr txBox="1"/>
          <p:nvPr/>
        </p:nvSpPr>
        <p:spPr>
          <a:xfrm>
            <a:off x="3562352" y="4417231"/>
            <a:ext cx="6767511" cy="635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12000"/>
              </a:lnSpc>
              <a:spcAft>
                <a:spcPts val="700"/>
              </a:spcAft>
              <a:buNone/>
            </a:pPr>
            <a:r>
              <a:rPr lang="en-US" sz="28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Task type • Listening skills • Cognitive focus</a:t>
            </a:r>
          </a:p>
        </p:txBody>
      </p:sp>
      <p:sp>
        <p:nvSpPr>
          <p:cNvPr id="13" name="Card0">
            <a:extLst>
              <a:ext uri="{FF2B5EF4-FFF2-40B4-BE49-F238E27FC236}">
                <a16:creationId xmlns:a16="http://schemas.microsoft.com/office/drawing/2014/main" id="{6FB1A4FA-6951-7137-4AE5-D0934A1A5D9F}"/>
              </a:ext>
            </a:extLst>
          </p:cNvPr>
          <p:cNvSpPr/>
          <p:nvPr/>
        </p:nvSpPr>
        <p:spPr>
          <a:xfrm>
            <a:off x="1094706" y="5484057"/>
            <a:ext cx="13368338" cy="1357313"/>
          </a:xfrm>
          <a:prstGeom prst="roundRect">
            <a:avLst/>
          </a:prstGeom>
          <a:solidFill>
            <a:srgbClr val="EDF2FA"/>
          </a:solidFill>
          <a:ln w="19050">
            <a:solidFill>
              <a:srgbClr val="1F3864"/>
            </a:solidFill>
          </a:ln>
        </p:spPr>
        <p:txBody>
          <a:bodyPr lIns="0" tIns="0" rIns="0" bIns="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15" name="Badge1">
            <a:extLst>
              <a:ext uri="{FF2B5EF4-FFF2-40B4-BE49-F238E27FC236}">
                <a16:creationId xmlns:a16="http://schemas.microsoft.com/office/drawing/2014/main" id="{8BC010AB-3573-7A3C-ECDC-DA1D46DBD6D4}"/>
              </a:ext>
            </a:extLst>
          </p:cNvPr>
          <p:cNvSpPr/>
          <p:nvPr/>
        </p:nvSpPr>
        <p:spPr>
          <a:xfrm>
            <a:off x="2495552" y="5644396"/>
            <a:ext cx="1066800" cy="1066800"/>
          </a:xfrm>
          <a:prstGeom prst="ellipse">
            <a:avLst/>
          </a:prstGeom>
          <a:solidFill>
            <a:srgbClr val="DE2A2E"/>
          </a:solidFill>
          <a:ln>
            <a:noFill/>
          </a:ln>
        </p:spPr>
        <p:txBody>
          <a:bodyPr wrap="none" lIns="0" tIns="0" rIns="0" bIns="0" anchor="ctr"/>
          <a:lstStyle/>
          <a:p>
            <a:pPr algn="ctr">
              <a:buNone/>
            </a:pPr>
            <a:r>
              <a:rPr lang="en-US" sz="32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7" name="Txt603">
            <a:extLst>
              <a:ext uri="{FF2B5EF4-FFF2-40B4-BE49-F238E27FC236}">
                <a16:creationId xmlns:a16="http://schemas.microsoft.com/office/drawing/2014/main" id="{6A7CC62C-483B-E556-3E3E-9496ECCDE0EC}"/>
              </a:ext>
            </a:extLst>
          </p:cNvPr>
          <p:cNvSpPr txBox="1"/>
          <p:nvPr/>
        </p:nvSpPr>
        <p:spPr>
          <a:xfrm>
            <a:off x="1847841" y="5831324"/>
            <a:ext cx="7924792" cy="40917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1F38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NEW TASK</a:t>
            </a:r>
          </a:p>
        </p:txBody>
      </p:sp>
      <p:sp>
        <p:nvSpPr>
          <p:cNvPr id="19" name="Txt604">
            <a:extLst>
              <a:ext uri="{FF2B5EF4-FFF2-40B4-BE49-F238E27FC236}">
                <a16:creationId xmlns:a16="http://schemas.microsoft.com/office/drawing/2014/main" id="{486ABE54-A07F-2355-F4B0-36A104C1E66C}"/>
              </a:ext>
            </a:extLst>
          </p:cNvPr>
          <p:cNvSpPr txBox="1"/>
          <p:nvPr/>
        </p:nvSpPr>
        <p:spPr>
          <a:xfrm>
            <a:off x="3005131" y="6123424"/>
            <a:ext cx="8286748" cy="635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12000"/>
              </a:lnSpc>
              <a:spcAft>
                <a:spcPts val="700"/>
              </a:spcAft>
              <a:buNone/>
            </a:pPr>
            <a:r>
              <a:rPr lang="en-US" sz="28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format • Same difficulty • Different content</a:t>
            </a:r>
          </a:p>
        </p:txBody>
      </p:sp>
      <p:sp>
        <p:nvSpPr>
          <p:cNvPr id="23" name="Card0">
            <a:extLst>
              <a:ext uri="{FF2B5EF4-FFF2-40B4-BE49-F238E27FC236}">
                <a16:creationId xmlns:a16="http://schemas.microsoft.com/office/drawing/2014/main" id="{935C1581-5DA6-D33B-A005-D44587F926C7}"/>
              </a:ext>
            </a:extLst>
          </p:cNvPr>
          <p:cNvSpPr/>
          <p:nvPr/>
        </p:nvSpPr>
        <p:spPr>
          <a:xfrm>
            <a:off x="1094706" y="7162087"/>
            <a:ext cx="13368338" cy="1357313"/>
          </a:xfrm>
          <a:prstGeom prst="roundRect">
            <a:avLst/>
          </a:prstGeom>
          <a:solidFill>
            <a:srgbClr val="EDF2FA"/>
          </a:solidFill>
          <a:ln w="19050">
            <a:solidFill>
              <a:srgbClr val="1F3864"/>
            </a:solidFill>
          </a:ln>
        </p:spPr>
        <p:txBody>
          <a:bodyPr lIns="0" tIns="0" rIns="0" bIns="0" anchor="ctr"/>
          <a:lstStyle/>
          <a:p>
            <a:pPr algn="ctr">
              <a:buNone/>
            </a:pPr>
            <a:endParaRPr lang="en-US"/>
          </a:p>
        </p:txBody>
      </p:sp>
      <p:sp>
        <p:nvSpPr>
          <p:cNvPr id="25" name="Badge1">
            <a:extLst>
              <a:ext uri="{FF2B5EF4-FFF2-40B4-BE49-F238E27FC236}">
                <a16:creationId xmlns:a16="http://schemas.microsoft.com/office/drawing/2014/main" id="{4C4E497F-220B-4A14-3AA9-00EC03005615}"/>
              </a:ext>
            </a:extLst>
          </p:cNvPr>
          <p:cNvSpPr/>
          <p:nvPr/>
        </p:nvSpPr>
        <p:spPr>
          <a:xfrm>
            <a:off x="2495552" y="7352974"/>
            <a:ext cx="1066800" cy="1066800"/>
          </a:xfrm>
          <a:prstGeom prst="ellipse">
            <a:avLst/>
          </a:prstGeom>
          <a:solidFill>
            <a:srgbClr val="DE2A2E"/>
          </a:solidFill>
          <a:ln>
            <a:noFill/>
          </a:ln>
        </p:spPr>
        <p:txBody>
          <a:bodyPr wrap="none" lIns="0" tIns="0" rIns="0" bIns="0" anchor="ctr"/>
          <a:lstStyle/>
          <a:p>
            <a:pPr algn="ctr">
              <a:buNone/>
            </a:pPr>
            <a:r>
              <a:rPr lang="en-US" sz="32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7" name="Txt603">
            <a:extLst>
              <a:ext uri="{FF2B5EF4-FFF2-40B4-BE49-F238E27FC236}">
                <a16:creationId xmlns:a16="http://schemas.microsoft.com/office/drawing/2014/main" id="{615F11D3-1A7A-EE81-E694-96A84DD8B5C4}"/>
              </a:ext>
            </a:extLst>
          </p:cNvPr>
          <p:cNvSpPr txBox="1"/>
          <p:nvPr/>
        </p:nvSpPr>
        <p:spPr>
          <a:xfrm>
            <a:off x="1847841" y="7509354"/>
            <a:ext cx="7924792" cy="40917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1F38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REVIEW &amp; REVISE</a:t>
            </a:r>
          </a:p>
        </p:txBody>
      </p:sp>
      <p:sp>
        <p:nvSpPr>
          <p:cNvPr id="29" name="Txt604">
            <a:extLst>
              <a:ext uri="{FF2B5EF4-FFF2-40B4-BE49-F238E27FC236}">
                <a16:creationId xmlns:a16="http://schemas.microsoft.com/office/drawing/2014/main" id="{F2556996-FE9E-1E34-0360-D934D5D54D28}"/>
              </a:ext>
            </a:extLst>
          </p:cNvPr>
          <p:cNvSpPr txBox="1"/>
          <p:nvPr/>
        </p:nvSpPr>
        <p:spPr>
          <a:xfrm>
            <a:off x="3005130" y="7801454"/>
            <a:ext cx="6996103" cy="635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12000"/>
              </a:lnSpc>
              <a:spcAft>
                <a:spcPts val="700"/>
              </a:spcAft>
              <a:buNone/>
            </a:pPr>
            <a:r>
              <a:rPr lang="en-US" sz="28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Accuracy • Clarity • Alignment • Fairness</a:t>
            </a:r>
          </a:p>
        </p:txBody>
      </p:sp>
      <p:sp>
        <p:nvSpPr>
          <p:cNvPr id="31" name="Arrow: Down 30">
            <a:extLst>
              <a:ext uri="{FF2B5EF4-FFF2-40B4-BE49-F238E27FC236}">
                <a16:creationId xmlns:a16="http://schemas.microsoft.com/office/drawing/2014/main" id="{F3A38982-62C1-D4E0-68F4-009E3B0578D9}"/>
              </a:ext>
            </a:extLst>
          </p:cNvPr>
          <p:cNvSpPr/>
          <p:nvPr/>
        </p:nvSpPr>
        <p:spPr>
          <a:xfrm>
            <a:off x="2771777" y="3277578"/>
            <a:ext cx="514350" cy="6747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3" name="Arrow: Down 32">
            <a:extLst>
              <a:ext uri="{FF2B5EF4-FFF2-40B4-BE49-F238E27FC236}">
                <a16:creationId xmlns:a16="http://schemas.microsoft.com/office/drawing/2014/main" id="{DC209737-B916-2E99-C61E-1AFF6818E0B0}"/>
              </a:ext>
            </a:extLst>
          </p:cNvPr>
          <p:cNvSpPr/>
          <p:nvPr/>
        </p:nvSpPr>
        <p:spPr>
          <a:xfrm>
            <a:off x="2771777" y="4986154"/>
            <a:ext cx="514350" cy="6747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5" name="Arrow: Down 34">
            <a:extLst>
              <a:ext uri="{FF2B5EF4-FFF2-40B4-BE49-F238E27FC236}">
                <a16:creationId xmlns:a16="http://schemas.microsoft.com/office/drawing/2014/main" id="{A691724E-6587-839C-BEED-ADC15AAC0102}"/>
              </a:ext>
            </a:extLst>
          </p:cNvPr>
          <p:cNvSpPr/>
          <p:nvPr/>
        </p:nvSpPr>
        <p:spPr>
          <a:xfrm>
            <a:off x="2771777" y="6694731"/>
            <a:ext cx="514350" cy="6747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257187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56215-235E-7BE3-3157-75CB56D71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35288F6F-56B7-7B7A-E06E-FB306EE3731D}"/>
              </a:ext>
            </a:extLst>
          </p:cNvPr>
          <p:cNvSpPr/>
          <p:nvPr/>
        </p:nvSpPr>
        <p:spPr>
          <a:xfrm>
            <a:off x="1094706" y="775683"/>
            <a:ext cx="1352279" cy="8114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85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0" cap="none" spc="357" normalizeH="0" baseline="0" noProof="0" dirty="0">
                <a:ln>
                  <a:noFill/>
                </a:ln>
                <a:solidFill>
                  <a:srgbClr val="D62127"/>
                </a:solidFill>
                <a:effectLst/>
                <a:uLnTx/>
                <a:uFillTx/>
                <a:latin typeface="Times New Roman" panose="02020603050405020304" pitchFamily="18" charset="0"/>
                <a:ea typeface="Barlow Condensed" pitchFamily="34" charset="-122"/>
                <a:cs typeface="Times New Roman" panose="02020603050405020304" pitchFamily="18" charset="0"/>
              </a:rPr>
              <a:t>5.3.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 1">
            <a:extLst>
              <a:ext uri="{FF2B5EF4-FFF2-40B4-BE49-F238E27FC236}">
                <a16:creationId xmlns:a16="http://schemas.microsoft.com/office/drawing/2014/main" id="{A77C4EAE-EFDC-D9E7-3324-AA5698249D8A}"/>
              </a:ext>
            </a:extLst>
          </p:cNvPr>
          <p:cNvSpPr/>
          <p:nvPr/>
        </p:nvSpPr>
        <p:spPr>
          <a:xfrm>
            <a:off x="2233027" y="914400"/>
            <a:ext cx="13697535" cy="82748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lvl="0">
              <a:lnSpc>
                <a:spcPct val="102321"/>
              </a:lnSpc>
              <a:defRPr/>
            </a:pPr>
            <a:r>
              <a:rPr lang="en-US" sz="4800" b="1" dirty="0">
                <a:solidFill>
                  <a:srgbClr val="232262"/>
                </a:solidFill>
                <a:latin typeface="Times New Roman" panose="02020603050405020304" pitchFamily="18" charset="0"/>
                <a:ea typeface="Aptos Display" pitchFamily="34" charset="-122"/>
                <a:cs typeface="Times New Roman" panose="02020603050405020304" pitchFamily="18" charset="0"/>
              </a:rPr>
              <a:t>Approach 3 - Fully AI-generated transcript + tasks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1EFC00E-78A1-8317-7D64-D6A82DFBA817}"/>
              </a:ext>
            </a:extLst>
          </p:cNvPr>
          <p:cNvSpPr/>
          <p:nvPr/>
        </p:nvSpPr>
        <p:spPr>
          <a:xfrm>
            <a:off x="3833812" y="1911221"/>
            <a:ext cx="1169122" cy="1670174"/>
          </a:xfrm>
          <a:custGeom>
            <a:avLst/>
            <a:gdLst>
              <a:gd name="csX0" fmla="*/ 0 w 1670174"/>
              <a:gd name="csY0" fmla="*/ 0 h 1169122"/>
              <a:gd name="csX1" fmla="*/ 1085613 w 1670174"/>
              <a:gd name="csY1" fmla="*/ 0 h 1169122"/>
              <a:gd name="csX2" fmla="*/ 1670174 w 1670174"/>
              <a:gd name="csY2" fmla="*/ 584561 h 1169122"/>
              <a:gd name="csX3" fmla="*/ 1085613 w 1670174"/>
              <a:gd name="csY3" fmla="*/ 1169122 h 1169122"/>
              <a:gd name="csX4" fmla="*/ 0 w 1670174"/>
              <a:gd name="csY4" fmla="*/ 1169122 h 1169122"/>
              <a:gd name="csX5" fmla="*/ 584561 w 1670174"/>
              <a:gd name="csY5" fmla="*/ 584561 h 1169122"/>
              <a:gd name="csX6" fmla="*/ 0 w 1670174"/>
              <a:gd name="csY6" fmla="*/ 0 h 11691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670174" h="1169122">
                <a:moveTo>
                  <a:pt x="1670174" y="0"/>
                </a:moveTo>
                <a:lnTo>
                  <a:pt x="1670174" y="759929"/>
                </a:lnTo>
                <a:lnTo>
                  <a:pt x="835087" y="1169122"/>
                </a:lnTo>
                <a:lnTo>
                  <a:pt x="0" y="759929"/>
                </a:lnTo>
                <a:lnTo>
                  <a:pt x="0" y="0"/>
                </a:lnTo>
                <a:lnTo>
                  <a:pt x="835087" y="409193"/>
                </a:lnTo>
                <a:lnTo>
                  <a:pt x="1670174" y="0"/>
                </a:lnTo>
                <a:close/>
              </a:path>
            </a:pathLst>
          </a:custGeom>
          <a:solidFill>
            <a:srgbClr val="D62127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45" tIns="601706" rIns="17145" bIns="601706" numCol="1" spcCol="1270" anchor="ctr" anchorCtr="0">
            <a:noAutofit/>
          </a:bodyPr>
          <a:lstStyle/>
          <a:p>
            <a:pPr marL="0" lvl="0" indent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7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1 </a:t>
            </a:r>
            <a:endParaRPr lang="vi-VN" sz="27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AC1D8B9-6807-DDD1-19C2-E7A50CFA6DF2}"/>
              </a:ext>
            </a:extLst>
          </p:cNvPr>
          <p:cNvSpPr/>
          <p:nvPr/>
        </p:nvSpPr>
        <p:spPr>
          <a:xfrm>
            <a:off x="5002934" y="1911221"/>
            <a:ext cx="9098827" cy="1085613"/>
          </a:xfrm>
          <a:custGeom>
            <a:avLst/>
            <a:gdLst>
              <a:gd name="csX0" fmla="*/ 180939 w 1085613"/>
              <a:gd name="csY0" fmla="*/ 0 h 9098827"/>
              <a:gd name="csX1" fmla="*/ 904674 w 1085613"/>
              <a:gd name="csY1" fmla="*/ 0 h 9098827"/>
              <a:gd name="csX2" fmla="*/ 1085613 w 1085613"/>
              <a:gd name="csY2" fmla="*/ 180939 h 9098827"/>
              <a:gd name="csX3" fmla="*/ 1085613 w 1085613"/>
              <a:gd name="csY3" fmla="*/ 9098827 h 9098827"/>
              <a:gd name="csX4" fmla="*/ 1085613 w 1085613"/>
              <a:gd name="csY4" fmla="*/ 9098827 h 9098827"/>
              <a:gd name="csX5" fmla="*/ 0 w 1085613"/>
              <a:gd name="csY5" fmla="*/ 9098827 h 9098827"/>
              <a:gd name="csX6" fmla="*/ 0 w 1085613"/>
              <a:gd name="csY6" fmla="*/ 9098827 h 9098827"/>
              <a:gd name="csX7" fmla="*/ 0 w 1085613"/>
              <a:gd name="csY7" fmla="*/ 180939 h 9098827"/>
              <a:gd name="csX8" fmla="*/ 180939 w 1085613"/>
              <a:gd name="csY8" fmla="*/ 0 h 90988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085613" h="9098827">
                <a:moveTo>
                  <a:pt x="1085613" y="1516501"/>
                </a:moveTo>
                <a:lnTo>
                  <a:pt x="1085613" y="7582326"/>
                </a:lnTo>
                <a:cubicBezTo>
                  <a:pt x="1085613" y="8419868"/>
                  <a:pt x="1075948" y="9098827"/>
                  <a:pt x="1064025" y="9098827"/>
                </a:cubicBezTo>
                <a:lnTo>
                  <a:pt x="0" y="9098827"/>
                </a:lnTo>
                <a:lnTo>
                  <a:pt x="0" y="9098827"/>
                </a:lnTo>
                <a:lnTo>
                  <a:pt x="0" y="0"/>
                </a:lnTo>
                <a:lnTo>
                  <a:pt x="0" y="0"/>
                </a:lnTo>
                <a:lnTo>
                  <a:pt x="1064025" y="0"/>
                </a:lnTo>
                <a:cubicBezTo>
                  <a:pt x="1075948" y="0"/>
                  <a:pt x="1085613" y="678959"/>
                  <a:pt x="1085613" y="1516501"/>
                </a:cubicBez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1" tIns="68869" rIns="68869" bIns="68871" numCol="1" spcCol="1270" anchor="ctr" anchorCtr="0">
            <a:noAutofit/>
          </a:bodyPr>
          <a:lstStyle/>
          <a:p>
            <a:pPr marL="228600" lvl="1" indent="-228600" algn="l" defTabSz="1111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25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ANALYZE ORIGINAL TRANSCRIPT</a:t>
            </a:r>
            <a:br>
              <a:rPr lang="en-US" sz="25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5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 •Structure •Length •Difficulty •Language</a:t>
            </a:r>
            <a:endParaRPr lang="vi-VN" sz="25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BA545B9-6414-4D15-6496-706B5EE40CEE}"/>
              </a:ext>
            </a:extLst>
          </p:cNvPr>
          <p:cNvSpPr/>
          <p:nvPr/>
        </p:nvSpPr>
        <p:spPr>
          <a:xfrm>
            <a:off x="3833812" y="3182379"/>
            <a:ext cx="1169122" cy="1670174"/>
          </a:xfrm>
          <a:custGeom>
            <a:avLst/>
            <a:gdLst>
              <a:gd name="csX0" fmla="*/ 0 w 1670174"/>
              <a:gd name="csY0" fmla="*/ 0 h 1169122"/>
              <a:gd name="csX1" fmla="*/ 1085613 w 1670174"/>
              <a:gd name="csY1" fmla="*/ 0 h 1169122"/>
              <a:gd name="csX2" fmla="*/ 1670174 w 1670174"/>
              <a:gd name="csY2" fmla="*/ 584561 h 1169122"/>
              <a:gd name="csX3" fmla="*/ 1085613 w 1670174"/>
              <a:gd name="csY3" fmla="*/ 1169122 h 1169122"/>
              <a:gd name="csX4" fmla="*/ 0 w 1670174"/>
              <a:gd name="csY4" fmla="*/ 1169122 h 1169122"/>
              <a:gd name="csX5" fmla="*/ 584561 w 1670174"/>
              <a:gd name="csY5" fmla="*/ 584561 h 1169122"/>
              <a:gd name="csX6" fmla="*/ 0 w 1670174"/>
              <a:gd name="csY6" fmla="*/ 0 h 11691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670174" h="1169122">
                <a:moveTo>
                  <a:pt x="1670174" y="0"/>
                </a:moveTo>
                <a:lnTo>
                  <a:pt x="1670174" y="759929"/>
                </a:lnTo>
                <a:lnTo>
                  <a:pt x="835087" y="1169122"/>
                </a:lnTo>
                <a:lnTo>
                  <a:pt x="0" y="759929"/>
                </a:lnTo>
                <a:lnTo>
                  <a:pt x="0" y="0"/>
                </a:lnTo>
                <a:lnTo>
                  <a:pt x="835087" y="409193"/>
                </a:lnTo>
                <a:lnTo>
                  <a:pt x="1670174" y="0"/>
                </a:lnTo>
                <a:close/>
              </a:path>
            </a:pathLst>
          </a:custGeom>
          <a:solidFill>
            <a:srgbClr val="232262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45" tIns="601706" rIns="17145" bIns="601706" numCol="1" spcCol="1270" anchor="ctr" anchorCtr="0">
            <a:noAutofit/>
          </a:bodyPr>
          <a:lstStyle/>
          <a:p>
            <a:pPr marL="0" lvl="0" indent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7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2 </a:t>
            </a:r>
            <a:endParaRPr lang="vi-VN" sz="27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F48A4F7-F951-7FC2-C64F-8D004C0B03C8}"/>
              </a:ext>
            </a:extLst>
          </p:cNvPr>
          <p:cNvSpPr/>
          <p:nvPr/>
        </p:nvSpPr>
        <p:spPr>
          <a:xfrm>
            <a:off x="5002934" y="3182379"/>
            <a:ext cx="9098827" cy="1085613"/>
          </a:xfrm>
          <a:custGeom>
            <a:avLst/>
            <a:gdLst>
              <a:gd name="csX0" fmla="*/ 180939 w 1085613"/>
              <a:gd name="csY0" fmla="*/ 0 h 9098827"/>
              <a:gd name="csX1" fmla="*/ 904674 w 1085613"/>
              <a:gd name="csY1" fmla="*/ 0 h 9098827"/>
              <a:gd name="csX2" fmla="*/ 1085613 w 1085613"/>
              <a:gd name="csY2" fmla="*/ 180939 h 9098827"/>
              <a:gd name="csX3" fmla="*/ 1085613 w 1085613"/>
              <a:gd name="csY3" fmla="*/ 9098827 h 9098827"/>
              <a:gd name="csX4" fmla="*/ 1085613 w 1085613"/>
              <a:gd name="csY4" fmla="*/ 9098827 h 9098827"/>
              <a:gd name="csX5" fmla="*/ 0 w 1085613"/>
              <a:gd name="csY5" fmla="*/ 9098827 h 9098827"/>
              <a:gd name="csX6" fmla="*/ 0 w 1085613"/>
              <a:gd name="csY6" fmla="*/ 9098827 h 9098827"/>
              <a:gd name="csX7" fmla="*/ 0 w 1085613"/>
              <a:gd name="csY7" fmla="*/ 180939 h 9098827"/>
              <a:gd name="csX8" fmla="*/ 180939 w 1085613"/>
              <a:gd name="csY8" fmla="*/ 0 h 90988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085613" h="9098827">
                <a:moveTo>
                  <a:pt x="1085613" y="1516501"/>
                </a:moveTo>
                <a:lnTo>
                  <a:pt x="1085613" y="7582326"/>
                </a:lnTo>
                <a:cubicBezTo>
                  <a:pt x="1085613" y="8419868"/>
                  <a:pt x="1075948" y="9098827"/>
                  <a:pt x="1064025" y="9098827"/>
                </a:cubicBezTo>
                <a:lnTo>
                  <a:pt x="0" y="9098827"/>
                </a:lnTo>
                <a:lnTo>
                  <a:pt x="0" y="9098827"/>
                </a:lnTo>
                <a:lnTo>
                  <a:pt x="0" y="0"/>
                </a:lnTo>
                <a:lnTo>
                  <a:pt x="0" y="0"/>
                </a:lnTo>
                <a:lnTo>
                  <a:pt x="1064025" y="0"/>
                </a:lnTo>
                <a:cubicBezTo>
                  <a:pt x="1075948" y="0"/>
                  <a:pt x="1085613" y="678959"/>
                  <a:pt x="1085613" y="1516501"/>
                </a:cubicBez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1" tIns="68869" rIns="68869" bIns="68871" numCol="1" spcCol="1270" anchor="ctr" anchorCtr="0">
            <a:noAutofit/>
          </a:bodyPr>
          <a:lstStyle/>
          <a:p>
            <a:pPr marL="228600" lvl="1" indent="-228600" algn="l" defTabSz="1111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25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GENERATE NEW TRANSCRIPT + AUDIO</a:t>
            </a:r>
            <a:br>
              <a:rPr lang="en-US" sz="25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5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AI-generated transcript → TTS → Listening audio</a:t>
            </a:r>
            <a:endParaRPr lang="vi-VN" sz="25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A5373DF-5A72-E179-3FEE-0210DF8FF480}"/>
              </a:ext>
            </a:extLst>
          </p:cNvPr>
          <p:cNvSpPr/>
          <p:nvPr/>
        </p:nvSpPr>
        <p:spPr>
          <a:xfrm>
            <a:off x="3833812" y="4453542"/>
            <a:ext cx="1169122" cy="1670174"/>
          </a:xfrm>
          <a:custGeom>
            <a:avLst/>
            <a:gdLst>
              <a:gd name="csX0" fmla="*/ 0 w 1670174"/>
              <a:gd name="csY0" fmla="*/ 0 h 1169122"/>
              <a:gd name="csX1" fmla="*/ 1085613 w 1670174"/>
              <a:gd name="csY1" fmla="*/ 0 h 1169122"/>
              <a:gd name="csX2" fmla="*/ 1670174 w 1670174"/>
              <a:gd name="csY2" fmla="*/ 584561 h 1169122"/>
              <a:gd name="csX3" fmla="*/ 1085613 w 1670174"/>
              <a:gd name="csY3" fmla="*/ 1169122 h 1169122"/>
              <a:gd name="csX4" fmla="*/ 0 w 1670174"/>
              <a:gd name="csY4" fmla="*/ 1169122 h 1169122"/>
              <a:gd name="csX5" fmla="*/ 584561 w 1670174"/>
              <a:gd name="csY5" fmla="*/ 584561 h 1169122"/>
              <a:gd name="csX6" fmla="*/ 0 w 1670174"/>
              <a:gd name="csY6" fmla="*/ 0 h 11691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670174" h="1169122">
                <a:moveTo>
                  <a:pt x="1670174" y="0"/>
                </a:moveTo>
                <a:lnTo>
                  <a:pt x="1670174" y="759929"/>
                </a:lnTo>
                <a:lnTo>
                  <a:pt x="835087" y="1169122"/>
                </a:lnTo>
                <a:lnTo>
                  <a:pt x="0" y="759929"/>
                </a:lnTo>
                <a:lnTo>
                  <a:pt x="0" y="0"/>
                </a:lnTo>
                <a:lnTo>
                  <a:pt x="835087" y="409193"/>
                </a:lnTo>
                <a:lnTo>
                  <a:pt x="1670174" y="0"/>
                </a:lnTo>
                <a:close/>
              </a:path>
            </a:pathLst>
          </a:custGeom>
          <a:solidFill>
            <a:srgbClr val="D62127"/>
          </a:solidFill>
          <a:ln>
            <a:solidFill>
              <a:srgbClr val="DE2A2E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45" tIns="601706" rIns="17145" bIns="601706" numCol="1" spcCol="1270" anchor="ctr" anchorCtr="0">
            <a:noAutofit/>
          </a:bodyPr>
          <a:lstStyle/>
          <a:p>
            <a:pPr marL="0" lvl="0" indent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7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3 </a:t>
            </a:r>
            <a:endParaRPr lang="vi-VN" sz="27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FD1840B-31B3-8ACC-7F7A-ACCB0C4A98DC}"/>
              </a:ext>
            </a:extLst>
          </p:cNvPr>
          <p:cNvSpPr/>
          <p:nvPr/>
        </p:nvSpPr>
        <p:spPr>
          <a:xfrm>
            <a:off x="5002934" y="4453543"/>
            <a:ext cx="9098827" cy="1085614"/>
          </a:xfrm>
          <a:custGeom>
            <a:avLst/>
            <a:gdLst>
              <a:gd name="csX0" fmla="*/ 180939 w 1085613"/>
              <a:gd name="csY0" fmla="*/ 0 h 9098827"/>
              <a:gd name="csX1" fmla="*/ 904674 w 1085613"/>
              <a:gd name="csY1" fmla="*/ 0 h 9098827"/>
              <a:gd name="csX2" fmla="*/ 1085613 w 1085613"/>
              <a:gd name="csY2" fmla="*/ 180939 h 9098827"/>
              <a:gd name="csX3" fmla="*/ 1085613 w 1085613"/>
              <a:gd name="csY3" fmla="*/ 9098827 h 9098827"/>
              <a:gd name="csX4" fmla="*/ 1085613 w 1085613"/>
              <a:gd name="csY4" fmla="*/ 9098827 h 9098827"/>
              <a:gd name="csX5" fmla="*/ 0 w 1085613"/>
              <a:gd name="csY5" fmla="*/ 9098827 h 9098827"/>
              <a:gd name="csX6" fmla="*/ 0 w 1085613"/>
              <a:gd name="csY6" fmla="*/ 9098827 h 9098827"/>
              <a:gd name="csX7" fmla="*/ 0 w 1085613"/>
              <a:gd name="csY7" fmla="*/ 180939 h 9098827"/>
              <a:gd name="csX8" fmla="*/ 180939 w 1085613"/>
              <a:gd name="csY8" fmla="*/ 0 h 90988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085613" h="9098827">
                <a:moveTo>
                  <a:pt x="1085613" y="1516501"/>
                </a:moveTo>
                <a:lnTo>
                  <a:pt x="1085613" y="7582326"/>
                </a:lnTo>
                <a:cubicBezTo>
                  <a:pt x="1085613" y="8419868"/>
                  <a:pt x="1075948" y="9098827"/>
                  <a:pt x="1064025" y="9098827"/>
                </a:cubicBezTo>
                <a:lnTo>
                  <a:pt x="0" y="9098827"/>
                </a:lnTo>
                <a:lnTo>
                  <a:pt x="0" y="9098827"/>
                </a:lnTo>
                <a:lnTo>
                  <a:pt x="0" y="0"/>
                </a:lnTo>
                <a:lnTo>
                  <a:pt x="0" y="0"/>
                </a:lnTo>
                <a:lnTo>
                  <a:pt x="1064025" y="0"/>
                </a:lnTo>
                <a:cubicBezTo>
                  <a:pt x="1075948" y="0"/>
                  <a:pt x="1085613" y="678959"/>
                  <a:pt x="1085613" y="1516501"/>
                </a:cubicBez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1" tIns="68869" rIns="68869" bIns="68872" numCol="1" spcCol="1270" anchor="ctr" anchorCtr="0">
            <a:noAutofit/>
          </a:bodyPr>
          <a:lstStyle/>
          <a:p>
            <a:pPr marL="228600" lvl="1" indent="-228600" algn="l" defTabSz="1111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25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ANALYZE ORIGINAL TASK FORMAT</a:t>
            </a:r>
            <a:br>
              <a:rPr lang="en-US" sz="25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5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Task type • Number of items • Listening skills • Cognitive demand</a:t>
            </a:r>
            <a:endParaRPr lang="vi-VN" sz="25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6C686BB-11AF-2802-4BBB-E840BBA709DC}"/>
              </a:ext>
            </a:extLst>
          </p:cNvPr>
          <p:cNvSpPr/>
          <p:nvPr/>
        </p:nvSpPr>
        <p:spPr>
          <a:xfrm>
            <a:off x="3833812" y="5710415"/>
            <a:ext cx="1169122" cy="1670174"/>
          </a:xfrm>
          <a:custGeom>
            <a:avLst/>
            <a:gdLst>
              <a:gd name="csX0" fmla="*/ 0 w 1670174"/>
              <a:gd name="csY0" fmla="*/ 0 h 1169122"/>
              <a:gd name="csX1" fmla="*/ 1085613 w 1670174"/>
              <a:gd name="csY1" fmla="*/ 0 h 1169122"/>
              <a:gd name="csX2" fmla="*/ 1670174 w 1670174"/>
              <a:gd name="csY2" fmla="*/ 584561 h 1169122"/>
              <a:gd name="csX3" fmla="*/ 1085613 w 1670174"/>
              <a:gd name="csY3" fmla="*/ 1169122 h 1169122"/>
              <a:gd name="csX4" fmla="*/ 0 w 1670174"/>
              <a:gd name="csY4" fmla="*/ 1169122 h 1169122"/>
              <a:gd name="csX5" fmla="*/ 584561 w 1670174"/>
              <a:gd name="csY5" fmla="*/ 584561 h 1169122"/>
              <a:gd name="csX6" fmla="*/ 0 w 1670174"/>
              <a:gd name="csY6" fmla="*/ 0 h 11691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670174" h="1169122">
                <a:moveTo>
                  <a:pt x="1670174" y="0"/>
                </a:moveTo>
                <a:lnTo>
                  <a:pt x="1670174" y="759929"/>
                </a:lnTo>
                <a:lnTo>
                  <a:pt x="835087" y="1169122"/>
                </a:lnTo>
                <a:lnTo>
                  <a:pt x="0" y="759929"/>
                </a:lnTo>
                <a:lnTo>
                  <a:pt x="0" y="0"/>
                </a:lnTo>
                <a:lnTo>
                  <a:pt x="835087" y="409193"/>
                </a:lnTo>
                <a:lnTo>
                  <a:pt x="1670174" y="0"/>
                </a:lnTo>
                <a:close/>
              </a:path>
            </a:pathLst>
          </a:custGeom>
          <a:solidFill>
            <a:srgbClr val="232262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45" tIns="601706" rIns="17145" bIns="601706" numCol="1" spcCol="1270" anchor="ctr" anchorCtr="0">
            <a:noAutofit/>
          </a:bodyPr>
          <a:lstStyle/>
          <a:p>
            <a:pPr marL="0" lvl="0" indent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700" b="1" kern="1200">
                <a:latin typeface="Times New Roman" panose="02020603050405020304" pitchFamily="18" charset="0"/>
                <a:cs typeface="Times New Roman" panose="02020603050405020304" pitchFamily="18" charset="0"/>
              </a:rPr>
              <a:t>STEP 4</a:t>
            </a:r>
            <a:endParaRPr lang="vi-VN" sz="27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590620C-AFB3-2484-5995-70253BCF1290}"/>
              </a:ext>
            </a:extLst>
          </p:cNvPr>
          <p:cNvSpPr/>
          <p:nvPr/>
        </p:nvSpPr>
        <p:spPr>
          <a:xfrm>
            <a:off x="5002934" y="5710415"/>
            <a:ext cx="9098827" cy="1085614"/>
          </a:xfrm>
          <a:custGeom>
            <a:avLst/>
            <a:gdLst>
              <a:gd name="csX0" fmla="*/ 180939 w 1085613"/>
              <a:gd name="csY0" fmla="*/ 0 h 9098827"/>
              <a:gd name="csX1" fmla="*/ 904674 w 1085613"/>
              <a:gd name="csY1" fmla="*/ 0 h 9098827"/>
              <a:gd name="csX2" fmla="*/ 1085613 w 1085613"/>
              <a:gd name="csY2" fmla="*/ 180939 h 9098827"/>
              <a:gd name="csX3" fmla="*/ 1085613 w 1085613"/>
              <a:gd name="csY3" fmla="*/ 9098827 h 9098827"/>
              <a:gd name="csX4" fmla="*/ 1085613 w 1085613"/>
              <a:gd name="csY4" fmla="*/ 9098827 h 9098827"/>
              <a:gd name="csX5" fmla="*/ 0 w 1085613"/>
              <a:gd name="csY5" fmla="*/ 9098827 h 9098827"/>
              <a:gd name="csX6" fmla="*/ 0 w 1085613"/>
              <a:gd name="csY6" fmla="*/ 9098827 h 9098827"/>
              <a:gd name="csX7" fmla="*/ 0 w 1085613"/>
              <a:gd name="csY7" fmla="*/ 180939 h 9098827"/>
              <a:gd name="csX8" fmla="*/ 180939 w 1085613"/>
              <a:gd name="csY8" fmla="*/ 0 h 90988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085613" h="9098827">
                <a:moveTo>
                  <a:pt x="1085613" y="1516501"/>
                </a:moveTo>
                <a:lnTo>
                  <a:pt x="1085613" y="7582326"/>
                </a:lnTo>
                <a:cubicBezTo>
                  <a:pt x="1085613" y="8419868"/>
                  <a:pt x="1075948" y="9098827"/>
                  <a:pt x="1064025" y="9098827"/>
                </a:cubicBezTo>
                <a:lnTo>
                  <a:pt x="0" y="9098827"/>
                </a:lnTo>
                <a:lnTo>
                  <a:pt x="0" y="9098827"/>
                </a:lnTo>
                <a:lnTo>
                  <a:pt x="0" y="0"/>
                </a:lnTo>
                <a:lnTo>
                  <a:pt x="0" y="0"/>
                </a:lnTo>
                <a:lnTo>
                  <a:pt x="1064025" y="0"/>
                </a:lnTo>
                <a:cubicBezTo>
                  <a:pt x="1075948" y="0"/>
                  <a:pt x="1085613" y="678959"/>
                  <a:pt x="1085613" y="1516501"/>
                </a:cubicBez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1" tIns="68870" rIns="68869" bIns="68871" numCol="1" spcCol="1270" anchor="ctr" anchorCtr="0">
            <a:noAutofit/>
          </a:bodyPr>
          <a:lstStyle/>
          <a:p>
            <a:pPr marL="228600" lvl="1" indent="-228600" algn="l" defTabSz="1111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25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GENERATE NEW QUESTIONS</a:t>
            </a:r>
            <a:br>
              <a:rPr lang="en-US" sz="25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5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Same format • Same difficulty • Same skills • New content</a:t>
            </a:r>
            <a:endParaRPr lang="vi-VN" sz="25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C204A6B-70A9-8919-C8E3-731DA3039BEB}"/>
              </a:ext>
            </a:extLst>
          </p:cNvPr>
          <p:cNvSpPr/>
          <p:nvPr/>
        </p:nvSpPr>
        <p:spPr>
          <a:xfrm>
            <a:off x="3833812" y="6995863"/>
            <a:ext cx="1169122" cy="1670174"/>
          </a:xfrm>
          <a:custGeom>
            <a:avLst/>
            <a:gdLst>
              <a:gd name="csX0" fmla="*/ 0 w 1670174"/>
              <a:gd name="csY0" fmla="*/ 0 h 1169122"/>
              <a:gd name="csX1" fmla="*/ 1085613 w 1670174"/>
              <a:gd name="csY1" fmla="*/ 0 h 1169122"/>
              <a:gd name="csX2" fmla="*/ 1670174 w 1670174"/>
              <a:gd name="csY2" fmla="*/ 584561 h 1169122"/>
              <a:gd name="csX3" fmla="*/ 1085613 w 1670174"/>
              <a:gd name="csY3" fmla="*/ 1169122 h 1169122"/>
              <a:gd name="csX4" fmla="*/ 0 w 1670174"/>
              <a:gd name="csY4" fmla="*/ 1169122 h 1169122"/>
              <a:gd name="csX5" fmla="*/ 584561 w 1670174"/>
              <a:gd name="csY5" fmla="*/ 584561 h 1169122"/>
              <a:gd name="csX6" fmla="*/ 0 w 1670174"/>
              <a:gd name="csY6" fmla="*/ 0 h 11691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670174" h="1169122">
                <a:moveTo>
                  <a:pt x="1670174" y="0"/>
                </a:moveTo>
                <a:lnTo>
                  <a:pt x="1670174" y="759929"/>
                </a:lnTo>
                <a:lnTo>
                  <a:pt x="835087" y="1169122"/>
                </a:lnTo>
                <a:lnTo>
                  <a:pt x="0" y="759929"/>
                </a:lnTo>
                <a:lnTo>
                  <a:pt x="0" y="0"/>
                </a:lnTo>
                <a:lnTo>
                  <a:pt x="835087" y="409193"/>
                </a:lnTo>
                <a:lnTo>
                  <a:pt x="1670174" y="0"/>
                </a:lnTo>
                <a:close/>
              </a:path>
            </a:pathLst>
          </a:custGeom>
          <a:solidFill>
            <a:srgbClr val="DE2A2E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45" tIns="601706" rIns="17145" bIns="601706" numCol="1" spcCol="1270" anchor="ctr" anchorCtr="0">
            <a:noAutofit/>
          </a:bodyPr>
          <a:lstStyle/>
          <a:p>
            <a:pPr marL="0" lvl="0" indent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700" b="1" kern="1200">
                <a:latin typeface="Times New Roman" panose="02020603050405020304" pitchFamily="18" charset="0"/>
                <a:cs typeface="Times New Roman" panose="02020603050405020304" pitchFamily="18" charset="0"/>
              </a:rPr>
              <a:t>STEP 5 </a:t>
            </a:r>
            <a:endParaRPr lang="vi-VN" sz="27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9DA9CF0-51FC-7E15-1439-608EA924BA14}"/>
              </a:ext>
            </a:extLst>
          </p:cNvPr>
          <p:cNvSpPr/>
          <p:nvPr/>
        </p:nvSpPr>
        <p:spPr>
          <a:xfrm>
            <a:off x="5002934" y="6995863"/>
            <a:ext cx="9098827" cy="1085614"/>
          </a:xfrm>
          <a:custGeom>
            <a:avLst/>
            <a:gdLst>
              <a:gd name="csX0" fmla="*/ 180939 w 1085613"/>
              <a:gd name="csY0" fmla="*/ 0 h 9098827"/>
              <a:gd name="csX1" fmla="*/ 904674 w 1085613"/>
              <a:gd name="csY1" fmla="*/ 0 h 9098827"/>
              <a:gd name="csX2" fmla="*/ 1085613 w 1085613"/>
              <a:gd name="csY2" fmla="*/ 180939 h 9098827"/>
              <a:gd name="csX3" fmla="*/ 1085613 w 1085613"/>
              <a:gd name="csY3" fmla="*/ 9098827 h 9098827"/>
              <a:gd name="csX4" fmla="*/ 1085613 w 1085613"/>
              <a:gd name="csY4" fmla="*/ 9098827 h 9098827"/>
              <a:gd name="csX5" fmla="*/ 0 w 1085613"/>
              <a:gd name="csY5" fmla="*/ 9098827 h 9098827"/>
              <a:gd name="csX6" fmla="*/ 0 w 1085613"/>
              <a:gd name="csY6" fmla="*/ 9098827 h 9098827"/>
              <a:gd name="csX7" fmla="*/ 0 w 1085613"/>
              <a:gd name="csY7" fmla="*/ 180939 h 9098827"/>
              <a:gd name="csX8" fmla="*/ 180939 w 1085613"/>
              <a:gd name="csY8" fmla="*/ 0 h 90988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085613" h="9098827">
                <a:moveTo>
                  <a:pt x="1085613" y="1516501"/>
                </a:moveTo>
                <a:lnTo>
                  <a:pt x="1085613" y="7582326"/>
                </a:lnTo>
                <a:cubicBezTo>
                  <a:pt x="1085613" y="8419868"/>
                  <a:pt x="1075948" y="9098827"/>
                  <a:pt x="1064025" y="9098827"/>
                </a:cubicBezTo>
                <a:lnTo>
                  <a:pt x="0" y="9098827"/>
                </a:lnTo>
                <a:lnTo>
                  <a:pt x="0" y="9098827"/>
                </a:lnTo>
                <a:lnTo>
                  <a:pt x="0" y="0"/>
                </a:lnTo>
                <a:lnTo>
                  <a:pt x="0" y="0"/>
                </a:lnTo>
                <a:lnTo>
                  <a:pt x="1064025" y="0"/>
                </a:lnTo>
                <a:cubicBezTo>
                  <a:pt x="1075948" y="0"/>
                  <a:pt x="1085613" y="678959"/>
                  <a:pt x="1085613" y="1516501"/>
                </a:cubicBez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1" tIns="68870" rIns="68869" bIns="68871" numCol="1" spcCol="1270" anchor="ctr" anchorCtr="0">
            <a:noAutofit/>
          </a:bodyPr>
          <a:lstStyle/>
          <a:p>
            <a:pPr marL="228600" lvl="1" indent="-228600" algn="l" defTabSz="1111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25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 &amp; REFINE</a:t>
            </a:r>
            <a:br>
              <a:rPr lang="en-US" sz="25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5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Accuracy • Clarity • Alignment • Answerability</a:t>
            </a:r>
            <a:endParaRPr lang="vi-VN" sz="25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8034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_VIC2026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25FB602D-BFC2-4C4F-BDA6-9B7F179DFFAB}">
  <we:reference id="wa200010001" version="1.0.0.1" store="en-US" storeType="OMEX"/>
  <we:alternateReferences>
    <we:reference id="WA200010001" version="1.0.0.1" store="" storeType="OMEX"/>
  </we:alternateReferences>
  <we:properties>
    <we:property name="claude.fileId" value="&quot;a0763542-5131-4f2f-97a3-f1dbeeb12249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971</Words>
  <Application>Microsoft Office PowerPoint</Application>
  <PresentationFormat>Custom</PresentationFormat>
  <Paragraphs>202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Aptos</vt:lpstr>
      <vt:lpstr>Aptos Display</vt:lpstr>
      <vt:lpstr>Archivo</vt:lpstr>
      <vt:lpstr>Arial</vt:lpstr>
      <vt:lpstr>Barlow Condensed</vt:lpstr>
      <vt:lpstr>Calibri</vt:lpstr>
      <vt:lpstr>Calibri Light</vt:lpstr>
      <vt:lpstr>Times New Roman</vt:lpstr>
      <vt:lpstr>1_Office Theme</vt:lpstr>
      <vt:lpstr>Template_VIC2026</vt:lpstr>
      <vt:lpstr>Custom Design</vt:lpstr>
      <vt:lpstr>Applying Artificial Intelligence (AI) to  Develop Listening Activities for High-achieving English Students Participating in Provincial-level Competitions for High-school Students Who Excel in English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Linh Tong</cp:lastModifiedBy>
  <cp:revision>2</cp:revision>
  <dcterms:created xsi:type="dcterms:W3CDTF">2026-08-23T12:37:58Z</dcterms:created>
  <dcterms:modified xsi:type="dcterms:W3CDTF">2026-08-27T15:57:13Z</dcterms:modified>
</cp:coreProperties>
</file>