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embeddedFontLst>
    <p:embeddedFont>
      <p:font typeface="Be Vietnam Pro" panose="020B0604020202020204" charset="-93"/>
      <p:regular r:id="rId17"/>
      <p:bold r:id="rId18"/>
      <p:italic r:id="rId19"/>
      <p:boldItalic r:id="rId2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11/05/2025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FAB7-7EE8-C38C-3631-AED8EBBE1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F146-852E-4AB6-B88A-7EBC9E0C5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165B-DF9D-928E-4358-AC4822D0A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048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BF8B-4524-76DF-D40C-2CC29822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C492-1AEA-D69E-4250-B5F0168D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DDDD9-AA11-C590-7178-5D0DBEE6D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B56CE-9B7F-D3AE-E097-7830FD99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170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4D050-508A-18AA-7E52-FE2843DB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8371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854FC-FA24-6B90-6261-D92D51B6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3086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E6E8E-7EE9-E5B1-8A05-1D14CDBD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8FC98-B440-D9EF-37AD-5A07F3C0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 dirty="0"/>
          </a:p>
        </p:txBody>
      </p:sp>
      <p:pic>
        <p:nvPicPr>
          <p:cNvPr id="4" name="Picture 3" descr="A grey rectangular object&#10;&#10;AI-generated content may be incorrect.">
            <a:extLst>
              <a:ext uri="{FF2B5EF4-FFF2-40B4-BE49-F238E27FC236}">
                <a16:creationId xmlns:a16="http://schemas.microsoft.com/office/drawing/2014/main" id="{267011D3-CBB4-57FB-E79E-6C29E398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FC73E-789F-B763-63FD-33185545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313" y="1472236"/>
            <a:ext cx="3100736" cy="4194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E4669-E85D-6E0E-1F30-16901D8C18F1}"/>
              </a:ext>
            </a:extLst>
          </p:cNvPr>
          <p:cNvSpPr txBox="1"/>
          <p:nvPr/>
        </p:nvSpPr>
        <p:spPr>
          <a:xfrm>
            <a:off x="1307805" y="5833130"/>
            <a:ext cx="360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e Vietnam Pro" pitchFamily="2" charset="-93"/>
              </a:rPr>
              <a:t>View the full list of layouts by selecting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Be Vietnam Pro" pitchFamily="2" charset="-93"/>
              </a:rPr>
              <a:t>Home </a:t>
            </a:r>
            <a:r>
              <a:rPr lang="en-US" sz="1400" b="1" dirty="0">
                <a:solidFill>
                  <a:schemeClr val="bg1"/>
                </a:solidFill>
                <a:latin typeface="Be Vietnam Pro" pitchFamily="2" charset="-93"/>
                <a:sym typeface="Wingdings" panose="05000000000000000000" pitchFamily="2" charset="2"/>
              </a:rPr>
              <a:t> </a:t>
            </a:r>
            <a:r>
              <a:rPr lang="en-US" sz="1400" b="1" dirty="0">
                <a:solidFill>
                  <a:schemeClr val="bg1"/>
                </a:solidFill>
                <a:latin typeface="Be Vietnam Pro" pitchFamily="2" charset="-93"/>
              </a:rPr>
              <a:t>New Slide</a:t>
            </a:r>
            <a:endParaRPr lang="vi-VN" sz="1400" b="1" dirty="0">
              <a:solidFill>
                <a:schemeClr val="bg1"/>
              </a:solidFill>
              <a:latin typeface="Be Vietnam Pro" pitchFamily="2" charset="-93"/>
            </a:endParaRPr>
          </a:p>
        </p:txBody>
      </p:sp>
      <p:pic>
        <p:nvPicPr>
          <p:cNvPr id="12" name="Picture 11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D78911F4-5AC2-FE4F-41AA-FC233D5B6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54" y="1572236"/>
            <a:ext cx="5902842" cy="1042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F251EC-9CEE-0485-60AF-6FE99D9157DF}"/>
              </a:ext>
            </a:extLst>
          </p:cNvPr>
          <p:cNvSpPr txBox="1"/>
          <p:nvPr/>
        </p:nvSpPr>
        <p:spPr>
          <a:xfrm>
            <a:off x="6127898" y="2614857"/>
            <a:ext cx="360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e Vietnam Pro" pitchFamily="2" charset="-93"/>
              </a:rPr>
              <a:t>Logos</a:t>
            </a:r>
            <a:endParaRPr lang="vi-VN" sz="1400" b="1" dirty="0">
              <a:solidFill>
                <a:schemeClr val="bg1"/>
              </a:solidFill>
              <a:latin typeface="Be Vietnam Pro" pitchFamily="2" charset="-93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4165D0-6769-87B0-9862-8AFCBC461090}"/>
              </a:ext>
            </a:extLst>
          </p:cNvPr>
          <p:cNvGrpSpPr/>
          <p:nvPr/>
        </p:nvGrpSpPr>
        <p:grpSpPr>
          <a:xfrm>
            <a:off x="6394028" y="3215660"/>
            <a:ext cx="1668993" cy="728499"/>
            <a:chOff x="5416539" y="2749539"/>
            <a:chExt cx="3113294" cy="1358922"/>
          </a:xfrm>
        </p:grpSpPr>
        <p:pic>
          <p:nvPicPr>
            <p:cNvPr id="15" name="Picture 14" descr="A green and red circles&#10;&#10;AI-generated content may be incorrect.">
              <a:extLst>
                <a:ext uri="{FF2B5EF4-FFF2-40B4-BE49-F238E27FC236}">
                  <a16:creationId xmlns:a16="http://schemas.microsoft.com/office/drawing/2014/main" id="{57DE289A-2D2C-327C-05FC-58D80427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539" y="2749539"/>
              <a:ext cx="1358922" cy="1358922"/>
            </a:xfrm>
            <a:prstGeom prst="rect">
              <a:avLst/>
            </a:prstGeom>
          </p:spPr>
        </p:pic>
        <p:pic>
          <p:nvPicPr>
            <p:cNvPr id="17" name="Picture 16" descr="A green and orange circles&#10;&#10;AI-generated content may be incorrect.">
              <a:extLst>
                <a:ext uri="{FF2B5EF4-FFF2-40B4-BE49-F238E27FC236}">
                  <a16:creationId xmlns:a16="http://schemas.microsoft.com/office/drawing/2014/main" id="{4AA97180-8B22-C128-77F0-E1A3D4A6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911" y="2749539"/>
              <a:ext cx="1358922" cy="135892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715DE6-E6DA-9715-3938-341D67263B21}"/>
              </a:ext>
            </a:extLst>
          </p:cNvPr>
          <p:cNvSpPr txBox="1"/>
          <p:nvPr/>
        </p:nvSpPr>
        <p:spPr>
          <a:xfrm>
            <a:off x="5437803" y="4048581"/>
            <a:ext cx="360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e Vietnam Pro" pitchFamily="2" charset="-93"/>
              </a:rPr>
              <a:t>Elements</a:t>
            </a:r>
            <a:endParaRPr lang="vi-VN" sz="1400" b="1" dirty="0">
              <a:solidFill>
                <a:schemeClr val="bg1"/>
              </a:solidFill>
              <a:latin typeface="Be Vietnam Pro" pitchFamily="2" charset="-93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4C5D2F-B374-99D9-042E-8E1440710D90}"/>
              </a:ext>
            </a:extLst>
          </p:cNvPr>
          <p:cNvGrpSpPr/>
          <p:nvPr/>
        </p:nvGrpSpPr>
        <p:grpSpPr>
          <a:xfrm>
            <a:off x="5437803" y="5034596"/>
            <a:ext cx="5173628" cy="543516"/>
            <a:chOff x="5496144" y="4456297"/>
            <a:chExt cx="6785345" cy="74427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EF8CE7-15F8-1AA9-1F98-DE1842C7EAE8}"/>
                </a:ext>
              </a:extLst>
            </p:cNvPr>
            <p:cNvSpPr/>
            <p:nvPr/>
          </p:nvSpPr>
          <p:spPr>
            <a:xfrm>
              <a:off x="5496144" y="4456297"/>
              <a:ext cx="2181447" cy="744279"/>
            </a:xfrm>
            <a:prstGeom prst="rect">
              <a:avLst/>
            </a:prstGeom>
            <a:solidFill>
              <a:srgbClr val="FC92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#</a:t>
              </a:r>
              <a:r>
                <a:rPr lang="vi-VN" sz="2000" b="1" dirty="0">
                  <a:solidFill>
                    <a:schemeClr val="bg1"/>
                  </a:solidFill>
                  <a:latin typeface="Be Vietnam Pro" pitchFamily="2" charset="-93"/>
                </a:rPr>
                <a:t>FC921C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89C0C9-33E9-453B-9BA8-F6E4907A7C61}"/>
                </a:ext>
              </a:extLst>
            </p:cNvPr>
            <p:cNvSpPr/>
            <p:nvPr/>
          </p:nvSpPr>
          <p:spPr>
            <a:xfrm>
              <a:off x="7798093" y="4456297"/>
              <a:ext cx="2181447" cy="744279"/>
            </a:xfrm>
            <a:prstGeom prst="rect">
              <a:avLst/>
            </a:prstGeom>
            <a:solidFill>
              <a:srgbClr val="DE52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#</a:t>
              </a:r>
              <a:r>
                <a:rPr lang="vi-VN" sz="2000" b="1" dirty="0">
                  <a:solidFill>
                    <a:schemeClr val="bg1"/>
                  </a:solidFill>
                  <a:latin typeface="Be Vietnam Pro" pitchFamily="2" charset="-93"/>
                </a:rPr>
                <a:t>DE523B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BFAC61-4A1C-7D30-3C9E-20A8F377ED84}"/>
                </a:ext>
              </a:extLst>
            </p:cNvPr>
            <p:cNvSpPr/>
            <p:nvPr/>
          </p:nvSpPr>
          <p:spPr>
            <a:xfrm>
              <a:off x="10100042" y="4456297"/>
              <a:ext cx="2181447" cy="744279"/>
            </a:xfrm>
            <a:prstGeom prst="rect">
              <a:avLst/>
            </a:prstGeom>
            <a:solidFill>
              <a:srgbClr val="1B80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#</a:t>
              </a:r>
              <a:r>
                <a:rPr lang="vi-VN" sz="2000" b="1" dirty="0">
                  <a:solidFill>
                    <a:schemeClr val="bg1"/>
                  </a:solidFill>
                  <a:latin typeface="Be Vietnam Pro" pitchFamily="2" charset="-93"/>
                </a:rPr>
                <a:t>1B8056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EE9A370-1FE3-54DE-8E2E-497E57D3FE44}"/>
              </a:ext>
            </a:extLst>
          </p:cNvPr>
          <p:cNvSpPr txBox="1"/>
          <p:nvPr/>
        </p:nvSpPr>
        <p:spPr>
          <a:xfrm>
            <a:off x="6269448" y="5657225"/>
            <a:ext cx="360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e Vietnam Pro" pitchFamily="2" charset="-93"/>
              </a:rPr>
              <a:t>Colors</a:t>
            </a:r>
            <a:endParaRPr lang="vi-VN" sz="1400" b="1" dirty="0">
              <a:solidFill>
                <a:schemeClr val="bg1"/>
              </a:solidFill>
              <a:latin typeface="Be Vietnam Pro" pitchFamily="2" charset="-93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9AA86D-D47D-C308-D638-5CE9E21C6E79}"/>
              </a:ext>
            </a:extLst>
          </p:cNvPr>
          <p:cNvSpPr txBox="1"/>
          <p:nvPr/>
        </p:nvSpPr>
        <p:spPr>
          <a:xfrm>
            <a:off x="171450" y="568360"/>
            <a:ext cx="118491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Be Vietnam Pro" pitchFamily="2" charset="-93"/>
              </a:rPr>
              <a:t>GUIDE TO VIEWING ALL AVAILABLE LAYOUTS, DESIGN ELEMENTS, AND THE PRIMARY COLOR PALETTE</a:t>
            </a:r>
            <a:endParaRPr lang="vi-VN" sz="1600" b="1" dirty="0">
              <a:solidFill>
                <a:schemeClr val="bg1">
                  <a:lumMod val="75000"/>
                </a:schemeClr>
              </a:solidFill>
              <a:latin typeface="Be Vietnam Pro" pitchFamily="2" charset="-93"/>
            </a:endParaRPr>
          </a:p>
        </p:txBody>
      </p:sp>
      <p:pic>
        <p:nvPicPr>
          <p:cNvPr id="38" name="Picture 37" descr="A cartoon of a person&#10;&#10;AI-generated content may be incorrect.">
            <a:extLst>
              <a:ext uri="{FF2B5EF4-FFF2-40B4-BE49-F238E27FC236}">
                <a16:creationId xmlns:a16="http://schemas.microsoft.com/office/drawing/2014/main" id="{5D7C5BBD-4528-E90C-C2EC-83FC102BB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61" y="2809419"/>
            <a:ext cx="1735139" cy="17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4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3B58-82B3-8469-5C1B-BA75529B5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9D7DE-CB1D-8E0B-6EAE-259094E71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DA552-362A-2E90-3CD5-7FD3E34D0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7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29F4-BD36-BE21-8FB4-607693962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B56FA-F8F9-0F94-BCCB-9F339D942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604E7-7997-459E-A04C-F6E4D3109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47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6A94-3FFA-E8E4-F48E-0812CBB06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B2399-A536-B242-A8C3-9CF351A69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36D57-4F50-B5F2-235D-A198DC0F2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13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4081-2722-8CA7-F395-89B30162C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FD3D9-CCC8-C7E3-0FB7-6705C5780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5B160-FE97-1430-06C4-6942EC0A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7702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0FD1-5692-F7B3-65CA-9B40F14B0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7BA6B-4357-D3C9-5B71-BBD959AB5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9EB5-4588-97DC-93DE-5625EE47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668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E65F-DDCC-23D6-062D-68998508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FDCD9-C9E5-AD2B-B5AE-E04DC76F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52BE8-C61E-D1E6-3A3F-DD834492AB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22E9F-9460-87B6-DDDA-BD1D265C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998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F3E3-E7F5-5FDD-AB57-FD68A43C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D2D2B-A0B2-DA19-9AB6-F5D33C987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DB28-D199-4A50-B486-ED6BE28C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987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45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Display</vt:lpstr>
      <vt:lpstr>Aptos</vt:lpstr>
      <vt:lpstr>Be Vietnam Pro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banquyenphanmem3 banquyenphanmem3</cp:lastModifiedBy>
  <cp:revision>9</cp:revision>
  <dcterms:created xsi:type="dcterms:W3CDTF">2025-05-11T03:28:13Z</dcterms:created>
  <dcterms:modified xsi:type="dcterms:W3CDTF">2025-05-11T05:25:55Z</dcterms:modified>
</cp:coreProperties>
</file>