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6" r:id="rId2"/>
  </p:sldMasterIdLst>
  <p:notesMasterIdLst>
    <p:notesMasterId r:id="rId9"/>
  </p:notesMasterIdLst>
  <p:handoutMasterIdLst>
    <p:handoutMasterId r:id="rId10"/>
  </p:handoutMasterIdLst>
  <p:sldIdLst>
    <p:sldId id="270" r:id="rId3"/>
    <p:sldId id="267" r:id="rId4"/>
    <p:sldId id="268" r:id="rId5"/>
    <p:sldId id="269" r:id="rId6"/>
    <p:sldId id="271" r:id="rId7"/>
    <p:sldId id="265" r:id="rId8"/>
  </p:sldIdLst>
  <p:sldSz cx="12192000" cy="6858000"/>
  <p:notesSz cx="9144000" cy="6858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1346E"/>
    <a:srgbClr val="232262"/>
    <a:srgbClr val="D621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520"/>
    <p:restoredTop sz="94645"/>
  </p:normalViewPr>
  <p:slideViewPr>
    <p:cSldViewPr snapToGrid="0">
      <p:cViewPr varScale="1">
        <p:scale>
          <a:sx n="118" d="100"/>
          <a:sy n="118" d="100"/>
        </p:scale>
        <p:origin x="488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14" d="100"/>
          <a:sy n="114" d="100"/>
        </p:scale>
        <p:origin x="2442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204DA4C-2DDE-44FC-AC9A-836D552478D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84A5A04-4E17-4E2F-95E8-F42AEA80B50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E7FF6C-2ED7-422B-82BF-A56B964E84FC}" type="datetimeFigureOut">
              <a:rPr lang="vi-VN" smtClean="0"/>
              <a:t>22/6/26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FE252B-7E07-48E0-85BD-EDA168E7CAE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0E1545B-4077-4FB3-B035-B2EF9E6516A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A552DD-5C7E-46EC-A854-D977DBFFA6C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5114070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F5474E-4AEA-4312-9EFD-B0CF95A4EF9C}" type="datetimeFigureOut">
              <a:rPr lang="vi-VN" smtClean="0"/>
              <a:t>22/6/26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C2959F-E4F1-4AA0-BFF0-8E1F7AD9265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674646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3ADE5A6-3F5A-45B8-97EF-D579F1586A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8206CC5-87D1-4CCD-A112-BBC459AEE4A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619" y="3612208"/>
            <a:ext cx="12192000" cy="3352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DD1E70C-D5D6-469B-BCE9-2C25C4895FF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1053" y="4129839"/>
            <a:ext cx="3606650" cy="29043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4A04BE7-BBC8-4543-B489-92D4DF992A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5" t="3148" r="6152" b="67435"/>
          <a:stretch/>
        </p:blipFill>
        <p:spPr>
          <a:xfrm>
            <a:off x="2553920" y="1645768"/>
            <a:ext cx="7084159" cy="6863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D9760F9-FB53-4EEB-AEE6-7F8D57F6702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1915" y="171045"/>
            <a:ext cx="2461449" cy="13142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A5C4E8C-A173-4500-B0E5-67E65CA2230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986" y="171044"/>
            <a:ext cx="3000872" cy="13861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29A94DB-A5C1-4F8F-90E0-852518F9BD87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4188" y="88531"/>
            <a:ext cx="2824229" cy="1386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6208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68795F-2E9F-4B4A-9412-63E99D83FD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541D61-56A8-454E-AE8E-001BA294246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16476EA-27D6-4BB6-8FFF-F9BF46EEE6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E6E166-54ED-4676-9EF4-83C8BAF5FA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7CB12-469E-4238-BFD0-91FDC57358D9}" type="datetimeFigureOut">
              <a:rPr lang="vi-VN" smtClean="0"/>
              <a:t>22/6/26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2341F5-7960-4E66-9E6B-23346FB19D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D464B6-24C8-49F5-B842-117A6FE8C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D4F19-8C8B-4E91-B1F2-265406E5981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455811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CE7475-4DBA-4A48-9838-B4DE0A30D3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518F38-9FC4-455D-96CF-C44C8FA7D5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FFCF75-480B-467A-9675-90404E17D5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FB27D20-225A-4FB8-AB8E-0231BBD0DC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7D53B65-433D-4996-A34F-F4C9CA4F8A2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2C2057F-E1DF-4DC0-9157-0A20632A6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7CB12-469E-4238-BFD0-91FDC57358D9}" type="datetimeFigureOut">
              <a:rPr lang="vi-VN" smtClean="0"/>
              <a:t>22/6/26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FB692F5-7236-4181-8C17-510FFB565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6B7C9F8-44B3-4A25-9CE0-6D57DA69E2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D4F19-8C8B-4E91-B1F2-265406E5981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811671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181CE-1402-4A4C-8E32-2480A2D97A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F3BB387-9C39-400D-82B1-26F72C8234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7CB12-469E-4238-BFD0-91FDC57358D9}" type="datetimeFigureOut">
              <a:rPr lang="vi-VN" smtClean="0"/>
              <a:t>22/6/26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BF9295D-129F-462F-90C0-102A469F85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E26FCA-AB57-4FC1-81CC-747EE814A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D4F19-8C8B-4E91-B1F2-265406E5981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499397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01F80E0-B573-404F-B9FA-B7B7703A49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7CB12-469E-4238-BFD0-91FDC57358D9}" type="datetimeFigureOut">
              <a:rPr lang="vi-VN" smtClean="0"/>
              <a:t>22/6/26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F8C0559-B0B4-4C13-8E27-95A2149EEE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102794-D01F-4280-9468-4A3E9D80A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D4F19-8C8B-4E91-B1F2-265406E5981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834124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0173F4-77AC-4C05-892C-BDBAB70F43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ECF04-6865-45FA-BA1C-75C06E235B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E1316D-3976-4DFD-9F41-5834CDD506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EB943E-90DA-4530-A7BD-B3B8FA212E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7CB12-469E-4238-BFD0-91FDC57358D9}" type="datetimeFigureOut">
              <a:rPr lang="vi-VN" smtClean="0"/>
              <a:t>22/6/26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479601-5367-4CB6-885C-A743DA657E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F088D7-7EB7-4E69-8221-EB3561E403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D4F19-8C8B-4E91-B1F2-265406E5981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634862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AEEFE3-DA48-45C3-A4B4-8B48548BEA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037F8F6-FBF5-441B-BEB6-59DC1A19C5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260F24-96C9-4EB5-97AA-14A0FB9B3B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851EE-C369-4C5C-9103-684CAA6162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7CB12-469E-4238-BFD0-91FDC57358D9}" type="datetimeFigureOut">
              <a:rPr lang="vi-VN" smtClean="0"/>
              <a:t>22/6/26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5C14AB-F68A-4BD5-9C62-10AA19E889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D9F8E4-139C-430C-9101-4EBC6E4F6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D4F19-8C8B-4E91-B1F2-265406E5981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185099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1A9BB4-2115-4A19-9777-EEFA14A53F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867C59-78E4-4935-933E-D6B8221050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F45B91-2B97-4556-AFE6-8B6C75BD53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7CB12-469E-4238-BFD0-91FDC57358D9}" type="datetimeFigureOut">
              <a:rPr lang="vi-VN" smtClean="0"/>
              <a:t>22/6/26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4F2063-BB16-4B98-B1EA-0F79739461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5EC366-07F3-4C1B-98F0-8B8BA06E35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D4F19-8C8B-4E91-B1F2-265406E5981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178033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817108E-BA00-44E9-8C3D-1FDD43FDF2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2B55AB0-27B3-4618-A77E-F8E8156D29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95AB41-EC12-4FD2-AFEF-6FEC3EA5E1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7CB12-469E-4238-BFD0-91FDC57358D9}" type="datetimeFigureOut">
              <a:rPr lang="vi-VN" smtClean="0"/>
              <a:t>22/6/26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F9F4E-1504-4EB8-BE66-F8FA2EC80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BA8796-7812-436F-92E7-55AA2689D7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D4F19-8C8B-4E91-B1F2-265406E5981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359832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4D6930-7809-8417-4F75-B05AAA40F0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031180B-51C1-054C-DA02-65D40D27EF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9690CC-111A-9FB9-96F3-C3B5817B28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DF558-372D-3840-BD05-5D15AD7E3CB7}" type="datetimeFigureOut">
              <a:rPr lang="en-VN" smtClean="0"/>
              <a:t>22/6/26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DB9CFD-7807-3E09-B9FA-6D57E72D92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0B85F9-5013-4C9F-D9DA-433EBD8B4D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D1752-175C-6347-9221-06362F652918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5833506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B154FD-6B69-425C-89B6-75108D2795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042D70-0D39-A8F8-9263-E7740C4D7F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04A795-DAAC-D70B-DFF8-7B4764888C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DF558-372D-3840-BD05-5D15AD7E3CB7}" type="datetimeFigureOut">
              <a:rPr lang="en-VN" smtClean="0"/>
              <a:t>22/6/26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6958C4-2BA0-D9D0-293E-DF212F471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45151C-4033-9791-A2C9-EA5B2A260F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D1752-175C-6347-9221-06362F652918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0698701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79285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890D55-B4A8-92E3-5FE0-8BC40398B7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E9C9CA-8542-1C33-BF8E-2F7BEF7CF2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2017BB-9F5D-876C-042D-57E8694DB2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DF558-372D-3840-BD05-5D15AD7E3CB7}" type="datetimeFigureOut">
              <a:rPr lang="en-VN" smtClean="0"/>
              <a:t>22/6/26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F3188D-8118-E716-6748-B4F7BFD183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989252-C2D8-E3B9-E203-386BA6C92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D1752-175C-6347-9221-06362F652918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288314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C12397-DFB3-4ECD-0DD8-F32F7D48CA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837A78-69C1-C2DD-80CF-9E0A799300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F4A0E9-2FF4-72CA-1073-5C28D9026A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80BEA5-B1B7-2A1F-5371-02A1CD91BB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DF558-372D-3840-BD05-5D15AD7E3CB7}" type="datetimeFigureOut">
              <a:rPr lang="en-VN" smtClean="0"/>
              <a:t>22/6/26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A9F542-2112-E8ED-B2FD-3EFECE0B2F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31CE0E-1D6D-1142-1FCB-67453D9F42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D1752-175C-6347-9221-06362F652918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3349887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1752FE-433E-4F82-30CF-9ED0D82C7D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A98787-9C71-4D89-9D2A-134FA8AA5D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EE227E-7200-0BA9-272F-96D448CA58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45A8668-ADC1-9D7A-E090-5E9B5FA5623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4C50426-5F79-5C39-B3F6-433AFC5FCD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3915FED-6C4E-0E9F-4B64-164306C95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DF558-372D-3840-BD05-5D15AD7E3CB7}" type="datetimeFigureOut">
              <a:rPr lang="en-VN" smtClean="0"/>
              <a:t>22/6/26</a:t>
            </a:fld>
            <a:endParaRPr lang="en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1E5852F-7774-6BB1-F405-316F34A96D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DF1C932-A95F-5AC4-6945-581BFEAF87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D1752-175C-6347-9221-06362F652918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70213513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83BD47-8660-DC32-F054-CEEACF3B57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3D29B0-77E9-273E-51BE-C47EDEAE79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DF558-372D-3840-BD05-5D15AD7E3CB7}" type="datetimeFigureOut">
              <a:rPr lang="en-VN" smtClean="0"/>
              <a:t>22/6/26</a:t>
            </a:fld>
            <a:endParaRPr lang="en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34D0191-D069-9EEA-0538-865DB010E5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A2D24D-0449-7B8B-B7BE-A50A7D5B3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D1752-175C-6347-9221-06362F652918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5077673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2E64934-AB52-9C30-5E7C-DE7D6DE92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DF558-372D-3840-BD05-5D15AD7E3CB7}" type="datetimeFigureOut">
              <a:rPr lang="en-VN" smtClean="0"/>
              <a:t>22/6/26</a:t>
            </a:fld>
            <a:endParaRPr lang="en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3C78B98-1989-E91E-DDCF-8D19EF8349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666709-2D79-5923-28B5-F978BFAF6C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D1752-175C-6347-9221-06362F652918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24172241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C17FA9-0A7C-05E7-79D9-049879D8A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05DEF3-7FEE-ABB7-C19C-0A971E37FC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FA0AA9-91F4-E248-3905-99DF6F5747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126D21-CD80-0F29-BA33-D9550386E0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DF558-372D-3840-BD05-5D15AD7E3CB7}" type="datetimeFigureOut">
              <a:rPr lang="en-VN" smtClean="0"/>
              <a:t>22/6/26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F09328-8349-0BC2-BD6B-F2B685ABFB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FE5BF6-2A21-17CB-C40F-EA1FE3FB88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D1752-175C-6347-9221-06362F652918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02814830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4ED7F4-188D-FDE7-C3D8-91B93B8674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A43659A-6A66-7CCB-2244-0C323CF700A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A510DF-24DD-DE31-7CC7-13E5D27230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463363-EA8A-002A-BEA5-2DF55F1336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DF558-372D-3840-BD05-5D15AD7E3CB7}" type="datetimeFigureOut">
              <a:rPr lang="en-VN" smtClean="0"/>
              <a:t>22/6/26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9F1E0C-22A3-10DB-C0D0-647F27F138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C604EB-4E94-40D0-A7DF-B49B6F07B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D1752-175C-6347-9221-06362F652918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17967175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DD3AFF-44B9-A7A8-4ACB-C6294726AE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3C57B2-D2F3-0942-DF6A-42F6303F1D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5D80C1-7C55-F939-BF81-620B78837C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DF558-372D-3840-BD05-5D15AD7E3CB7}" type="datetimeFigureOut">
              <a:rPr lang="en-VN" smtClean="0"/>
              <a:t>22/6/26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CA5E6B-968E-AC08-82AC-15146B0F43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97F26F-7F0E-404B-D925-0147F865D8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D1752-175C-6347-9221-06362F652918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12920375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6C801C9-D500-DA9A-94BF-27B9762BF12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86691B-8D46-B83A-747E-3D4149E491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004885-7B1B-7101-A384-644279A503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DF558-372D-3840-BD05-5D15AD7E3CB7}" type="datetimeFigureOut">
              <a:rPr lang="en-VN" smtClean="0"/>
              <a:t>22/6/26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D9C7E7-9558-2E63-6BBA-4A880D98BF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B30D0D-1C55-4EE1-F3C2-343B1908F2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D1752-175C-6347-9221-06362F652918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1121654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11841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09235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52747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55277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73251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9B7AE3-C4F5-4BD7-A7CC-0A7AA26721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4F9B02-02C6-4064-AA2A-998AF0378A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FE75FC-64E6-423D-A57B-81F67A7C05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7CB12-469E-4238-BFD0-91FDC57358D9}" type="datetimeFigureOut">
              <a:rPr lang="vi-VN" smtClean="0"/>
              <a:t>22/6/26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158DA1-AD3C-40CD-8446-3C70FAFC7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E33D6A-0C73-4CA8-87CE-BEA1C8FC2C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D4F19-8C8B-4E91-B1F2-265406E5981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660063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911775-E532-4726-ACBA-788BBA08E8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AA845B-26C2-4699-AE1B-098F72482D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5415E6-EBFA-4ACC-8451-A449E66214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7CB12-469E-4238-BFD0-91FDC57358D9}" type="datetimeFigureOut">
              <a:rPr lang="vi-VN" smtClean="0"/>
              <a:t>22/6/26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74B71A-AE75-481F-B6B7-46A9F59491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2AAFFE-EFF2-487C-9091-046A76B67D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D4F19-8C8B-4E91-B1F2-265406E5981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585016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297FE6A-08C9-4D25-B607-A48DF5C5D8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A5C297-23F0-4779-8981-1E704C84D9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vi-VN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428781-FAAC-4489-842D-9C753E6B80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67CB12-469E-4238-BFD0-91FDC57358D9}" type="datetimeFigureOut">
              <a:rPr lang="vi-VN" smtClean="0"/>
              <a:t>22/6/26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FF8050-C03C-427A-9CAA-A6EB7B3492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8183F6-DA1E-48C5-93B3-D204281CCB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6D4F19-8C8B-4E91-B1F2-265406E5981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358035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3" r:id="rId3"/>
    <p:sldLayoutId id="2147483662" r:id="rId4"/>
    <p:sldLayoutId id="2147483661" r:id="rId5"/>
    <p:sldLayoutId id="2147483664" r:id="rId6"/>
    <p:sldLayoutId id="2147483665" r:id="rId7"/>
    <p:sldLayoutId id="2147483650" r:id="rId8"/>
    <p:sldLayoutId id="2147483651" r:id="rId9"/>
    <p:sldLayoutId id="2147483652" r:id="rId10"/>
    <p:sldLayoutId id="2147483653" r:id="rId11"/>
    <p:sldLayoutId id="2147483654" r:id="rId12"/>
    <p:sldLayoutId id="2147483655" r:id="rId13"/>
    <p:sldLayoutId id="2147483656" r:id="rId14"/>
    <p:sldLayoutId id="2147483657" r:id="rId15"/>
    <p:sldLayoutId id="2147483658" r:id="rId16"/>
    <p:sldLayoutId id="214748365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463D6BF-B1B4-8908-D54C-537264843A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01B9F1-AF2F-5089-6F1C-345B887C1D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F189DF-603F-EEDA-0B7C-A38CFC210A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40DF558-372D-3840-BD05-5D15AD7E3CB7}" type="datetimeFigureOut">
              <a:rPr lang="en-VN" smtClean="0"/>
              <a:t>22/6/26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D6D41B-6EB3-808B-5781-B7B77B201D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041469-9783-EF34-0017-6D514190D8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37D1752-175C-6347-9221-06362F652918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616232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.png"/><Relationship Id="rId7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6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903D656-97DC-F1A7-18DA-C95957931E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9965" y="312275"/>
            <a:ext cx="977764" cy="97864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ACE3264-8C1C-E5C5-7B2B-09F21C20A4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279" y="312275"/>
            <a:ext cx="958652" cy="97864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B030108-139E-3580-1F43-92859479EC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9860" y="312275"/>
            <a:ext cx="962738" cy="9786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C0D2479-BAC5-F352-4CEE-B8048567A78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5" t="3148" r="6152" b="67435"/>
          <a:stretch/>
        </p:blipFill>
        <p:spPr>
          <a:xfrm>
            <a:off x="3370219" y="1467706"/>
            <a:ext cx="5451562" cy="528192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A1E633C9-2B65-CA27-9AF1-A4A714F11B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433918"/>
            <a:ext cx="10515600" cy="2184401"/>
          </a:xfrm>
        </p:spPr>
        <p:txBody>
          <a:bodyPr/>
          <a:lstStyle/>
          <a:p>
            <a:endParaRPr lang="en-VN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B64CD83-AFE9-688B-0DA6-02C2ACC935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14200113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00B396E-062A-4274-7CE4-6BDDF59E1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88A5DB8-C62F-9585-190A-FBFE4E4A5B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2767181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t="28000" r="-29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55BF9E-4E6D-3E7E-F817-381EBC6BAC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50BC59-EA78-80F9-25F7-FDD74FF9F0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9518892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5581D0-4154-6938-5ADB-7F820B6B4C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6AB41E-20EE-2AAE-C559-F8B92DB0DC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0956518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6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351312-88A2-01F4-3B92-6294A24126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103769-46AD-6B7B-F4A1-032746D29D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9509666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B26377A-E83D-40F1-A37F-90B2A84C96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57B7744-5497-4C35-B10E-10CC606179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616" y="3628533"/>
            <a:ext cx="12192000" cy="33528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023DB35-9DEE-443A-8547-B8EB1E26C335}"/>
              </a:ext>
            </a:extLst>
          </p:cNvPr>
          <p:cNvSpPr txBox="1"/>
          <p:nvPr/>
        </p:nvSpPr>
        <p:spPr>
          <a:xfrm>
            <a:off x="0" y="398898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D62127"/>
                </a:solidFill>
              </a:rPr>
              <a:t>LOGOS, DESIGN ELEMENTS, AND THE PRIMARY COLOR PALETTE</a:t>
            </a:r>
            <a:endParaRPr lang="vi-VN" b="1" dirty="0">
              <a:solidFill>
                <a:srgbClr val="D62127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7374DC2-7077-4A67-BC69-31682C41DE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1685" y="1282862"/>
            <a:ext cx="1303192" cy="130436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6BA3C4A-4918-43E5-85B1-263CD630A4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7734" y="1282862"/>
            <a:ext cx="1277720" cy="13043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C12B205-C638-498B-8387-AAA828B822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4723" y="1282862"/>
            <a:ext cx="1283165" cy="130436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B119CE2-DF05-4C70-928D-8355DD33EE8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888" y="4200967"/>
            <a:ext cx="2037254" cy="1640541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26758656-16FF-4E3C-A5A2-F8D098AF731B}"/>
              </a:ext>
            </a:extLst>
          </p:cNvPr>
          <p:cNvGrpSpPr/>
          <p:nvPr/>
        </p:nvGrpSpPr>
        <p:grpSpPr>
          <a:xfrm>
            <a:off x="3156666" y="4624122"/>
            <a:ext cx="874122" cy="794230"/>
            <a:chOff x="9753600" y="3939134"/>
            <a:chExt cx="874122" cy="794230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BB64D624-80B7-48C6-A27C-B5F847FB03D9}"/>
                </a:ext>
              </a:extLst>
            </p:cNvPr>
            <p:cNvSpPr/>
            <p:nvPr/>
          </p:nvSpPr>
          <p:spPr>
            <a:xfrm>
              <a:off x="9753600" y="3939134"/>
              <a:ext cx="699247" cy="699247"/>
            </a:xfrm>
            <a:prstGeom prst="ellipse">
              <a:avLst/>
            </a:prstGeom>
            <a:solidFill>
              <a:srgbClr val="2322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3C2A6B1F-74AB-420E-8F90-557E3BB06E05}"/>
                </a:ext>
              </a:extLst>
            </p:cNvPr>
            <p:cNvSpPr/>
            <p:nvPr/>
          </p:nvSpPr>
          <p:spPr>
            <a:xfrm>
              <a:off x="10018122" y="4123764"/>
              <a:ext cx="609600" cy="609600"/>
            </a:xfrm>
            <a:prstGeom prst="ellipse">
              <a:avLst/>
            </a:prstGeom>
            <a:solidFill>
              <a:srgbClr val="D6212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E48E21D-54CB-4FBF-8492-31C5B1B496F8}"/>
              </a:ext>
            </a:extLst>
          </p:cNvPr>
          <p:cNvGrpSpPr/>
          <p:nvPr/>
        </p:nvGrpSpPr>
        <p:grpSpPr>
          <a:xfrm>
            <a:off x="4736538" y="4579655"/>
            <a:ext cx="755275" cy="821058"/>
            <a:chOff x="10300513" y="3912169"/>
            <a:chExt cx="755275" cy="821058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A83B127C-95AC-405C-A030-E0F8D473C3F6}"/>
                </a:ext>
              </a:extLst>
            </p:cNvPr>
            <p:cNvSpPr/>
            <p:nvPr/>
          </p:nvSpPr>
          <p:spPr>
            <a:xfrm>
              <a:off x="10356541" y="3912169"/>
              <a:ext cx="699247" cy="699247"/>
            </a:xfrm>
            <a:prstGeom prst="ellipse">
              <a:avLst/>
            </a:prstGeom>
            <a:solidFill>
              <a:srgbClr val="D6212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BD5FB2B6-CC85-4B91-A639-3C0FE5AE076F}"/>
                </a:ext>
              </a:extLst>
            </p:cNvPr>
            <p:cNvSpPr/>
            <p:nvPr/>
          </p:nvSpPr>
          <p:spPr>
            <a:xfrm>
              <a:off x="10300513" y="4222305"/>
              <a:ext cx="510922" cy="510922"/>
            </a:xfrm>
            <a:prstGeom prst="ellipse">
              <a:avLst/>
            </a:prstGeom>
            <a:solidFill>
              <a:srgbClr val="2322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</p:grp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208448F4-26CB-4F70-BB6A-FB3E095A812E}"/>
              </a:ext>
            </a:extLst>
          </p:cNvPr>
          <p:cNvSpPr/>
          <p:nvPr/>
        </p:nvSpPr>
        <p:spPr>
          <a:xfrm>
            <a:off x="9776803" y="4528178"/>
            <a:ext cx="1452282" cy="493059"/>
          </a:xfrm>
          <a:prstGeom prst="roundRect">
            <a:avLst/>
          </a:prstGeom>
          <a:solidFill>
            <a:srgbClr val="D621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atin typeface="Calibri (Body)"/>
              </a:rPr>
              <a:t>#D62127</a:t>
            </a:r>
            <a:endParaRPr lang="vi-VN" sz="1600" b="1" dirty="0">
              <a:latin typeface="Calibri (Body)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38468586-CD54-4D50-B12D-950D4A15C0FC}"/>
              </a:ext>
            </a:extLst>
          </p:cNvPr>
          <p:cNvSpPr/>
          <p:nvPr/>
        </p:nvSpPr>
        <p:spPr>
          <a:xfrm>
            <a:off x="8091252" y="4528178"/>
            <a:ext cx="1452282" cy="493059"/>
          </a:xfrm>
          <a:prstGeom prst="roundRect">
            <a:avLst/>
          </a:prstGeom>
          <a:solidFill>
            <a:srgbClr val="2322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atin typeface="Calibri (Body)"/>
              </a:rPr>
              <a:t>#232262</a:t>
            </a:r>
            <a:endParaRPr lang="vi-VN" sz="1600" b="1" dirty="0">
              <a:latin typeface="Calibri (Body)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6A0AF1F-6957-4911-A92A-7C2703788F44}"/>
              </a:ext>
            </a:extLst>
          </p:cNvPr>
          <p:cNvSpPr txBox="1"/>
          <p:nvPr/>
        </p:nvSpPr>
        <p:spPr>
          <a:xfrm>
            <a:off x="3551987" y="824842"/>
            <a:ext cx="7392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232262"/>
                </a:solidFill>
              </a:rPr>
              <a:t>Logos</a:t>
            </a:r>
            <a:endParaRPr lang="vi-VN" b="1" dirty="0">
              <a:solidFill>
                <a:srgbClr val="232262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56BCDE9-5A15-4857-9498-34BB5D45B18E}"/>
              </a:ext>
            </a:extLst>
          </p:cNvPr>
          <p:cNvSpPr txBox="1"/>
          <p:nvPr/>
        </p:nvSpPr>
        <p:spPr>
          <a:xfrm>
            <a:off x="738346" y="3751912"/>
            <a:ext cx="14323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232262"/>
                </a:solidFill>
              </a:rPr>
              <a:t>Elements</a:t>
            </a:r>
            <a:endParaRPr lang="vi-VN" b="1" dirty="0">
              <a:solidFill>
                <a:srgbClr val="232262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EF95AE-2115-4134-839A-EDFF34DAC099}"/>
              </a:ext>
            </a:extLst>
          </p:cNvPr>
          <p:cNvSpPr txBox="1"/>
          <p:nvPr/>
        </p:nvSpPr>
        <p:spPr>
          <a:xfrm>
            <a:off x="6873065" y="3835305"/>
            <a:ext cx="14323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232262"/>
                </a:solidFill>
              </a:rPr>
              <a:t>Colors</a:t>
            </a:r>
            <a:endParaRPr lang="vi-VN" b="1" dirty="0">
              <a:solidFill>
                <a:srgbClr val="232262"/>
              </a:solidFill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62103DD-BA8D-48CE-8831-0A0ED76C915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5" t="3148" r="6152" b="67435"/>
          <a:stretch/>
        </p:blipFill>
        <p:spPr>
          <a:xfrm>
            <a:off x="3370219" y="2973772"/>
            <a:ext cx="5451562" cy="52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2078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</TotalTime>
  <Words>17</Words>
  <Application>Microsoft Macintosh PowerPoint</Application>
  <PresentationFormat>Widescreen</PresentationFormat>
  <Paragraphs>6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</vt:i4>
      </vt:variant>
    </vt:vector>
  </HeadingPairs>
  <TitlesOfParts>
    <vt:vector size="15" baseType="lpstr">
      <vt:lpstr>Aptos</vt:lpstr>
      <vt:lpstr>Aptos Display</vt:lpstr>
      <vt:lpstr>Arial</vt:lpstr>
      <vt:lpstr>Calibri</vt:lpstr>
      <vt:lpstr>Calibri (Body)</vt:lpstr>
      <vt:lpstr>Calibri Light</vt:lpstr>
      <vt:lpstr>Times New Roman</vt:lpstr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Lớp Học</cp:lastModifiedBy>
  <cp:revision>19</cp:revision>
  <dcterms:created xsi:type="dcterms:W3CDTF">2026-05-13T09:28:47Z</dcterms:created>
  <dcterms:modified xsi:type="dcterms:W3CDTF">2026-06-22T10:16:12Z</dcterms:modified>
</cp:coreProperties>
</file>