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" d="100"/>
          <a:sy n="12" d="100"/>
        </p:scale>
        <p:origin x="274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DDD-1F5C-4197-9B2F-80A7F2B9210C}" type="datetimeFigureOut">
              <a:rPr lang="vi-VN" smtClean="0"/>
              <a:t>21/06/2026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6AF3-F49B-4E39-939D-40A3BDE029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861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DDD-1F5C-4197-9B2F-80A7F2B9210C}" type="datetimeFigureOut">
              <a:rPr lang="vi-VN" smtClean="0"/>
              <a:t>21/06/2026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6AF3-F49B-4E39-939D-40A3BDE029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881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DDD-1F5C-4197-9B2F-80A7F2B9210C}" type="datetimeFigureOut">
              <a:rPr lang="vi-VN" smtClean="0"/>
              <a:t>21/06/2026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6AF3-F49B-4E39-939D-40A3BDE029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84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DDD-1F5C-4197-9B2F-80A7F2B9210C}" type="datetimeFigureOut">
              <a:rPr lang="vi-VN" smtClean="0"/>
              <a:t>21/06/2026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6AF3-F49B-4E39-939D-40A3BDE029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59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DDD-1F5C-4197-9B2F-80A7F2B9210C}" type="datetimeFigureOut">
              <a:rPr lang="vi-VN" smtClean="0"/>
              <a:t>21/06/2026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6AF3-F49B-4E39-939D-40A3BDE029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805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DDD-1F5C-4197-9B2F-80A7F2B9210C}" type="datetimeFigureOut">
              <a:rPr lang="vi-VN" smtClean="0"/>
              <a:t>21/06/2026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6AF3-F49B-4E39-939D-40A3BDE029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55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DDD-1F5C-4197-9B2F-80A7F2B9210C}" type="datetimeFigureOut">
              <a:rPr lang="vi-VN" smtClean="0"/>
              <a:t>21/06/2026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6AF3-F49B-4E39-939D-40A3BDE029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930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DDD-1F5C-4197-9B2F-80A7F2B9210C}" type="datetimeFigureOut">
              <a:rPr lang="vi-VN" smtClean="0"/>
              <a:t>21/06/2026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6AF3-F49B-4E39-939D-40A3BDE029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734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DDD-1F5C-4197-9B2F-80A7F2B9210C}" type="datetimeFigureOut">
              <a:rPr lang="vi-VN" smtClean="0"/>
              <a:t>21/06/2026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6AF3-F49B-4E39-939D-40A3BDE029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561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DDD-1F5C-4197-9B2F-80A7F2B9210C}" type="datetimeFigureOut">
              <a:rPr lang="vi-VN" smtClean="0"/>
              <a:t>21/06/2026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6AF3-F49B-4E39-939D-40A3BDE029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161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DDD-1F5C-4197-9B2F-80A7F2B9210C}" type="datetimeFigureOut">
              <a:rPr lang="vi-VN" smtClean="0"/>
              <a:t>21/06/2026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6AF3-F49B-4E39-939D-40A3BDE029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C2DDD-1F5C-4197-9B2F-80A7F2B9210C}" type="datetimeFigureOut">
              <a:rPr lang="vi-VN" smtClean="0"/>
              <a:t>21/06/2026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86AF3-F49B-4E39-939D-40A3BDE029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989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66E5E5-58C0-4884-B34B-FB9EE2C8F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1" y="33031096"/>
            <a:ext cx="31152177" cy="85668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7ACF58-3D72-401D-9C72-5A57D535CBD4}"/>
              </a:ext>
            </a:extLst>
          </p:cNvPr>
          <p:cNvSpPr/>
          <p:nvPr/>
        </p:nvSpPr>
        <p:spPr>
          <a:xfrm>
            <a:off x="-1" y="41224835"/>
            <a:ext cx="30267275" cy="1670130"/>
          </a:xfrm>
          <a:prstGeom prst="rect">
            <a:avLst/>
          </a:prstGeom>
          <a:solidFill>
            <a:srgbClr val="D6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478DB4-FB7A-40E0-A273-C797FE8709CC}"/>
              </a:ext>
            </a:extLst>
          </p:cNvPr>
          <p:cNvSpPr/>
          <p:nvPr/>
        </p:nvSpPr>
        <p:spPr>
          <a:xfrm>
            <a:off x="-1" y="41597943"/>
            <a:ext cx="30267275" cy="1308843"/>
          </a:xfrm>
          <a:prstGeom prst="rect">
            <a:avLst/>
          </a:prstGeom>
          <a:solidFill>
            <a:srgbClr val="23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0D6708-63A8-40BE-9254-F82D53774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400" y="494953"/>
            <a:ext cx="5419453" cy="28937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03BA91-70B9-4B08-8F49-FF6833368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529" y="463918"/>
            <a:ext cx="6607118" cy="3052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8F8FC8-B7AA-4361-8397-BDD0B5591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743" y="359389"/>
            <a:ext cx="6218198" cy="3052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835EE4-FB6A-4123-B576-D2B0FFCC3C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32822" r="1444" b="27978"/>
          <a:stretch/>
        </p:blipFill>
        <p:spPr>
          <a:xfrm>
            <a:off x="2390360" y="2010340"/>
            <a:ext cx="8101175" cy="9562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0F92A5-2F92-4690-8918-2A8728B1A7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-2164" r="1444" b="66450"/>
          <a:stretch/>
        </p:blipFill>
        <p:spPr>
          <a:xfrm>
            <a:off x="-104920" y="587733"/>
            <a:ext cx="13228021" cy="14226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6A16DD-34C4-47F7-9780-773C6F8292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79398" r="1444" b="5626"/>
          <a:stretch/>
        </p:blipFill>
        <p:spPr>
          <a:xfrm>
            <a:off x="2390360" y="2959767"/>
            <a:ext cx="8101175" cy="3653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CBFCF2-06E9-4030-8643-2E88D1BE6B8A}"/>
              </a:ext>
            </a:extLst>
          </p:cNvPr>
          <p:cNvSpPr txBox="1"/>
          <p:nvPr/>
        </p:nvSpPr>
        <p:spPr>
          <a:xfrm>
            <a:off x="1632789" y="4352695"/>
            <a:ext cx="27001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800" dirty="0">
                <a:solidFill>
                  <a:srgbClr val="3134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PRESENTATION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F28AB6-25CE-4510-8CAD-3EF32083A1A3}"/>
              </a:ext>
            </a:extLst>
          </p:cNvPr>
          <p:cNvSpPr txBox="1"/>
          <p:nvPr/>
        </p:nvSpPr>
        <p:spPr>
          <a:xfrm>
            <a:off x="1632789" y="5912533"/>
            <a:ext cx="2700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1346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SPEAKER’S NAME</a:t>
            </a:r>
            <a:endParaRPr lang="en-VN" sz="2800" dirty="0">
              <a:solidFill>
                <a:srgbClr val="3134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A9F44A1-C123-4F6A-907F-51A4A1F70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32912396"/>
          </a:xfrm>
        </p:spPr>
        <p:txBody>
          <a:bodyPr anchor="t">
            <a:normAutofit/>
          </a:bodyPr>
          <a:lstStyle/>
          <a:p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2923128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5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Tin Dang</cp:lastModifiedBy>
  <cp:revision>7</cp:revision>
  <dcterms:created xsi:type="dcterms:W3CDTF">2026-06-16T08:42:39Z</dcterms:created>
  <dcterms:modified xsi:type="dcterms:W3CDTF">2026-06-21T05:11:43Z</dcterms:modified>
</cp:coreProperties>
</file>