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4660"/>
  </p:normalViewPr>
  <p:slideViewPr>
    <p:cSldViewPr snapToGrid="0">
      <p:cViewPr varScale="1">
        <p:scale>
          <a:sx n="11" d="100"/>
          <a:sy n="11" d="100"/>
        </p:scale>
        <p:origin x="2059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202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F8B8D-ADBE-0121-5DF2-1E57CF553C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C9ACD-2A99-C889-B6B3-441CACCAFA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9C67D-3ED9-46D6-AE13-3639140D6F98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F0D4A6-596E-8294-1D95-E8CE1D57C4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B898B-E472-B870-2B57-92099569B8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15E08-D417-4D5E-91E7-4B1C1E669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73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8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9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2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0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8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3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4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0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2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2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2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93B4FD-2367-4E81-865F-A1E7FBEE1EB5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5F1B2F-C116-470E-8B20-15A892B09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0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5EF45-270E-D6CF-4D84-10629B3B98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99D3DB-28F0-FA64-6D52-650CC09530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56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Duc Nguyen Trung</dc:creator>
  <cp:lastModifiedBy>Duc Nguyen Trung</cp:lastModifiedBy>
  <cp:revision>1</cp:revision>
  <dcterms:created xsi:type="dcterms:W3CDTF">2025-07-04T06:20:27Z</dcterms:created>
  <dcterms:modified xsi:type="dcterms:W3CDTF">2025-07-04T06:26:00Z</dcterms:modified>
</cp:coreProperties>
</file>